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08/12/2019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32" y="592429"/>
            <a:ext cx="2721735" cy="8569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Roles: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845" y="1837632"/>
            <a:ext cx="9144000" cy="408665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4400" dirty="0" smtClean="0"/>
              <a:t>Customer</a:t>
            </a:r>
            <a:endParaRPr lang="en-US" sz="4400" dirty="0" smtClean="0"/>
          </a:p>
          <a:p>
            <a:pPr marL="457200" indent="-457200" algn="l">
              <a:buAutoNum type="arabicPeriod"/>
            </a:pPr>
            <a:r>
              <a:rPr lang="en-US" sz="4400" dirty="0" smtClean="0"/>
              <a:t>Developer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Manager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Coach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2992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of problems</a:t>
            </a:r>
          </a:p>
          <a:p>
            <a:r>
              <a:rPr lang="en-US" dirty="0" smtClean="0"/>
              <a:t>What to program </a:t>
            </a:r>
          </a:p>
          <a:p>
            <a:r>
              <a:rPr lang="en-US" dirty="0" smtClean="0"/>
              <a:t>Give every bit of your idea to your developer</a:t>
            </a:r>
          </a:p>
          <a:p>
            <a:r>
              <a:rPr lang="en-US" dirty="0" smtClean="0"/>
              <a:t>Develop positive attitude</a:t>
            </a:r>
          </a:p>
          <a:p>
            <a:r>
              <a:rPr lang="en-US" dirty="0" smtClean="0"/>
              <a:t>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34836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09" y="3613773"/>
            <a:ext cx="4955940" cy="325753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3468905"/>
            <a:ext cx="4161183" cy="3402403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5950040" y="1508039"/>
            <a:ext cx="3220278" cy="1743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have the test ride.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5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99232 0.0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2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/>
              <a:t>Code only what is required.</a:t>
            </a:r>
          </a:p>
          <a:p>
            <a:r>
              <a:rPr lang="en-US" dirty="0"/>
              <a:t>Maintain </a:t>
            </a:r>
            <a:r>
              <a:rPr lang="en-US" dirty="0" smtClean="0"/>
              <a:t>simplicity</a:t>
            </a:r>
          </a:p>
          <a:p>
            <a:r>
              <a:rPr lang="en-US" dirty="0" smtClean="0"/>
              <a:t>Collective Ownership</a:t>
            </a:r>
          </a:p>
          <a:p>
            <a:r>
              <a:rPr lang="en-US" dirty="0" smtClean="0"/>
              <a:t>Perform unit testing</a:t>
            </a:r>
          </a:p>
          <a:p>
            <a:r>
              <a:rPr lang="en-US" dirty="0" smtClean="0"/>
              <a:t>Refactor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2150773"/>
            <a:ext cx="9530366" cy="4288664"/>
          </a:xfrm>
        </p:spPr>
      </p:pic>
    </p:spTree>
    <p:extLst>
      <p:ext uri="{BB962C8B-B14F-4D97-AF65-F5344CB8AC3E}">
        <p14:creationId xmlns:p14="http://schemas.microsoft.com/office/powerpoint/2010/main" val="23912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after developer team</a:t>
            </a:r>
          </a:p>
          <a:p>
            <a:r>
              <a:rPr lang="en-US" dirty="0" smtClean="0"/>
              <a:t>Tracking the time spent</a:t>
            </a:r>
          </a:p>
          <a:p>
            <a:r>
              <a:rPr lang="en-US" dirty="0"/>
              <a:t>Monitor the </a:t>
            </a:r>
            <a:r>
              <a:rPr lang="en-US" dirty="0" smtClean="0"/>
              <a:t>project, </a:t>
            </a:r>
            <a:r>
              <a:rPr lang="en-US" dirty="0"/>
              <a:t>fix any deviations, modify the rules if and when required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3" y="2694577"/>
            <a:ext cx="2877312" cy="38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82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Roles:</vt:lpstr>
      <vt:lpstr>Customer</vt:lpstr>
      <vt:lpstr>PowerPoint Presentation</vt:lpstr>
      <vt:lpstr>Developer’s Skills</vt:lpstr>
      <vt:lpstr>Need of understanding</vt:lpstr>
      <vt:lpstr>Manager’s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ROJINA BAJRACHARYA</cp:lastModifiedBy>
  <cp:revision>16</cp:revision>
  <dcterms:created xsi:type="dcterms:W3CDTF">2019-12-08T10:51:25Z</dcterms:created>
  <dcterms:modified xsi:type="dcterms:W3CDTF">2019-12-08T13:46:54Z</dcterms:modified>
</cp:coreProperties>
</file>