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A492997-6AAB-4EA7-BBCE-D8247129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Extreme Programming working process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0A58F57A-67FF-4788-93F3-B1BC75A93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76" y="1690688"/>
            <a:ext cx="8492248" cy="4776890"/>
          </a:xfrm>
        </p:spPr>
      </p:pic>
    </p:spTree>
    <p:extLst>
      <p:ext uri="{BB962C8B-B14F-4D97-AF65-F5344CB8AC3E}">
        <p14:creationId xmlns:p14="http://schemas.microsoft.com/office/powerpoint/2010/main" val="340594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7C9536-D37F-4028-8BBD-13FDEE47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226323"/>
            <a:ext cx="10515600" cy="1325563"/>
          </a:xfrm>
        </p:spPr>
        <p:txBody>
          <a:bodyPr/>
          <a:lstStyle/>
          <a:p>
            <a:r>
              <a:rPr lang="en-IN" dirty="0"/>
              <a:t>1. </a:t>
            </a:r>
            <a:r>
              <a:rPr lang="en-IN" b="1" dirty="0"/>
              <a:t>Planning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</a:t>
            </a:r>
            <a:r>
              <a:rPr lang="en-IN" sz="3200" dirty="0"/>
              <a:t>Works in three phases: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7412B5-D951-4223-8D0A-55C2D307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On-site customers</a:t>
            </a:r>
          </a:p>
          <a:p>
            <a:r>
              <a:rPr lang="en-IN" dirty="0"/>
              <a:t>The Planning Game</a:t>
            </a:r>
          </a:p>
          <a:p>
            <a:r>
              <a:rPr lang="en-IN" dirty="0"/>
              <a:t>Small Release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dirty="0"/>
              <a:t>2. Designing</a:t>
            </a:r>
          </a:p>
          <a:p>
            <a:pPr marL="0" indent="0">
              <a:buNone/>
            </a:pPr>
            <a:r>
              <a:rPr lang="en-IN" sz="3200" dirty="0"/>
              <a:t>      Works in three phases:</a:t>
            </a:r>
          </a:p>
          <a:p>
            <a:r>
              <a:rPr lang="en-IN" sz="3200" dirty="0"/>
              <a:t>Simple Design</a:t>
            </a:r>
          </a:p>
          <a:p>
            <a:r>
              <a:rPr lang="en-IN" sz="3200" dirty="0"/>
              <a:t>System Metaphor</a:t>
            </a:r>
          </a:p>
          <a:p>
            <a:r>
              <a:rPr lang="en-IN" sz="3200" dirty="0"/>
              <a:t>Refactoring</a:t>
            </a:r>
          </a:p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27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80C99C-0CBA-4CEC-97D6-EE19EB5E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E5400B-6778-4D2E-9666-A77A9E93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Coding Standard</a:t>
            </a:r>
          </a:p>
          <a:p>
            <a:r>
              <a:rPr lang="en-IN" dirty="0"/>
              <a:t>Pair Programming</a:t>
            </a:r>
          </a:p>
          <a:p>
            <a:r>
              <a:rPr lang="en-IN" dirty="0"/>
              <a:t>40-hour work-week</a:t>
            </a:r>
          </a:p>
          <a:p>
            <a:r>
              <a:rPr lang="en-IN" dirty="0"/>
              <a:t>Continuous Integration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F003CF-55B3-48FC-8076-4A8FD5A1A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30" y="681037"/>
            <a:ext cx="4767470" cy="39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1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BB49F-60E1-49AD-A727-0532618A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47645C-86BB-46D4-8E52-921A79EC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IN" sz="4400" b="1" dirty="0"/>
              <a:t>4. Testing</a:t>
            </a:r>
          </a:p>
          <a:p>
            <a:r>
              <a:rPr lang="en-IN" dirty="0"/>
              <a:t>Unit testing</a:t>
            </a:r>
          </a:p>
          <a:p>
            <a:r>
              <a:rPr lang="en-IN" dirty="0"/>
              <a:t>Acceptance Test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4400" b="1" dirty="0"/>
              <a:t>5.Listening (Release)</a:t>
            </a:r>
            <a:endParaRPr lang="en-IN" sz="4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1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75AB3C-ABB9-40F4-81C8-1424421C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4C4987-E367-4333-9689-C0D3C0BDF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304" y="124862"/>
            <a:ext cx="5994399" cy="1438895"/>
          </a:xfrm>
        </p:spPr>
        <p:txBody>
          <a:bodyPr>
            <a:normAutofit fontScale="92500"/>
          </a:bodyPr>
          <a:lstStyle/>
          <a:p>
            <a:r>
              <a:rPr lang="en-IN" sz="4400" dirty="0"/>
              <a:t>Advantages of Extreme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D9275F-41B1-45F4-A654-89AC3345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292626"/>
            <a:ext cx="5157787" cy="4811437"/>
          </a:xfrm>
        </p:spPr>
        <p:txBody>
          <a:bodyPr/>
          <a:lstStyle/>
          <a:p>
            <a:r>
              <a:rPr lang="en-IN" dirty="0"/>
              <a:t>Fewer documentation required</a:t>
            </a:r>
          </a:p>
          <a:p>
            <a:r>
              <a:rPr lang="en-IN" dirty="0"/>
              <a:t>Collaboration with customers</a:t>
            </a:r>
          </a:p>
          <a:p>
            <a:r>
              <a:rPr lang="en-IN" dirty="0"/>
              <a:t>Easy to manage</a:t>
            </a:r>
          </a:p>
          <a:p>
            <a:r>
              <a:rPr lang="en-IN" dirty="0"/>
              <a:t>Higher-quality code</a:t>
            </a:r>
          </a:p>
          <a:p>
            <a:r>
              <a:rPr lang="en-IN" dirty="0"/>
              <a:t> Fast delivery of result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7A8C907-0153-4EEF-9480-B213F2FAA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94529"/>
            <a:ext cx="5396948" cy="1169228"/>
          </a:xfrm>
        </p:spPr>
        <p:txBody>
          <a:bodyPr>
            <a:noAutofit/>
          </a:bodyPr>
          <a:lstStyle/>
          <a:p>
            <a:r>
              <a:rPr lang="en-IN" sz="4400" dirty="0"/>
              <a:t>Disadvantages of Extreme 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D33988A-8455-4BD1-87C1-DEF885412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96778" y="2292625"/>
            <a:ext cx="5183188" cy="4811437"/>
          </a:xfrm>
        </p:spPr>
        <p:txBody>
          <a:bodyPr/>
          <a:lstStyle/>
          <a:p>
            <a:r>
              <a:rPr lang="en-IN" dirty="0"/>
              <a:t>Is focused only on code rather than design</a:t>
            </a:r>
          </a:p>
          <a:p>
            <a:r>
              <a:rPr lang="en-IN" dirty="0"/>
              <a:t>Does not work best in bigger project</a:t>
            </a:r>
          </a:p>
          <a:p>
            <a:r>
              <a:rPr lang="en-IN" dirty="0"/>
              <a:t>Depends heavily on customer interaction</a:t>
            </a:r>
          </a:p>
          <a:p>
            <a:r>
              <a:rPr lang="en-IN" dirty="0"/>
              <a:t>Requires much user input</a:t>
            </a:r>
          </a:p>
        </p:txBody>
      </p:sp>
    </p:spTree>
    <p:extLst>
      <p:ext uri="{BB962C8B-B14F-4D97-AF65-F5344CB8AC3E}">
        <p14:creationId xmlns:p14="http://schemas.microsoft.com/office/powerpoint/2010/main" val="196729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98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Extreme Programming working process</vt:lpstr>
      <vt:lpstr>1. Planning      Works in three phases:</vt:lpstr>
      <vt:lpstr>3. Coding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Tamrakar</dc:creator>
  <cp:lastModifiedBy>Meghraj Sharma</cp:lastModifiedBy>
  <cp:revision>3</cp:revision>
  <dcterms:created xsi:type="dcterms:W3CDTF">2019-12-08T10:51:25Z</dcterms:created>
  <dcterms:modified xsi:type="dcterms:W3CDTF">2019-12-08T11:42:41Z</dcterms:modified>
</cp:coreProperties>
</file>