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6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r>
            <a:rPr lang="en-US" dirty="0" smtClean="0"/>
            <a:t>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r>
            <a:rPr lang="en-US" dirty="0" smtClean="0"/>
            <a:t>Code 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r>
            <a:rPr lang="en-US" dirty="0" smtClean="0"/>
            <a:t>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A7338244-CC7F-4F13-BD09-9FC8A088E054}" type="presOf" srcId="{01AA8283-1DBB-4CDA-BBF9-95436A57932F}" destId="{B54F54A5-26B8-4787-8570-EDBF36A08DD1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325E3494-CA43-44D6-852B-00FBC11BE876}" type="presOf" srcId="{60B1FFD0-0763-4574-B410-A6988B4EED25}" destId="{16B7D3A3-56DC-416A-9D44-98A1CDBB4E4D}" srcOrd="0" destOrd="0" presId="urn:microsoft.com/office/officeart/2008/layout/AlternatingHexagons"/>
    <dgm:cxn modelId="{AF38BA9E-F197-433F-95C8-B0AADB2CCB16}" type="presOf" srcId="{EBA956B9-8AA8-4C09-A042-F12559543711}" destId="{C8819DA0-0A0D-4809-A697-8EE17C27F8FD}" srcOrd="0" destOrd="0" presId="urn:microsoft.com/office/officeart/2008/layout/AlternatingHexagons"/>
    <dgm:cxn modelId="{BDCF7631-126F-4C76-BD7C-3A4533FEB43D}" type="presOf" srcId="{7E05D667-AF25-40F8-A435-2D17D074E566}" destId="{BADB0BD2-CE74-4F03-B6B4-AEA52D935E43}" srcOrd="0" destOrd="0" presId="urn:microsoft.com/office/officeart/2008/layout/AlternatingHexagons"/>
    <dgm:cxn modelId="{2550C0DD-C57D-4564-BB80-93352F8BE6D2}" type="presOf" srcId="{D4A37EBF-84D2-4B44-B1E8-85FE4AF363EE}" destId="{36CC621C-EEBA-4032-A1C4-95D93E13E7B4}" srcOrd="0" destOrd="0" presId="urn:microsoft.com/office/officeart/2008/layout/AlternatingHexagons"/>
    <dgm:cxn modelId="{A0DC496A-98E5-48D0-8699-EA44AF141DFC}" type="presOf" srcId="{DFA9EDA4-D9DD-44C8-9AC2-E14B5628EAEA}" destId="{1CEF3C90-5AFE-47A2-913C-0D42C000C14C}" srcOrd="0" destOrd="0" presId="urn:microsoft.com/office/officeart/2008/layout/AlternatingHexagons"/>
    <dgm:cxn modelId="{1558F6C2-D311-4589-97D7-C482152ECFF2}" type="presParOf" srcId="{C8819DA0-0A0D-4809-A697-8EE17C27F8FD}" destId="{85E02B51-8424-4698-A1D8-7387BFC7AE79}" srcOrd="0" destOrd="0" presId="urn:microsoft.com/office/officeart/2008/layout/AlternatingHexagons"/>
    <dgm:cxn modelId="{F3F4A66B-72FB-4AA3-93B8-C554E1D6C4A3}" type="presParOf" srcId="{85E02B51-8424-4698-A1D8-7387BFC7AE79}" destId="{1CEF3C90-5AFE-47A2-913C-0D42C000C14C}" srcOrd="0" destOrd="0" presId="urn:microsoft.com/office/officeart/2008/layout/AlternatingHexagons"/>
    <dgm:cxn modelId="{3D20DC4C-7869-47CE-8EFA-32779A99C402}" type="presParOf" srcId="{85E02B51-8424-4698-A1D8-7387BFC7AE79}" destId="{EF8FA3B5-F5CF-4A95-9D97-D77A25F8D216}" srcOrd="1" destOrd="0" presId="urn:microsoft.com/office/officeart/2008/layout/AlternatingHexagons"/>
    <dgm:cxn modelId="{257B1AEF-2530-45E3-B128-87DFED9B454A}" type="presParOf" srcId="{85E02B51-8424-4698-A1D8-7387BFC7AE79}" destId="{298D7740-3D1F-4D3E-BEBA-3F4A4183C2F1}" srcOrd="2" destOrd="0" presId="urn:microsoft.com/office/officeart/2008/layout/AlternatingHexagons"/>
    <dgm:cxn modelId="{19A9FE61-60F3-4DFD-8A83-88CE8CDC8A22}" type="presParOf" srcId="{85E02B51-8424-4698-A1D8-7387BFC7AE79}" destId="{A605766A-D973-401B-9488-D0E2540CCDEA}" srcOrd="3" destOrd="0" presId="urn:microsoft.com/office/officeart/2008/layout/AlternatingHexagons"/>
    <dgm:cxn modelId="{E5DCDA83-910D-417A-8823-749158038F43}" type="presParOf" srcId="{85E02B51-8424-4698-A1D8-7387BFC7AE79}" destId="{36CC621C-EEBA-4032-A1C4-95D93E13E7B4}" srcOrd="4" destOrd="0" presId="urn:microsoft.com/office/officeart/2008/layout/AlternatingHexagons"/>
    <dgm:cxn modelId="{64FD8B50-B893-4B9C-9044-73088AD75FBA}" type="presParOf" srcId="{C8819DA0-0A0D-4809-A697-8EE17C27F8FD}" destId="{9C0F2BCD-F43D-4A3C-BA7A-519BADA96AD6}" srcOrd="1" destOrd="0" presId="urn:microsoft.com/office/officeart/2008/layout/AlternatingHexagons"/>
    <dgm:cxn modelId="{108D28FD-B3B6-4EF7-B99E-47151105F077}" type="presParOf" srcId="{C8819DA0-0A0D-4809-A697-8EE17C27F8FD}" destId="{067A95DD-E9E6-4A81-934E-E32D66C89010}" srcOrd="2" destOrd="0" presId="urn:microsoft.com/office/officeart/2008/layout/AlternatingHexagons"/>
    <dgm:cxn modelId="{F00BD1A8-17D7-408A-B7B7-D94E59BFBE0A}" type="presParOf" srcId="{067A95DD-E9E6-4A81-934E-E32D66C89010}" destId="{BADB0BD2-CE74-4F03-B6B4-AEA52D935E43}" srcOrd="0" destOrd="0" presId="urn:microsoft.com/office/officeart/2008/layout/AlternatingHexagons"/>
    <dgm:cxn modelId="{825A7B8D-8640-47F6-A59E-1F781F4A269B}" type="presParOf" srcId="{067A95DD-E9E6-4A81-934E-E32D66C89010}" destId="{16B7D3A3-56DC-416A-9D44-98A1CDBB4E4D}" srcOrd="1" destOrd="0" presId="urn:microsoft.com/office/officeart/2008/layout/AlternatingHexagons"/>
    <dgm:cxn modelId="{38685825-3612-403F-8C2E-EF7197F2B692}" type="presParOf" srcId="{067A95DD-E9E6-4A81-934E-E32D66C89010}" destId="{D7867577-8C2C-4494-A717-E7742E7BF66A}" srcOrd="2" destOrd="0" presId="urn:microsoft.com/office/officeart/2008/layout/AlternatingHexagons"/>
    <dgm:cxn modelId="{1C1EE8D0-C99B-425C-8E9F-39BC227834C9}" type="presParOf" srcId="{067A95DD-E9E6-4A81-934E-E32D66C89010}" destId="{1C8EE4AF-587F-4D3D-B304-8F1C0A7C24BA}" srcOrd="3" destOrd="0" presId="urn:microsoft.com/office/officeart/2008/layout/AlternatingHexagons"/>
    <dgm:cxn modelId="{3C6B0D58-ABA0-47BC-BDF4-49E8867FE9C8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testedcode1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784E9B62-E8C9-4449-9700-02B3B0C3B1C5}" type="presOf" srcId="{DFA9EDA4-D9DD-44C8-9AC2-E14B5628EAEA}" destId="{1CEF3C90-5AFE-47A2-913C-0D42C000C14C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491A6C8E-D769-4211-80C5-A29690D0BEB4}" type="presOf" srcId="{01AA8283-1DBB-4CDA-BBF9-95436A57932F}" destId="{B54F54A5-26B8-4787-8570-EDBF36A08DD1}" srcOrd="0" destOrd="0" presId="urn:microsoft.com/office/officeart/2008/layout/AlternatingHexagons"/>
    <dgm:cxn modelId="{22D35655-445D-4365-9F3B-EAC09FC5BB78}" type="presOf" srcId="{60B1FFD0-0763-4574-B410-A6988B4EED25}" destId="{16B7D3A3-56DC-416A-9D44-98A1CDBB4E4D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214DEFF2-613B-4341-B234-E6C455B75990}" type="presOf" srcId="{D4A37EBF-84D2-4B44-B1E8-85FE4AF363EE}" destId="{36CC621C-EEBA-4032-A1C4-95D93E13E7B4}" srcOrd="0" destOrd="0" presId="urn:microsoft.com/office/officeart/2008/layout/AlternatingHexagons"/>
    <dgm:cxn modelId="{5E195B5B-92A9-4843-A2C8-1481169BC862}" type="presOf" srcId="{7E05D667-AF25-40F8-A435-2D17D074E566}" destId="{BADB0BD2-CE74-4F03-B6B4-AEA52D935E43}" srcOrd="0" destOrd="0" presId="urn:microsoft.com/office/officeart/2008/layout/AlternatingHexagons"/>
    <dgm:cxn modelId="{8BBFD8D1-2986-41E1-A882-A2124540DAA5}" type="presOf" srcId="{EBA956B9-8AA8-4C09-A042-F12559543711}" destId="{C8819DA0-0A0D-4809-A697-8EE17C27F8FD}" srcOrd="0" destOrd="0" presId="urn:microsoft.com/office/officeart/2008/layout/AlternatingHexagons"/>
    <dgm:cxn modelId="{3833BC6C-8D3A-4905-840E-0F8C8E1FD218}" type="presParOf" srcId="{C8819DA0-0A0D-4809-A697-8EE17C27F8FD}" destId="{85E02B51-8424-4698-A1D8-7387BFC7AE79}" srcOrd="0" destOrd="0" presId="urn:microsoft.com/office/officeart/2008/layout/AlternatingHexagons"/>
    <dgm:cxn modelId="{3325D25F-0FC9-4024-98D0-5398AC0DA7E2}" type="presParOf" srcId="{85E02B51-8424-4698-A1D8-7387BFC7AE79}" destId="{1CEF3C90-5AFE-47A2-913C-0D42C000C14C}" srcOrd="0" destOrd="0" presId="urn:microsoft.com/office/officeart/2008/layout/AlternatingHexagons"/>
    <dgm:cxn modelId="{1AFAE2BA-2126-4868-A849-00419889E243}" type="presParOf" srcId="{85E02B51-8424-4698-A1D8-7387BFC7AE79}" destId="{EF8FA3B5-F5CF-4A95-9D97-D77A25F8D216}" srcOrd="1" destOrd="0" presId="urn:microsoft.com/office/officeart/2008/layout/AlternatingHexagons"/>
    <dgm:cxn modelId="{201D2D5F-F63D-4EDC-9C6B-1D07F6EEDC2E}" type="presParOf" srcId="{85E02B51-8424-4698-A1D8-7387BFC7AE79}" destId="{298D7740-3D1F-4D3E-BEBA-3F4A4183C2F1}" srcOrd="2" destOrd="0" presId="urn:microsoft.com/office/officeart/2008/layout/AlternatingHexagons"/>
    <dgm:cxn modelId="{8F6D3F15-40A4-4196-AC2A-B019BCF1C4D8}" type="presParOf" srcId="{85E02B51-8424-4698-A1D8-7387BFC7AE79}" destId="{A605766A-D973-401B-9488-D0E2540CCDEA}" srcOrd="3" destOrd="0" presId="urn:microsoft.com/office/officeart/2008/layout/AlternatingHexagons"/>
    <dgm:cxn modelId="{1E767CD6-FDD4-41CC-B24F-34866B8E5F62}" type="presParOf" srcId="{85E02B51-8424-4698-A1D8-7387BFC7AE79}" destId="{36CC621C-EEBA-4032-A1C4-95D93E13E7B4}" srcOrd="4" destOrd="0" presId="urn:microsoft.com/office/officeart/2008/layout/AlternatingHexagons"/>
    <dgm:cxn modelId="{7ED284D5-3104-4302-A0EF-35D9564459D6}" type="presParOf" srcId="{C8819DA0-0A0D-4809-A697-8EE17C27F8FD}" destId="{9C0F2BCD-F43D-4A3C-BA7A-519BADA96AD6}" srcOrd="1" destOrd="0" presId="urn:microsoft.com/office/officeart/2008/layout/AlternatingHexagons"/>
    <dgm:cxn modelId="{879317F9-6906-4645-A7F9-56F59865C61E}" type="presParOf" srcId="{C8819DA0-0A0D-4809-A697-8EE17C27F8FD}" destId="{067A95DD-E9E6-4A81-934E-E32D66C89010}" srcOrd="2" destOrd="0" presId="urn:microsoft.com/office/officeart/2008/layout/AlternatingHexagons"/>
    <dgm:cxn modelId="{2A31A5E6-1072-4743-8876-64B1A09D79D1}" type="presParOf" srcId="{067A95DD-E9E6-4A81-934E-E32D66C89010}" destId="{BADB0BD2-CE74-4F03-B6B4-AEA52D935E43}" srcOrd="0" destOrd="0" presId="urn:microsoft.com/office/officeart/2008/layout/AlternatingHexagons"/>
    <dgm:cxn modelId="{691EDF79-D8F6-4929-9770-0ADF532BE872}" type="presParOf" srcId="{067A95DD-E9E6-4A81-934E-E32D66C89010}" destId="{16B7D3A3-56DC-416A-9D44-98A1CDBB4E4D}" srcOrd="1" destOrd="0" presId="urn:microsoft.com/office/officeart/2008/layout/AlternatingHexagons"/>
    <dgm:cxn modelId="{F5C1CD6E-245F-4386-9722-5B48263632ED}" type="presParOf" srcId="{067A95DD-E9E6-4A81-934E-E32D66C89010}" destId="{D7867577-8C2C-4494-A717-E7742E7BF66A}" srcOrd="2" destOrd="0" presId="urn:microsoft.com/office/officeart/2008/layout/AlternatingHexagons"/>
    <dgm:cxn modelId="{2D4F68F9-2ED6-42F9-A70C-9DDFBF9527BA}" type="presParOf" srcId="{067A95DD-E9E6-4A81-934E-E32D66C89010}" destId="{1C8EE4AF-587F-4D3D-B304-8F1C0A7C24BA}" srcOrd="3" destOrd="0" presId="urn:microsoft.com/office/officeart/2008/layout/AlternatingHexagons"/>
    <dgm:cxn modelId="{3AC3E051-86E1-4364-A990-06ABA412356D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7EF51CAB-92C5-42DE-9C7A-A419F7DF3D82}" type="presOf" srcId="{6DC68754-8A65-4033-BF6B-33AE20080845}" destId="{93F5DBB4-03A9-45BE-9C32-9E73CB60793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F7C426C6-692E-4684-9610-2FAC02F14B50}" type="presOf" srcId="{3098B158-E4CA-46D2-ADB3-2FD1AF69437E}" destId="{9246690B-84CC-4322-90C3-6933A0DB24FF}" srcOrd="1" destOrd="0" presId="urn:microsoft.com/office/officeart/2005/8/layout/radial1"/>
    <dgm:cxn modelId="{B4E1FF9D-7F02-4018-983F-49DA85F0A6F1}" type="presOf" srcId="{30495CE7-FEE3-4F5C-A61E-76230EDD136B}" destId="{EBA34540-0A86-4554-A2B1-8F434CB9F934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7C454709-DD3B-4A78-A2A3-38DA4882BFB9}" type="presOf" srcId="{7E20CC88-1F0A-438E-916D-0AF2098D81CF}" destId="{AC7D0357-7189-4320-BF33-DE16EF0D7FC6}" srcOrd="0" destOrd="0" presId="urn:microsoft.com/office/officeart/2005/8/layout/radial1"/>
    <dgm:cxn modelId="{2510F505-1D40-4037-933B-A5429DB43562}" type="presOf" srcId="{A6C5C48A-CD14-44D9-83EA-8B96B97E2223}" destId="{13480AE2-D0CC-43D9-95CF-5CEF4899DAC4}" srcOrd="0" destOrd="0" presId="urn:microsoft.com/office/officeart/2005/8/layout/radial1"/>
    <dgm:cxn modelId="{68DF12A3-3492-4C85-81C7-965DDA0CFACE}" type="presOf" srcId="{7E20CC88-1F0A-438E-916D-0AF2098D81CF}" destId="{8FAA735F-735B-415A-AD6E-617940076933}" srcOrd="1" destOrd="0" presId="urn:microsoft.com/office/officeart/2005/8/layout/radial1"/>
    <dgm:cxn modelId="{F46A2BD3-4CA3-46B9-B45E-E77B7873F3F8}" type="presOf" srcId="{30495CE7-FEE3-4F5C-A61E-76230EDD136B}" destId="{814A8E07-048C-471A-BBA7-D41505E9B98A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1D34B89A-87D3-4AC7-8269-B21B08B1DD8A}" type="presOf" srcId="{6DC68754-8A65-4033-BF6B-33AE20080845}" destId="{2DB5939B-B49D-4DE8-A2A0-5856286845E5}" srcOrd="0" destOrd="0" presId="urn:microsoft.com/office/officeart/2005/8/layout/radial1"/>
    <dgm:cxn modelId="{30CAC9D6-010E-4987-B8F5-5F46B50FA16C}" type="presOf" srcId="{AFCA28FE-8865-4267-BA3F-C08208326948}" destId="{4D38731E-B89C-4F2E-86F2-3DD458E53F29}" srcOrd="0" destOrd="0" presId="urn:microsoft.com/office/officeart/2005/8/layout/radial1"/>
    <dgm:cxn modelId="{778C6E20-C8A3-40F9-8338-CFA01313ED81}" type="presOf" srcId="{B94CBC8E-B388-4F10-A51E-C7A896696E62}" destId="{32A6C963-02E6-4E04-AD11-13C61D252FE5}" srcOrd="0" destOrd="0" presId="urn:microsoft.com/office/officeart/2005/8/layout/radial1"/>
    <dgm:cxn modelId="{BC6469B0-80C9-49BC-AEFC-A2BAE66D3920}" type="presOf" srcId="{14CBB5D9-64A8-4345-8BBE-AC5A75C41DF7}" destId="{B91882FC-8DB4-4777-82C8-E0126D59D040}" srcOrd="0" destOrd="0" presId="urn:microsoft.com/office/officeart/2005/8/layout/radial1"/>
    <dgm:cxn modelId="{D7D204E3-82C4-4D6B-97C3-01C999EFC875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BFFCE494-7C33-4412-A3DF-719CB642E43D}" type="presOf" srcId="{3098B158-E4CA-46D2-ADB3-2FD1AF69437E}" destId="{C0C516CD-91B4-4ED5-9418-78AF4EE14940}" srcOrd="0" destOrd="0" presId="urn:microsoft.com/office/officeart/2005/8/layout/radial1"/>
    <dgm:cxn modelId="{18CD178A-8408-4599-B861-5D9D62402A31}" type="presOf" srcId="{B94CBC8E-B388-4F10-A51E-C7A896696E62}" destId="{BEEF1F93-D000-4123-9621-D36ABF846AEA}" srcOrd="1" destOrd="0" presId="urn:microsoft.com/office/officeart/2005/8/layout/radial1"/>
    <dgm:cxn modelId="{77046AEC-D7A4-45D1-AF42-4B568DE9FAB9}" type="presOf" srcId="{2F463147-07E8-4964-916E-9A15CC951ABF}" destId="{4D7594C6-3EA5-4BEE-B14E-A61C91AB5A56}" srcOrd="0" destOrd="0" presId="urn:microsoft.com/office/officeart/2005/8/layout/radial1"/>
    <dgm:cxn modelId="{422BDCE5-DE71-48FA-B47C-52303330FE80}" type="presOf" srcId="{3971EDF3-5E9E-4703-A6BA-E34CAC03BAE7}" destId="{D3ABC979-A187-493D-AD82-9C3961828BC0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F45AB104-ABF1-4D5A-8BCF-E6C1869B085C}" type="presOf" srcId="{2C8CEAFA-6EDE-4CEE-AD96-9CCA396B543E}" destId="{4C588477-F4FD-4377-91E3-E0CBA21E4E35}" srcOrd="0" destOrd="0" presId="urn:microsoft.com/office/officeart/2005/8/layout/radial1"/>
    <dgm:cxn modelId="{17BDE714-3235-46C0-8691-42507A6E1171}" type="presParOf" srcId="{4C588477-F4FD-4377-91E3-E0CBA21E4E35}" destId="{4D38731E-B89C-4F2E-86F2-3DD458E53F29}" srcOrd="0" destOrd="0" presId="urn:microsoft.com/office/officeart/2005/8/layout/radial1"/>
    <dgm:cxn modelId="{5B57BD9C-9F92-41E7-9B97-941F16141DC1}" type="presParOf" srcId="{4C588477-F4FD-4377-91E3-E0CBA21E4E35}" destId="{EBA34540-0A86-4554-A2B1-8F434CB9F934}" srcOrd="1" destOrd="0" presId="urn:microsoft.com/office/officeart/2005/8/layout/radial1"/>
    <dgm:cxn modelId="{3C23E5C5-AB80-4493-9FCA-407A491042BE}" type="presParOf" srcId="{EBA34540-0A86-4554-A2B1-8F434CB9F934}" destId="{814A8E07-048C-471A-BBA7-D41505E9B98A}" srcOrd="0" destOrd="0" presId="urn:microsoft.com/office/officeart/2005/8/layout/radial1"/>
    <dgm:cxn modelId="{FD66BE1B-8DB3-40F8-9A3C-5378F9427F57}" type="presParOf" srcId="{4C588477-F4FD-4377-91E3-E0CBA21E4E35}" destId="{D3ABC979-A187-493D-AD82-9C3961828BC0}" srcOrd="2" destOrd="0" presId="urn:microsoft.com/office/officeart/2005/8/layout/radial1"/>
    <dgm:cxn modelId="{655DF216-0FC1-4720-8DA4-D365186395B9}" type="presParOf" srcId="{4C588477-F4FD-4377-91E3-E0CBA21E4E35}" destId="{C0C516CD-91B4-4ED5-9418-78AF4EE14940}" srcOrd="3" destOrd="0" presId="urn:microsoft.com/office/officeart/2005/8/layout/radial1"/>
    <dgm:cxn modelId="{2EB74F04-38E0-46A7-BB50-21CA16AB57B3}" type="presParOf" srcId="{C0C516CD-91B4-4ED5-9418-78AF4EE14940}" destId="{9246690B-84CC-4322-90C3-6933A0DB24FF}" srcOrd="0" destOrd="0" presId="urn:microsoft.com/office/officeart/2005/8/layout/radial1"/>
    <dgm:cxn modelId="{258F8BF3-DBE6-4398-8F6F-46233DC1B7F1}" type="presParOf" srcId="{4C588477-F4FD-4377-91E3-E0CBA21E4E35}" destId="{4D7594C6-3EA5-4BEE-B14E-A61C91AB5A56}" srcOrd="4" destOrd="0" presId="urn:microsoft.com/office/officeart/2005/8/layout/radial1"/>
    <dgm:cxn modelId="{FFB8666F-FCF1-43B8-A7D8-B7DD0E86A127}" type="presParOf" srcId="{4C588477-F4FD-4377-91E3-E0CBA21E4E35}" destId="{32A6C963-02E6-4E04-AD11-13C61D252FE5}" srcOrd="5" destOrd="0" presId="urn:microsoft.com/office/officeart/2005/8/layout/radial1"/>
    <dgm:cxn modelId="{2B571738-A491-4013-BB60-085C617E7EA3}" type="presParOf" srcId="{32A6C963-02E6-4E04-AD11-13C61D252FE5}" destId="{BEEF1F93-D000-4123-9621-D36ABF846AEA}" srcOrd="0" destOrd="0" presId="urn:microsoft.com/office/officeart/2005/8/layout/radial1"/>
    <dgm:cxn modelId="{B5863ABB-D077-4F7D-AD9B-1C1EA01F81A1}" type="presParOf" srcId="{4C588477-F4FD-4377-91E3-E0CBA21E4E35}" destId="{13480AE2-D0CC-43D9-95CF-5CEF4899DAC4}" srcOrd="6" destOrd="0" presId="urn:microsoft.com/office/officeart/2005/8/layout/radial1"/>
    <dgm:cxn modelId="{C0F4BA7F-CE69-4279-A05E-B4C98654E99D}" type="presParOf" srcId="{4C588477-F4FD-4377-91E3-E0CBA21E4E35}" destId="{AC7D0357-7189-4320-BF33-DE16EF0D7FC6}" srcOrd="7" destOrd="0" presId="urn:microsoft.com/office/officeart/2005/8/layout/radial1"/>
    <dgm:cxn modelId="{5371277F-B850-4464-8CFF-893AD8EB5AC1}" type="presParOf" srcId="{AC7D0357-7189-4320-BF33-DE16EF0D7FC6}" destId="{8FAA735F-735B-415A-AD6E-617940076933}" srcOrd="0" destOrd="0" presId="urn:microsoft.com/office/officeart/2005/8/layout/radial1"/>
    <dgm:cxn modelId="{640834CD-9B86-4259-BB37-6195F1480A99}" type="presParOf" srcId="{4C588477-F4FD-4377-91E3-E0CBA21E4E35}" destId="{B91882FC-8DB4-4777-82C8-E0126D59D040}" srcOrd="8" destOrd="0" presId="urn:microsoft.com/office/officeart/2005/8/layout/radial1"/>
    <dgm:cxn modelId="{4D11F6C6-4240-4FAA-9FFF-27AEDB91E8E5}" type="presParOf" srcId="{4C588477-F4FD-4377-91E3-E0CBA21E4E35}" destId="{2DB5939B-B49D-4DE8-A2A0-5856286845E5}" srcOrd="9" destOrd="0" presId="urn:microsoft.com/office/officeart/2005/8/layout/radial1"/>
    <dgm:cxn modelId="{E9436C03-730A-4A62-AC09-DF381C0529F7}" type="presParOf" srcId="{2DB5939B-B49D-4DE8-A2A0-5856286845E5}" destId="{93F5DBB4-03A9-45BE-9C32-9E73CB60793A}" srcOrd="0" destOrd="0" presId="urn:microsoft.com/office/officeart/2005/8/layout/radial1"/>
    <dgm:cxn modelId="{79D620CD-3696-4DD2-966A-9D5FFCEA994A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200" dirty="0" smtClean="0"/>
            <a:t>DISADVANTAGES</a:t>
          </a:r>
          <a:endParaRPr lang="en-IN" sz="1300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 custLinFactNeighborX="-705" custLinFactNeighborY="-2115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A9BB079-CE6A-432B-894B-4608498B55BF}" type="presOf" srcId="{63667477-3C80-477B-A23B-DDFD24E7F7E5}" destId="{DCFC9909-2BEE-4462-9F24-8D399F079A9E}" srcOrd="0" destOrd="0" presId="urn:microsoft.com/office/officeart/2005/8/layout/radial4"/>
    <dgm:cxn modelId="{ECBF9FFB-441A-4AA4-B863-7F5D91170F99}" type="presOf" srcId="{335D7FCE-C5CC-4485-8014-1DC83AF6B65D}" destId="{F8540F95-C1AA-4263-9902-20FB07087AFE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BDB9940B-AA16-465F-995C-DC90B018D43C}" type="presOf" srcId="{7D93AB13-8A47-4139-A3E1-9FAD9665CEC6}" destId="{9C267DA5-5434-45A3-8FA9-BE4720976465}" srcOrd="0" destOrd="0" presId="urn:microsoft.com/office/officeart/2005/8/layout/radial4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A5803B83-2D97-42A6-AB95-3201CDC40A7A}" type="presOf" srcId="{BEFF04DC-EC10-405E-B75D-5631286FB7FA}" destId="{A1B78FFA-47C8-4439-B9BB-24C7FB713AF4}" srcOrd="0" destOrd="0" presId="urn:microsoft.com/office/officeart/2005/8/layout/radial4"/>
    <dgm:cxn modelId="{315B34C6-AD5D-4A8C-B8CD-AFEC522175C0}" type="presOf" srcId="{46E5F319-9DEB-4E3B-8126-7CFE0FCBE95C}" destId="{2474F4BD-7704-4CED-9202-628A0642F8DD}" srcOrd="0" destOrd="0" presId="urn:microsoft.com/office/officeart/2005/8/layout/radial4"/>
    <dgm:cxn modelId="{2AD3D7F6-64D8-4416-AE3F-BA47D94FE025}" type="presOf" srcId="{196FD367-E9D2-437A-94C7-5C8AE4769D3D}" destId="{A5A85BA2-D2EF-4197-B6D1-5F2928F8ABAD}" srcOrd="0" destOrd="0" presId="urn:microsoft.com/office/officeart/2005/8/layout/radial4"/>
    <dgm:cxn modelId="{4C17C524-BCA8-4057-BB73-1089AE1CA335}" type="presOf" srcId="{5E46EE5B-5D58-4D11-9AAD-82AB538FF9BB}" destId="{237C685F-C42D-4BEE-BD44-CAA1A95196DD}" srcOrd="0" destOrd="0" presId="urn:microsoft.com/office/officeart/2005/8/layout/radial4"/>
    <dgm:cxn modelId="{370B0F47-7B01-4D24-9EE1-DE5295878761}" type="presOf" srcId="{32D63EAD-0BC6-428B-B512-907BB8322067}" destId="{F3C64790-09A4-4E09-981B-41398053329B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D348FEE1-34A1-4343-9B7B-328A0E20C163}" type="presOf" srcId="{FE5AD777-9A99-47DA-B677-B08888FB9931}" destId="{EAE5356A-A62D-4269-A806-BBD7EF53EC84}" srcOrd="0" destOrd="0" presId="urn:microsoft.com/office/officeart/2005/8/layout/radial4"/>
    <dgm:cxn modelId="{F2754F1D-4E12-4DC8-B8D5-03EB5C0D7F63}" type="presOf" srcId="{A488CE8B-2D4F-4236-B391-9426DAE90E59}" destId="{9D93F777-CF80-4789-A7D8-A2D2E164F77F}" srcOrd="0" destOrd="0" presId="urn:microsoft.com/office/officeart/2005/8/layout/radial4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4D8C7C9E-6CF5-45B8-A585-FBDE9DF24B6D}" type="presParOf" srcId="{F3C64790-09A4-4E09-981B-41398053329B}" destId="{F8540F95-C1AA-4263-9902-20FB07087AFE}" srcOrd="0" destOrd="0" presId="urn:microsoft.com/office/officeart/2005/8/layout/radial4"/>
    <dgm:cxn modelId="{AE5A155F-6895-4390-A5EF-E4CBDFAEA1D2}" type="presParOf" srcId="{F3C64790-09A4-4E09-981B-41398053329B}" destId="{9D93F777-CF80-4789-A7D8-A2D2E164F77F}" srcOrd="1" destOrd="0" presId="urn:microsoft.com/office/officeart/2005/8/layout/radial4"/>
    <dgm:cxn modelId="{64BA8460-FA53-4943-BC69-8D1038144089}" type="presParOf" srcId="{F3C64790-09A4-4E09-981B-41398053329B}" destId="{237C685F-C42D-4BEE-BD44-CAA1A95196DD}" srcOrd="2" destOrd="0" presId="urn:microsoft.com/office/officeart/2005/8/layout/radial4"/>
    <dgm:cxn modelId="{472FEC69-B07A-44F7-94B2-E0A306C4CDC8}" type="presParOf" srcId="{F3C64790-09A4-4E09-981B-41398053329B}" destId="{2474F4BD-7704-4CED-9202-628A0642F8DD}" srcOrd="3" destOrd="0" presId="urn:microsoft.com/office/officeart/2005/8/layout/radial4"/>
    <dgm:cxn modelId="{BAB6F41E-9D46-4588-ABE5-B5C02ABA68D9}" type="presParOf" srcId="{F3C64790-09A4-4E09-981B-41398053329B}" destId="{A1B78FFA-47C8-4439-B9BB-24C7FB713AF4}" srcOrd="4" destOrd="0" presId="urn:microsoft.com/office/officeart/2005/8/layout/radial4"/>
    <dgm:cxn modelId="{66643A41-CB65-4A95-99BB-A034803947CF}" type="presParOf" srcId="{F3C64790-09A4-4E09-981B-41398053329B}" destId="{EAE5356A-A62D-4269-A806-BBD7EF53EC84}" srcOrd="5" destOrd="0" presId="urn:microsoft.com/office/officeart/2005/8/layout/radial4"/>
    <dgm:cxn modelId="{3C809881-2810-4984-BB61-C28FBD08A046}" type="presParOf" srcId="{F3C64790-09A4-4E09-981B-41398053329B}" destId="{DCFC9909-2BEE-4462-9F24-8D399F079A9E}" srcOrd="6" destOrd="0" presId="urn:microsoft.com/office/officeart/2005/8/layout/radial4"/>
    <dgm:cxn modelId="{7FA155A9-608B-4F4F-97AB-D111B6B3100A}" type="presParOf" srcId="{F3C64790-09A4-4E09-981B-41398053329B}" destId="{9C267DA5-5434-45A3-8FA9-BE4720976465}" srcOrd="7" destOrd="0" presId="urn:microsoft.com/office/officeart/2005/8/layout/radial4"/>
    <dgm:cxn modelId="{037614F9-6F72-428C-8322-8A144B953DA5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FA8C3656-7F8F-4083-88F5-79FB79ECC76D}" type="presOf" srcId="{CD9869A5-DB7C-4FCC-AF11-ED61EB23D4C1}" destId="{68715311-EFDF-477D-B410-BAE0296EC67A}" srcOrd="0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CB4E25E9-1C74-4737-B286-4AE8F87C27C2}" type="presOf" srcId="{C1043AE4-5531-4746-8807-BCFFA516B415}" destId="{149461F4-D8ED-4D3D-93C2-1DF1FA987DA4}" srcOrd="0" destOrd="0" presId="urn:microsoft.com/office/officeart/2008/layout/HorizontalMultiLevelHierarchy"/>
    <dgm:cxn modelId="{65AAE933-8D0F-48E1-8B8B-A427DEC2D770}" type="presOf" srcId="{799D0458-7874-4E17-A321-F4E36B8E5BA3}" destId="{9ECC6E07-57FC-4935-8AE9-D0CAA69516BB}" srcOrd="0" destOrd="0" presId="urn:microsoft.com/office/officeart/2008/layout/HorizontalMultiLevelHierarchy"/>
    <dgm:cxn modelId="{C2DD659C-E926-4962-8220-7A4D6889E1D1}" type="presOf" srcId="{43C71346-2FE2-4153-9094-1D2224CD58F1}" destId="{B58460D7-F2A5-4498-8357-C69E62DACEB3}" srcOrd="0" destOrd="0" presId="urn:microsoft.com/office/officeart/2008/layout/HorizontalMultiLevelHierarchy"/>
    <dgm:cxn modelId="{600ECCC1-E056-432A-A77B-AA73908798C8}" type="presOf" srcId="{7BBAF57B-D3E8-4357-848D-DFFA9F4E7918}" destId="{F01C9ADB-912E-4826-B2EC-BF87E964F707}" srcOrd="1" destOrd="0" presId="urn:microsoft.com/office/officeart/2008/layout/HorizontalMultiLevelHierarchy"/>
    <dgm:cxn modelId="{919E8D66-E537-481B-99AA-BCA0C0FF39DF}" type="presOf" srcId="{8FCB8CDC-11D7-4B37-9E54-C12782813E02}" destId="{2A02AF96-2CD3-43F0-824E-1D9B3AB89ACA}" srcOrd="1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CAC6FD6D-8215-411B-95BE-55D4D8204598}" type="presOf" srcId="{DCE1AD03-3B7D-4BA3-A95D-AA03B3D30DBC}" destId="{F198DCCA-5906-4E75-A47C-9B0A0E53C6BE}" srcOrd="1" destOrd="0" presId="urn:microsoft.com/office/officeart/2008/layout/HorizontalMultiLevelHierarchy"/>
    <dgm:cxn modelId="{D0A5F463-033E-4B78-89CA-A793513A0A09}" type="presOf" srcId="{DCE1AD03-3B7D-4BA3-A95D-AA03B3D30DBC}" destId="{3E3A3D94-077E-4E9C-A496-300259394F9E}" srcOrd="0" destOrd="0" presId="urn:microsoft.com/office/officeart/2008/layout/HorizontalMultiLevelHierarchy"/>
    <dgm:cxn modelId="{DEAC7568-E08E-447D-AEE6-4412AD408E82}" type="presOf" srcId="{7BBAF57B-D3E8-4357-848D-DFFA9F4E7918}" destId="{6BCE7F5B-9773-4ADA-AD63-E31815063815}" srcOrd="0" destOrd="0" presId="urn:microsoft.com/office/officeart/2008/layout/HorizontalMultiLevelHierarchy"/>
    <dgm:cxn modelId="{6B3A6D3F-53AF-4603-8C39-7174A70F0CFB}" type="presOf" srcId="{EB3F85B6-7778-4AA4-945B-DDA6D81EEA80}" destId="{5CBFE96B-5747-438E-A410-CEE1027187FF}" srcOrd="0" destOrd="0" presId="urn:microsoft.com/office/officeart/2008/layout/HorizontalMultiLevelHierarchy"/>
    <dgm:cxn modelId="{836D8A6E-023C-464A-BD05-355A8F259343}" type="presOf" srcId="{8FCB8CDC-11D7-4B37-9E54-C12782813E02}" destId="{63CBAC53-C0C5-439F-AAC0-2627C0CE7ADE}" srcOrd="0" destOrd="0" presId="urn:microsoft.com/office/officeart/2008/layout/HorizontalMultiLevelHierarchy"/>
    <dgm:cxn modelId="{8E22D937-8EB7-4926-ABBD-5BBD95741174}" type="presParOf" srcId="{68715311-EFDF-477D-B410-BAE0296EC67A}" destId="{0333C638-5A07-4997-A40A-AB36EFF7618B}" srcOrd="0" destOrd="0" presId="urn:microsoft.com/office/officeart/2008/layout/HorizontalMultiLevelHierarchy"/>
    <dgm:cxn modelId="{876B8977-EB3C-4AFC-AC9B-153B990CF537}" type="presParOf" srcId="{0333C638-5A07-4997-A40A-AB36EFF7618B}" destId="{5CBFE96B-5747-438E-A410-CEE1027187FF}" srcOrd="0" destOrd="0" presId="urn:microsoft.com/office/officeart/2008/layout/HorizontalMultiLevelHierarchy"/>
    <dgm:cxn modelId="{E518B0D8-1DDE-4221-BBF3-90F7EEA13B38}" type="presParOf" srcId="{0333C638-5A07-4997-A40A-AB36EFF7618B}" destId="{6F0C910B-B194-4D23-BA9A-841CF7EBE589}" srcOrd="1" destOrd="0" presId="urn:microsoft.com/office/officeart/2008/layout/HorizontalMultiLevelHierarchy"/>
    <dgm:cxn modelId="{0F4A16B4-B851-4123-9D44-D813C7761C10}" type="presParOf" srcId="{6F0C910B-B194-4D23-BA9A-841CF7EBE589}" destId="{63CBAC53-C0C5-439F-AAC0-2627C0CE7ADE}" srcOrd="0" destOrd="0" presId="urn:microsoft.com/office/officeart/2008/layout/HorizontalMultiLevelHierarchy"/>
    <dgm:cxn modelId="{7AC0059D-1ACB-4F86-A154-B1F24E9E3E5E}" type="presParOf" srcId="{63CBAC53-C0C5-439F-AAC0-2627C0CE7ADE}" destId="{2A02AF96-2CD3-43F0-824E-1D9B3AB89ACA}" srcOrd="0" destOrd="0" presId="urn:microsoft.com/office/officeart/2008/layout/HorizontalMultiLevelHierarchy"/>
    <dgm:cxn modelId="{484F262F-9169-4D23-80E5-DF199F862CA6}" type="presParOf" srcId="{6F0C910B-B194-4D23-BA9A-841CF7EBE589}" destId="{38A64432-662D-40AB-8BB1-1995346CF5E4}" srcOrd="1" destOrd="0" presId="urn:microsoft.com/office/officeart/2008/layout/HorizontalMultiLevelHierarchy"/>
    <dgm:cxn modelId="{DF8C5168-62C9-4392-83E3-D3C000437A64}" type="presParOf" srcId="{38A64432-662D-40AB-8BB1-1995346CF5E4}" destId="{9ECC6E07-57FC-4935-8AE9-D0CAA69516BB}" srcOrd="0" destOrd="0" presId="urn:microsoft.com/office/officeart/2008/layout/HorizontalMultiLevelHierarchy"/>
    <dgm:cxn modelId="{BD3D5711-CD40-4F67-8DB3-6156A0C58948}" type="presParOf" srcId="{38A64432-662D-40AB-8BB1-1995346CF5E4}" destId="{DC373068-7073-41A3-8093-3849E1396100}" srcOrd="1" destOrd="0" presId="urn:microsoft.com/office/officeart/2008/layout/HorizontalMultiLevelHierarchy"/>
    <dgm:cxn modelId="{BB555BEF-3DD3-48C8-9D59-FCB44F2D2EFA}" type="presParOf" srcId="{6F0C910B-B194-4D23-BA9A-841CF7EBE589}" destId="{3E3A3D94-077E-4E9C-A496-300259394F9E}" srcOrd="2" destOrd="0" presId="urn:microsoft.com/office/officeart/2008/layout/HorizontalMultiLevelHierarchy"/>
    <dgm:cxn modelId="{8C7BC99B-662F-48A7-9713-B7D0344C8D70}" type="presParOf" srcId="{3E3A3D94-077E-4E9C-A496-300259394F9E}" destId="{F198DCCA-5906-4E75-A47C-9B0A0E53C6BE}" srcOrd="0" destOrd="0" presId="urn:microsoft.com/office/officeart/2008/layout/HorizontalMultiLevelHierarchy"/>
    <dgm:cxn modelId="{E14BF4C3-B391-4E22-A388-99A47018F221}" type="presParOf" srcId="{6F0C910B-B194-4D23-BA9A-841CF7EBE589}" destId="{3CD5033E-A629-4AF6-ABBE-1D4446DBDD29}" srcOrd="3" destOrd="0" presId="urn:microsoft.com/office/officeart/2008/layout/HorizontalMultiLevelHierarchy"/>
    <dgm:cxn modelId="{0B1FB5DB-A357-4DE7-86FE-EB1A8638AAAE}" type="presParOf" srcId="{3CD5033E-A629-4AF6-ABBE-1D4446DBDD29}" destId="{B58460D7-F2A5-4498-8357-C69E62DACEB3}" srcOrd="0" destOrd="0" presId="urn:microsoft.com/office/officeart/2008/layout/HorizontalMultiLevelHierarchy"/>
    <dgm:cxn modelId="{500B1129-FE64-49A2-98EA-33F561E97F60}" type="presParOf" srcId="{3CD5033E-A629-4AF6-ABBE-1D4446DBDD29}" destId="{E5EDC364-4309-4DBD-BC24-41254DB6DCB9}" srcOrd="1" destOrd="0" presId="urn:microsoft.com/office/officeart/2008/layout/HorizontalMultiLevelHierarchy"/>
    <dgm:cxn modelId="{8361BBF1-78EE-4CB9-A148-DB904262CBFB}" type="presParOf" srcId="{6F0C910B-B194-4D23-BA9A-841CF7EBE589}" destId="{6BCE7F5B-9773-4ADA-AD63-E31815063815}" srcOrd="4" destOrd="0" presId="urn:microsoft.com/office/officeart/2008/layout/HorizontalMultiLevelHierarchy"/>
    <dgm:cxn modelId="{F66D3038-5BA1-480A-ADF3-E820CCD8EE06}" type="presParOf" srcId="{6BCE7F5B-9773-4ADA-AD63-E31815063815}" destId="{F01C9ADB-912E-4826-B2EC-BF87E964F707}" srcOrd="0" destOrd="0" presId="urn:microsoft.com/office/officeart/2008/layout/HorizontalMultiLevelHierarchy"/>
    <dgm:cxn modelId="{E8DC620B-9D73-4D98-85F8-714C39B00EC0}" type="presParOf" srcId="{6F0C910B-B194-4D23-BA9A-841CF7EBE589}" destId="{CAAF8225-6441-405E-A687-07D4D7C9C6DE}" srcOrd="5" destOrd="0" presId="urn:microsoft.com/office/officeart/2008/layout/HorizontalMultiLevelHierarchy"/>
    <dgm:cxn modelId="{CC0AFDEF-58BE-49B5-B797-419D74B9E015}" type="presParOf" srcId="{CAAF8225-6441-405E-A687-07D4D7C9C6DE}" destId="{149461F4-D8ED-4D3D-93C2-1DF1FA987DA4}" srcOrd="0" destOrd="0" presId="urn:microsoft.com/office/officeart/2008/layout/HorizontalMultiLevelHierarchy"/>
    <dgm:cxn modelId="{71D7CAA7-B38E-48F9-A5D6-8AB0AA6A77D8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3565F4-34E7-4AB4-8F6A-872E22AEDBC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4D328A-6259-4966-8E42-EA64DF5BD796}">
      <dgm:prSet phldrT="[Text]" custT="1"/>
      <dgm:spPr/>
      <dgm:t>
        <a:bodyPr/>
        <a:lstStyle/>
        <a:p>
          <a:r>
            <a:rPr lang="en-US" sz="1800" baseline="0" smtClean="0"/>
            <a:t>Source of problems</a:t>
          </a:r>
          <a:endParaRPr lang="en-US" sz="1800" baseline="0"/>
        </a:p>
      </dgm:t>
    </dgm:pt>
    <dgm:pt modelId="{99FBA969-B755-470C-94D4-47E7AD2FD96A}" type="parTrans" cxnId="{88259B84-BA7F-4FD7-BCBE-FF262241D581}">
      <dgm:prSet/>
      <dgm:spPr/>
      <dgm:t>
        <a:bodyPr/>
        <a:lstStyle/>
        <a:p>
          <a:endParaRPr lang="en-US"/>
        </a:p>
      </dgm:t>
    </dgm:pt>
    <dgm:pt modelId="{0D823A45-8819-448E-855E-8F73FA12FB48}" type="sibTrans" cxnId="{88259B84-BA7F-4FD7-BCBE-FF262241D581}">
      <dgm:prSet/>
      <dgm:spPr/>
      <dgm:t>
        <a:bodyPr/>
        <a:lstStyle/>
        <a:p>
          <a:endParaRPr lang="en-US"/>
        </a:p>
      </dgm:t>
    </dgm:pt>
    <dgm:pt modelId="{7270CEB8-B3EE-4886-89B7-329C86282214}">
      <dgm:prSet custT="1"/>
      <dgm:spPr/>
      <dgm:t>
        <a:bodyPr/>
        <a:lstStyle/>
        <a:p>
          <a:r>
            <a:rPr lang="en-US" sz="1800" baseline="0" smtClean="0"/>
            <a:t>What to program </a:t>
          </a:r>
          <a:endParaRPr lang="en-US" sz="1800" baseline="0" dirty="0" smtClean="0"/>
        </a:p>
      </dgm:t>
    </dgm:pt>
    <dgm:pt modelId="{AB660D35-4E40-43A7-A2EB-B6F1E497587E}" type="parTrans" cxnId="{72B45C15-29FD-4272-AA3F-C1DAC35981FA}">
      <dgm:prSet/>
      <dgm:spPr/>
      <dgm:t>
        <a:bodyPr/>
        <a:lstStyle/>
        <a:p>
          <a:endParaRPr lang="en-US"/>
        </a:p>
      </dgm:t>
    </dgm:pt>
    <dgm:pt modelId="{029C9690-B698-4B1D-A0FE-C77F12D839D0}" type="sibTrans" cxnId="{72B45C15-29FD-4272-AA3F-C1DAC35981FA}">
      <dgm:prSet/>
      <dgm:spPr/>
      <dgm:t>
        <a:bodyPr/>
        <a:lstStyle/>
        <a:p>
          <a:endParaRPr lang="en-US"/>
        </a:p>
      </dgm:t>
    </dgm:pt>
    <dgm:pt modelId="{BC8F1B30-80A0-483F-8277-06E0A7DC40F4}">
      <dgm:prSet custT="1"/>
      <dgm:spPr/>
      <dgm:t>
        <a:bodyPr/>
        <a:lstStyle/>
        <a:p>
          <a:r>
            <a:rPr lang="en-US" sz="1800" baseline="0" smtClean="0"/>
            <a:t>Give every bit of your idea to your developer</a:t>
          </a:r>
          <a:endParaRPr lang="en-US" sz="1800" baseline="0" dirty="0" smtClean="0"/>
        </a:p>
      </dgm:t>
    </dgm:pt>
    <dgm:pt modelId="{B7FCCD7F-3C73-4FA3-86C1-295A7C963941}" type="parTrans" cxnId="{C23C1A09-F38B-42CF-80B5-C8AF838B8BC2}">
      <dgm:prSet/>
      <dgm:spPr/>
      <dgm:t>
        <a:bodyPr/>
        <a:lstStyle/>
        <a:p>
          <a:endParaRPr lang="en-US"/>
        </a:p>
      </dgm:t>
    </dgm:pt>
    <dgm:pt modelId="{AA5A3228-A391-44DE-AC0C-BF34D7C3E617}" type="sibTrans" cxnId="{C23C1A09-F38B-42CF-80B5-C8AF838B8BC2}">
      <dgm:prSet/>
      <dgm:spPr/>
      <dgm:t>
        <a:bodyPr/>
        <a:lstStyle/>
        <a:p>
          <a:endParaRPr lang="en-US"/>
        </a:p>
      </dgm:t>
    </dgm:pt>
    <dgm:pt modelId="{0DF62B34-B4AA-49C5-B181-929C1B397654}">
      <dgm:prSet custT="1"/>
      <dgm:spPr/>
      <dgm:t>
        <a:bodyPr/>
        <a:lstStyle/>
        <a:p>
          <a:r>
            <a:rPr lang="en-US" sz="1800" baseline="0" smtClean="0"/>
            <a:t>Develop positive attitude</a:t>
          </a:r>
          <a:endParaRPr lang="en-US" sz="1800" baseline="0" dirty="0" smtClean="0"/>
        </a:p>
      </dgm:t>
    </dgm:pt>
    <dgm:pt modelId="{EDAF0B7B-1430-4DA4-8C74-4B6466948F99}" type="parTrans" cxnId="{72E68F1B-F239-4577-AA9D-0D466D43845C}">
      <dgm:prSet/>
      <dgm:spPr/>
      <dgm:t>
        <a:bodyPr/>
        <a:lstStyle/>
        <a:p>
          <a:endParaRPr lang="en-US"/>
        </a:p>
      </dgm:t>
    </dgm:pt>
    <dgm:pt modelId="{AC0B98BA-2805-41D3-B5F5-673B0E79B91C}" type="sibTrans" cxnId="{72E68F1B-F239-4577-AA9D-0D466D43845C}">
      <dgm:prSet/>
      <dgm:spPr/>
      <dgm:t>
        <a:bodyPr/>
        <a:lstStyle/>
        <a:p>
          <a:endParaRPr lang="en-US"/>
        </a:p>
      </dgm:t>
    </dgm:pt>
    <dgm:pt modelId="{7BD021AE-9011-423B-9E12-435B4A9FB2F4}">
      <dgm:prSet custT="1"/>
      <dgm:spPr/>
      <dgm:t>
        <a:bodyPr/>
        <a:lstStyle/>
        <a:p>
          <a:r>
            <a:rPr lang="en-US" sz="1800" baseline="0" dirty="0" smtClean="0"/>
            <a:t>Functional testing</a:t>
          </a:r>
          <a:endParaRPr lang="en-US" sz="1800" baseline="0" dirty="0" smtClean="0"/>
        </a:p>
      </dgm:t>
    </dgm:pt>
    <dgm:pt modelId="{A41A7512-986C-4347-BA23-857C325B26E3}" type="parTrans" cxnId="{C194AF42-9552-489E-9958-31604640E554}">
      <dgm:prSet/>
      <dgm:spPr/>
      <dgm:t>
        <a:bodyPr/>
        <a:lstStyle/>
        <a:p>
          <a:endParaRPr lang="en-US"/>
        </a:p>
      </dgm:t>
    </dgm:pt>
    <dgm:pt modelId="{45C53043-957A-4761-8F8F-67EF00CA6C74}" type="sibTrans" cxnId="{C194AF42-9552-489E-9958-31604640E554}">
      <dgm:prSet/>
      <dgm:spPr/>
      <dgm:t>
        <a:bodyPr/>
        <a:lstStyle/>
        <a:p>
          <a:endParaRPr lang="en-US"/>
        </a:p>
      </dgm:t>
    </dgm:pt>
    <dgm:pt modelId="{82452C42-8C24-463C-869B-D019F1DD06D6}" type="pres">
      <dgm:prSet presAssocID="{8D3565F4-34E7-4AB4-8F6A-872E22AEDBCA}" presName="linear" presStyleCnt="0">
        <dgm:presLayoutVars>
          <dgm:dir/>
          <dgm:animLvl val="lvl"/>
          <dgm:resizeHandles val="exact"/>
        </dgm:presLayoutVars>
      </dgm:prSet>
      <dgm:spPr/>
    </dgm:pt>
    <dgm:pt modelId="{33097E2E-5F96-402A-A747-1F83B4A6050F}" type="pres">
      <dgm:prSet presAssocID="{734D328A-6259-4966-8E42-EA64DF5BD796}" presName="parentLin" presStyleCnt="0"/>
      <dgm:spPr/>
    </dgm:pt>
    <dgm:pt modelId="{33C30F25-847D-4C12-8B2D-462B4DEF1BD0}" type="pres">
      <dgm:prSet presAssocID="{734D328A-6259-4966-8E42-EA64DF5BD796}" presName="parentLeftMargin" presStyleLbl="node1" presStyleIdx="0" presStyleCnt="5"/>
      <dgm:spPr/>
    </dgm:pt>
    <dgm:pt modelId="{2FA2F228-26C9-4513-83A4-C0D4E2AF1811}" type="pres">
      <dgm:prSet presAssocID="{734D328A-6259-4966-8E42-EA64DF5BD7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CCCA-3614-4C5F-9258-416ACF3DE54B}" type="pres">
      <dgm:prSet presAssocID="{734D328A-6259-4966-8E42-EA64DF5BD796}" presName="negativeSpace" presStyleCnt="0"/>
      <dgm:spPr/>
    </dgm:pt>
    <dgm:pt modelId="{8E98B044-2CCF-4F9C-A658-A5BD0D6393BC}" type="pres">
      <dgm:prSet presAssocID="{734D328A-6259-4966-8E42-EA64DF5BD796}" presName="childText" presStyleLbl="conFgAcc1" presStyleIdx="0" presStyleCnt="5">
        <dgm:presLayoutVars>
          <dgm:bulletEnabled val="1"/>
        </dgm:presLayoutVars>
      </dgm:prSet>
      <dgm:spPr/>
    </dgm:pt>
    <dgm:pt modelId="{F1CE2E20-CE96-4DF4-9E3E-884FA478170E}" type="pres">
      <dgm:prSet presAssocID="{0D823A45-8819-448E-855E-8F73FA12FB48}" presName="spaceBetweenRectangles" presStyleCnt="0"/>
      <dgm:spPr/>
    </dgm:pt>
    <dgm:pt modelId="{4AE8F973-F9BA-4872-83EB-9D32F9C7FB66}" type="pres">
      <dgm:prSet presAssocID="{7270CEB8-B3EE-4886-89B7-329C86282214}" presName="parentLin" presStyleCnt="0"/>
      <dgm:spPr/>
    </dgm:pt>
    <dgm:pt modelId="{7C437AD7-BA4C-463D-8101-F2C6AC06B018}" type="pres">
      <dgm:prSet presAssocID="{7270CEB8-B3EE-4886-89B7-329C86282214}" presName="parentLeftMargin" presStyleLbl="node1" presStyleIdx="0" presStyleCnt="5"/>
      <dgm:spPr/>
    </dgm:pt>
    <dgm:pt modelId="{AF2750A0-33B8-4040-B7AA-ECFC59EB79E1}" type="pres">
      <dgm:prSet presAssocID="{7270CEB8-B3EE-4886-89B7-329C862822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9EA57-DBB0-400D-9CF7-65A239EF475D}" type="pres">
      <dgm:prSet presAssocID="{7270CEB8-B3EE-4886-89B7-329C86282214}" presName="negativeSpace" presStyleCnt="0"/>
      <dgm:spPr/>
    </dgm:pt>
    <dgm:pt modelId="{FFDC0AA2-793B-4D54-9E3F-F1D7BD076024}" type="pres">
      <dgm:prSet presAssocID="{7270CEB8-B3EE-4886-89B7-329C86282214}" presName="childText" presStyleLbl="conFgAcc1" presStyleIdx="1" presStyleCnt="5">
        <dgm:presLayoutVars>
          <dgm:bulletEnabled val="1"/>
        </dgm:presLayoutVars>
      </dgm:prSet>
      <dgm:spPr/>
    </dgm:pt>
    <dgm:pt modelId="{C307D927-DC94-4563-B1CE-6470F3DA6068}" type="pres">
      <dgm:prSet presAssocID="{029C9690-B698-4B1D-A0FE-C77F12D839D0}" presName="spaceBetweenRectangles" presStyleCnt="0"/>
      <dgm:spPr/>
    </dgm:pt>
    <dgm:pt modelId="{88FC07D3-619F-4EE1-AD84-4ACD35261BEB}" type="pres">
      <dgm:prSet presAssocID="{BC8F1B30-80A0-483F-8277-06E0A7DC40F4}" presName="parentLin" presStyleCnt="0"/>
      <dgm:spPr/>
    </dgm:pt>
    <dgm:pt modelId="{D9851365-A439-4017-981E-54A1D3A25E38}" type="pres">
      <dgm:prSet presAssocID="{BC8F1B30-80A0-483F-8277-06E0A7DC40F4}" presName="parentLeftMargin" presStyleLbl="node1" presStyleIdx="1" presStyleCnt="5"/>
      <dgm:spPr/>
    </dgm:pt>
    <dgm:pt modelId="{BE98150F-5738-43ED-AA7D-780FDC792B40}" type="pres">
      <dgm:prSet presAssocID="{BC8F1B30-80A0-483F-8277-06E0A7DC4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129687-2B27-45E5-BC8A-A1BE04038376}" type="pres">
      <dgm:prSet presAssocID="{BC8F1B30-80A0-483F-8277-06E0A7DC40F4}" presName="negativeSpace" presStyleCnt="0"/>
      <dgm:spPr/>
    </dgm:pt>
    <dgm:pt modelId="{C79E5476-8B32-4A07-961B-6B7495EC62EC}" type="pres">
      <dgm:prSet presAssocID="{BC8F1B30-80A0-483F-8277-06E0A7DC40F4}" presName="childText" presStyleLbl="conFgAcc1" presStyleIdx="2" presStyleCnt="5">
        <dgm:presLayoutVars>
          <dgm:bulletEnabled val="1"/>
        </dgm:presLayoutVars>
      </dgm:prSet>
      <dgm:spPr/>
    </dgm:pt>
    <dgm:pt modelId="{F2AE718F-E838-46ED-99DD-1AA2B477F4EE}" type="pres">
      <dgm:prSet presAssocID="{AA5A3228-A391-44DE-AC0C-BF34D7C3E617}" presName="spaceBetweenRectangles" presStyleCnt="0"/>
      <dgm:spPr/>
    </dgm:pt>
    <dgm:pt modelId="{1B7D04BD-8B87-4831-B851-97501BFC9618}" type="pres">
      <dgm:prSet presAssocID="{0DF62B34-B4AA-49C5-B181-929C1B397654}" presName="parentLin" presStyleCnt="0"/>
      <dgm:spPr/>
    </dgm:pt>
    <dgm:pt modelId="{8556040D-2CD8-4A26-8608-22A4DE4CDE29}" type="pres">
      <dgm:prSet presAssocID="{0DF62B34-B4AA-49C5-B181-929C1B397654}" presName="parentLeftMargin" presStyleLbl="node1" presStyleIdx="2" presStyleCnt="5"/>
      <dgm:spPr/>
    </dgm:pt>
    <dgm:pt modelId="{A095FC4F-CBA2-44C9-A675-9D5CA5F849D5}" type="pres">
      <dgm:prSet presAssocID="{0DF62B34-B4AA-49C5-B181-929C1B3976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2162D5-06C1-46D0-A80E-FCE8D01DE2DC}" type="pres">
      <dgm:prSet presAssocID="{0DF62B34-B4AA-49C5-B181-929C1B397654}" presName="negativeSpace" presStyleCnt="0"/>
      <dgm:spPr/>
    </dgm:pt>
    <dgm:pt modelId="{134A38BB-BCFE-4F03-B133-5A0980860C73}" type="pres">
      <dgm:prSet presAssocID="{0DF62B34-B4AA-49C5-B181-929C1B397654}" presName="childText" presStyleLbl="conFgAcc1" presStyleIdx="3" presStyleCnt="5">
        <dgm:presLayoutVars>
          <dgm:bulletEnabled val="1"/>
        </dgm:presLayoutVars>
      </dgm:prSet>
      <dgm:spPr/>
    </dgm:pt>
    <dgm:pt modelId="{CEB59194-5334-4D61-ADA9-431A12E57E99}" type="pres">
      <dgm:prSet presAssocID="{AC0B98BA-2805-41D3-B5F5-673B0E79B91C}" presName="spaceBetweenRectangles" presStyleCnt="0"/>
      <dgm:spPr/>
    </dgm:pt>
    <dgm:pt modelId="{1D63017A-330C-48D8-B190-F2BF5F2A604F}" type="pres">
      <dgm:prSet presAssocID="{7BD021AE-9011-423B-9E12-435B4A9FB2F4}" presName="parentLin" presStyleCnt="0"/>
      <dgm:spPr/>
    </dgm:pt>
    <dgm:pt modelId="{9EC28376-E86C-4AD0-A7B3-C7C6C112FCE9}" type="pres">
      <dgm:prSet presAssocID="{7BD021AE-9011-423B-9E12-435B4A9FB2F4}" presName="parentLeftMargin" presStyleLbl="node1" presStyleIdx="3" presStyleCnt="5"/>
      <dgm:spPr/>
    </dgm:pt>
    <dgm:pt modelId="{D2846B5C-76BB-4513-B66C-8D77C75AD13F}" type="pres">
      <dgm:prSet presAssocID="{7BD021AE-9011-423B-9E12-435B4A9FB2F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3682CF6-5D5C-4B26-B8E4-B346F66845C1}" type="pres">
      <dgm:prSet presAssocID="{7BD021AE-9011-423B-9E12-435B4A9FB2F4}" presName="negativeSpace" presStyleCnt="0"/>
      <dgm:spPr/>
    </dgm:pt>
    <dgm:pt modelId="{339601EF-C4D1-4ECD-AFD0-2A4A67CCBCF6}" type="pres">
      <dgm:prSet presAssocID="{7BD021AE-9011-423B-9E12-435B4A9FB2F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3AEA553-94E5-4066-AC80-622127322A1E}" type="presOf" srcId="{0DF62B34-B4AA-49C5-B181-929C1B397654}" destId="{A095FC4F-CBA2-44C9-A675-9D5CA5F849D5}" srcOrd="1" destOrd="0" presId="urn:microsoft.com/office/officeart/2005/8/layout/list1"/>
    <dgm:cxn modelId="{B61D87F2-9C1E-4E5D-AE3C-0F7010F44D6E}" type="presOf" srcId="{8D3565F4-34E7-4AB4-8F6A-872E22AEDBCA}" destId="{82452C42-8C24-463C-869B-D019F1DD06D6}" srcOrd="0" destOrd="0" presId="urn:microsoft.com/office/officeart/2005/8/layout/list1"/>
    <dgm:cxn modelId="{B8A476AE-9156-46B9-BE8E-49748368D53E}" type="presOf" srcId="{734D328A-6259-4966-8E42-EA64DF5BD796}" destId="{33C30F25-847D-4C12-8B2D-462B4DEF1BD0}" srcOrd="0" destOrd="0" presId="urn:microsoft.com/office/officeart/2005/8/layout/list1"/>
    <dgm:cxn modelId="{83A7ADB1-ED3F-48A3-8FA6-E97B0ADA9FE2}" type="presOf" srcId="{7BD021AE-9011-423B-9E12-435B4A9FB2F4}" destId="{D2846B5C-76BB-4513-B66C-8D77C75AD13F}" srcOrd="1" destOrd="0" presId="urn:microsoft.com/office/officeart/2005/8/layout/list1"/>
    <dgm:cxn modelId="{A86C1421-27A8-4F1D-8864-82624007AE69}" type="presOf" srcId="{7270CEB8-B3EE-4886-89B7-329C86282214}" destId="{AF2750A0-33B8-4040-B7AA-ECFC59EB79E1}" srcOrd="1" destOrd="0" presId="urn:microsoft.com/office/officeart/2005/8/layout/list1"/>
    <dgm:cxn modelId="{88259B84-BA7F-4FD7-BCBE-FF262241D581}" srcId="{8D3565F4-34E7-4AB4-8F6A-872E22AEDBCA}" destId="{734D328A-6259-4966-8E42-EA64DF5BD796}" srcOrd="0" destOrd="0" parTransId="{99FBA969-B755-470C-94D4-47E7AD2FD96A}" sibTransId="{0D823A45-8819-448E-855E-8F73FA12FB48}"/>
    <dgm:cxn modelId="{A4A2F326-F01C-4843-B7F3-5B74966CF9A8}" type="presOf" srcId="{BC8F1B30-80A0-483F-8277-06E0A7DC40F4}" destId="{BE98150F-5738-43ED-AA7D-780FDC792B40}" srcOrd="1" destOrd="0" presId="urn:microsoft.com/office/officeart/2005/8/layout/list1"/>
    <dgm:cxn modelId="{E49874B9-E122-4020-8B5F-48A5F03123D0}" type="presOf" srcId="{7BD021AE-9011-423B-9E12-435B4A9FB2F4}" destId="{9EC28376-E86C-4AD0-A7B3-C7C6C112FCE9}" srcOrd="0" destOrd="0" presId="urn:microsoft.com/office/officeart/2005/8/layout/list1"/>
    <dgm:cxn modelId="{98A8A989-A8E3-4367-8FC1-3206325E3725}" type="presOf" srcId="{734D328A-6259-4966-8E42-EA64DF5BD796}" destId="{2FA2F228-26C9-4513-83A4-C0D4E2AF1811}" srcOrd="1" destOrd="0" presId="urn:microsoft.com/office/officeart/2005/8/layout/list1"/>
    <dgm:cxn modelId="{72B45C15-29FD-4272-AA3F-C1DAC35981FA}" srcId="{8D3565F4-34E7-4AB4-8F6A-872E22AEDBCA}" destId="{7270CEB8-B3EE-4886-89B7-329C86282214}" srcOrd="1" destOrd="0" parTransId="{AB660D35-4E40-43A7-A2EB-B6F1E497587E}" sibTransId="{029C9690-B698-4B1D-A0FE-C77F12D839D0}"/>
    <dgm:cxn modelId="{E4072581-E395-492D-B05E-9228BBDF4A24}" type="presOf" srcId="{7270CEB8-B3EE-4886-89B7-329C86282214}" destId="{7C437AD7-BA4C-463D-8101-F2C6AC06B018}" srcOrd="0" destOrd="0" presId="urn:microsoft.com/office/officeart/2005/8/layout/list1"/>
    <dgm:cxn modelId="{195DBE62-9EB3-400B-8CBC-13E0A22F4C6B}" type="presOf" srcId="{0DF62B34-B4AA-49C5-B181-929C1B397654}" destId="{8556040D-2CD8-4A26-8608-22A4DE4CDE29}" srcOrd="0" destOrd="0" presId="urn:microsoft.com/office/officeart/2005/8/layout/list1"/>
    <dgm:cxn modelId="{72E68F1B-F239-4577-AA9D-0D466D43845C}" srcId="{8D3565F4-34E7-4AB4-8F6A-872E22AEDBCA}" destId="{0DF62B34-B4AA-49C5-B181-929C1B397654}" srcOrd="3" destOrd="0" parTransId="{EDAF0B7B-1430-4DA4-8C74-4B6466948F99}" sibTransId="{AC0B98BA-2805-41D3-B5F5-673B0E79B91C}"/>
    <dgm:cxn modelId="{C194AF42-9552-489E-9958-31604640E554}" srcId="{8D3565F4-34E7-4AB4-8F6A-872E22AEDBCA}" destId="{7BD021AE-9011-423B-9E12-435B4A9FB2F4}" srcOrd="4" destOrd="0" parTransId="{A41A7512-986C-4347-BA23-857C325B26E3}" sibTransId="{45C53043-957A-4761-8F8F-67EF00CA6C74}"/>
    <dgm:cxn modelId="{CE1B0C0D-0782-46AC-82B9-4E68D169B1F5}" type="presOf" srcId="{BC8F1B30-80A0-483F-8277-06E0A7DC40F4}" destId="{D9851365-A439-4017-981E-54A1D3A25E38}" srcOrd="0" destOrd="0" presId="urn:microsoft.com/office/officeart/2005/8/layout/list1"/>
    <dgm:cxn modelId="{C23C1A09-F38B-42CF-80B5-C8AF838B8BC2}" srcId="{8D3565F4-34E7-4AB4-8F6A-872E22AEDBCA}" destId="{BC8F1B30-80A0-483F-8277-06E0A7DC40F4}" srcOrd="2" destOrd="0" parTransId="{B7FCCD7F-3C73-4FA3-86C1-295A7C963941}" sibTransId="{AA5A3228-A391-44DE-AC0C-BF34D7C3E617}"/>
    <dgm:cxn modelId="{35528191-AB26-4FCA-BAF5-E2EA3C125902}" type="presParOf" srcId="{82452C42-8C24-463C-869B-D019F1DD06D6}" destId="{33097E2E-5F96-402A-A747-1F83B4A6050F}" srcOrd="0" destOrd="0" presId="urn:microsoft.com/office/officeart/2005/8/layout/list1"/>
    <dgm:cxn modelId="{0F113ED4-972D-4C3F-BC7D-9D124145E1E6}" type="presParOf" srcId="{33097E2E-5F96-402A-A747-1F83B4A6050F}" destId="{33C30F25-847D-4C12-8B2D-462B4DEF1BD0}" srcOrd="0" destOrd="0" presId="urn:microsoft.com/office/officeart/2005/8/layout/list1"/>
    <dgm:cxn modelId="{EB82A0FE-C8B4-439A-B044-AF17E54C16E8}" type="presParOf" srcId="{33097E2E-5F96-402A-A747-1F83B4A6050F}" destId="{2FA2F228-26C9-4513-83A4-C0D4E2AF1811}" srcOrd="1" destOrd="0" presId="urn:microsoft.com/office/officeart/2005/8/layout/list1"/>
    <dgm:cxn modelId="{073608E6-FB9F-440D-A047-88199C21D938}" type="presParOf" srcId="{82452C42-8C24-463C-869B-D019F1DD06D6}" destId="{AC27CCCA-3614-4C5F-9258-416ACF3DE54B}" srcOrd="1" destOrd="0" presId="urn:microsoft.com/office/officeart/2005/8/layout/list1"/>
    <dgm:cxn modelId="{77E0CB82-42D6-4EFE-98AF-BE58F2407760}" type="presParOf" srcId="{82452C42-8C24-463C-869B-D019F1DD06D6}" destId="{8E98B044-2CCF-4F9C-A658-A5BD0D6393BC}" srcOrd="2" destOrd="0" presId="urn:microsoft.com/office/officeart/2005/8/layout/list1"/>
    <dgm:cxn modelId="{63EBF0AE-96D2-4EB4-84BB-1A91EA442147}" type="presParOf" srcId="{82452C42-8C24-463C-869B-D019F1DD06D6}" destId="{F1CE2E20-CE96-4DF4-9E3E-884FA478170E}" srcOrd="3" destOrd="0" presId="urn:microsoft.com/office/officeart/2005/8/layout/list1"/>
    <dgm:cxn modelId="{D173843D-C681-4617-9F70-B0F535F7C679}" type="presParOf" srcId="{82452C42-8C24-463C-869B-D019F1DD06D6}" destId="{4AE8F973-F9BA-4872-83EB-9D32F9C7FB66}" srcOrd="4" destOrd="0" presId="urn:microsoft.com/office/officeart/2005/8/layout/list1"/>
    <dgm:cxn modelId="{91878C6E-079C-4C81-88FA-CFF7ECD5707E}" type="presParOf" srcId="{4AE8F973-F9BA-4872-83EB-9D32F9C7FB66}" destId="{7C437AD7-BA4C-463D-8101-F2C6AC06B018}" srcOrd="0" destOrd="0" presId="urn:microsoft.com/office/officeart/2005/8/layout/list1"/>
    <dgm:cxn modelId="{12A492B3-150E-4B80-BE09-BA303ABFA234}" type="presParOf" srcId="{4AE8F973-F9BA-4872-83EB-9D32F9C7FB66}" destId="{AF2750A0-33B8-4040-B7AA-ECFC59EB79E1}" srcOrd="1" destOrd="0" presId="urn:microsoft.com/office/officeart/2005/8/layout/list1"/>
    <dgm:cxn modelId="{A5F020B4-7E80-4F2C-8386-8BA9DA4B8C32}" type="presParOf" srcId="{82452C42-8C24-463C-869B-D019F1DD06D6}" destId="{AD29EA57-DBB0-400D-9CF7-65A239EF475D}" srcOrd="5" destOrd="0" presId="urn:microsoft.com/office/officeart/2005/8/layout/list1"/>
    <dgm:cxn modelId="{A361F818-D2E4-4C3D-9774-384B8235EEFC}" type="presParOf" srcId="{82452C42-8C24-463C-869B-D019F1DD06D6}" destId="{FFDC0AA2-793B-4D54-9E3F-F1D7BD076024}" srcOrd="6" destOrd="0" presId="urn:microsoft.com/office/officeart/2005/8/layout/list1"/>
    <dgm:cxn modelId="{5AC79ABB-0560-42A2-BFA1-E3518AA1E516}" type="presParOf" srcId="{82452C42-8C24-463C-869B-D019F1DD06D6}" destId="{C307D927-DC94-4563-B1CE-6470F3DA6068}" srcOrd="7" destOrd="0" presId="urn:microsoft.com/office/officeart/2005/8/layout/list1"/>
    <dgm:cxn modelId="{789E589B-C0A2-462C-B869-BE945ECB6761}" type="presParOf" srcId="{82452C42-8C24-463C-869B-D019F1DD06D6}" destId="{88FC07D3-619F-4EE1-AD84-4ACD35261BEB}" srcOrd="8" destOrd="0" presId="urn:microsoft.com/office/officeart/2005/8/layout/list1"/>
    <dgm:cxn modelId="{BA0E4371-519D-4C71-B0ED-9252A86FAD35}" type="presParOf" srcId="{88FC07D3-619F-4EE1-AD84-4ACD35261BEB}" destId="{D9851365-A439-4017-981E-54A1D3A25E38}" srcOrd="0" destOrd="0" presId="urn:microsoft.com/office/officeart/2005/8/layout/list1"/>
    <dgm:cxn modelId="{80D6CE16-4343-49AF-AC94-39F1313D2263}" type="presParOf" srcId="{88FC07D3-619F-4EE1-AD84-4ACD35261BEB}" destId="{BE98150F-5738-43ED-AA7D-780FDC792B40}" srcOrd="1" destOrd="0" presId="urn:microsoft.com/office/officeart/2005/8/layout/list1"/>
    <dgm:cxn modelId="{E3132706-9FA9-40B1-AE18-2C7CF90DE946}" type="presParOf" srcId="{82452C42-8C24-463C-869B-D019F1DD06D6}" destId="{77129687-2B27-45E5-BC8A-A1BE04038376}" srcOrd="9" destOrd="0" presId="urn:microsoft.com/office/officeart/2005/8/layout/list1"/>
    <dgm:cxn modelId="{B7F458C2-8C9C-453D-9605-0E48EA235164}" type="presParOf" srcId="{82452C42-8C24-463C-869B-D019F1DD06D6}" destId="{C79E5476-8B32-4A07-961B-6B7495EC62EC}" srcOrd="10" destOrd="0" presId="urn:microsoft.com/office/officeart/2005/8/layout/list1"/>
    <dgm:cxn modelId="{FC268181-0DF9-4B0B-9FAA-0FABEE06BE6A}" type="presParOf" srcId="{82452C42-8C24-463C-869B-D019F1DD06D6}" destId="{F2AE718F-E838-46ED-99DD-1AA2B477F4EE}" srcOrd="11" destOrd="0" presId="urn:microsoft.com/office/officeart/2005/8/layout/list1"/>
    <dgm:cxn modelId="{FCA92E3F-7AA5-415D-B907-A21AB2E63DD7}" type="presParOf" srcId="{82452C42-8C24-463C-869B-D019F1DD06D6}" destId="{1B7D04BD-8B87-4831-B851-97501BFC9618}" srcOrd="12" destOrd="0" presId="urn:microsoft.com/office/officeart/2005/8/layout/list1"/>
    <dgm:cxn modelId="{2D990614-968D-4756-BDA1-80C69849AADE}" type="presParOf" srcId="{1B7D04BD-8B87-4831-B851-97501BFC9618}" destId="{8556040D-2CD8-4A26-8608-22A4DE4CDE29}" srcOrd="0" destOrd="0" presId="urn:microsoft.com/office/officeart/2005/8/layout/list1"/>
    <dgm:cxn modelId="{3EB6269D-289F-4957-BC70-B0BC0CAB9F68}" type="presParOf" srcId="{1B7D04BD-8B87-4831-B851-97501BFC9618}" destId="{A095FC4F-CBA2-44C9-A675-9D5CA5F849D5}" srcOrd="1" destOrd="0" presId="urn:microsoft.com/office/officeart/2005/8/layout/list1"/>
    <dgm:cxn modelId="{F5A6ABE0-4C8C-44F1-AB24-A93A11BD0B62}" type="presParOf" srcId="{82452C42-8C24-463C-869B-D019F1DD06D6}" destId="{CC2162D5-06C1-46D0-A80E-FCE8D01DE2DC}" srcOrd="13" destOrd="0" presId="urn:microsoft.com/office/officeart/2005/8/layout/list1"/>
    <dgm:cxn modelId="{21782CAE-8F41-4467-B0C9-AA08C3DA80F7}" type="presParOf" srcId="{82452C42-8C24-463C-869B-D019F1DD06D6}" destId="{134A38BB-BCFE-4F03-B133-5A0980860C73}" srcOrd="14" destOrd="0" presId="urn:microsoft.com/office/officeart/2005/8/layout/list1"/>
    <dgm:cxn modelId="{92B7D463-93D0-4743-9925-5D24B7762C79}" type="presParOf" srcId="{82452C42-8C24-463C-869B-D019F1DD06D6}" destId="{CEB59194-5334-4D61-ADA9-431A12E57E99}" srcOrd="15" destOrd="0" presId="urn:microsoft.com/office/officeart/2005/8/layout/list1"/>
    <dgm:cxn modelId="{8B56429A-85E7-4882-B0EF-2FBDF0CEDB6F}" type="presParOf" srcId="{82452C42-8C24-463C-869B-D019F1DD06D6}" destId="{1D63017A-330C-48D8-B190-F2BF5F2A604F}" srcOrd="16" destOrd="0" presId="urn:microsoft.com/office/officeart/2005/8/layout/list1"/>
    <dgm:cxn modelId="{32308CB5-BA55-47F3-97B7-4DF674CECBA5}" type="presParOf" srcId="{1D63017A-330C-48D8-B190-F2BF5F2A604F}" destId="{9EC28376-E86C-4AD0-A7B3-C7C6C112FCE9}" srcOrd="0" destOrd="0" presId="urn:microsoft.com/office/officeart/2005/8/layout/list1"/>
    <dgm:cxn modelId="{4F367EFF-3F4B-46AA-80F8-54891637277E}" type="presParOf" srcId="{1D63017A-330C-48D8-B190-F2BF5F2A604F}" destId="{D2846B5C-76BB-4513-B66C-8D77C75AD13F}" srcOrd="1" destOrd="0" presId="urn:microsoft.com/office/officeart/2005/8/layout/list1"/>
    <dgm:cxn modelId="{A0A68348-F895-42C4-9F9B-C196935AE707}" type="presParOf" srcId="{82452C42-8C24-463C-869B-D019F1DD06D6}" destId="{23682CF6-5D5C-4B26-B8E4-B346F66845C1}" srcOrd="17" destOrd="0" presId="urn:microsoft.com/office/officeart/2005/8/layout/list1"/>
    <dgm:cxn modelId="{4ACC8385-C01F-4164-9B20-8F564F090830}" type="presParOf" srcId="{82452C42-8C24-463C-869B-D019F1DD06D6}" destId="{339601EF-C4D1-4ECD-AFD0-2A4A67CCBC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code2</a:t>
          </a:r>
          <a:endParaRPr lang="en-US" sz="19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code1</a:t>
          </a:r>
          <a:endParaRPr lang="en-US" sz="22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3</a:t>
          </a:r>
          <a:endParaRPr lang="en-US" sz="19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code4</a:t>
          </a:r>
          <a:endParaRPr lang="en-US" sz="22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testedcode2</a:t>
          </a:r>
          <a:endParaRPr lang="en-US" sz="10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testedcode1</a:t>
          </a:r>
          <a:endParaRPr lang="en-US" sz="11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testedcode3</a:t>
          </a:r>
          <a:endParaRPr lang="en-US" sz="10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testedcode4</a:t>
          </a:r>
          <a:endParaRPr lang="en-US" sz="11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779311" y="2315702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ADVANTAGES</a:t>
          </a:r>
          <a:endParaRPr lang="en-IN" sz="1400" kern="1200" dirty="0"/>
        </a:p>
      </dsp:txBody>
      <dsp:txXfrm>
        <a:off x="4039688" y="2576079"/>
        <a:ext cx="1257208" cy="1257208"/>
      </dsp:txXfrm>
    </dsp:sp>
    <dsp:sp modelId="{EBA34540-0A86-4554-A2B1-8F434CB9F934}">
      <dsp:nvSpPr>
        <dsp:cNvPr id="0" name=""/>
        <dsp:cNvSpPr/>
      </dsp:nvSpPr>
      <dsp:spPr>
        <a:xfrm rot="16200000">
          <a:off x="4401069" y="2031341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54931" y="2035118"/>
        <a:ext cx="26722" cy="26722"/>
      </dsp:txXfrm>
    </dsp:sp>
    <dsp:sp modelId="{D3ABC979-A187-493D-AD82-9C3961828BC0}">
      <dsp:nvSpPr>
        <dsp:cNvPr id="0" name=""/>
        <dsp:cNvSpPr/>
      </dsp:nvSpPr>
      <dsp:spPr>
        <a:xfrm>
          <a:off x="3779311" y="329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Fewer documentation required </a:t>
          </a:r>
          <a:endParaRPr lang="en-IN" sz="1200" kern="1200" dirty="0"/>
        </a:p>
      </dsp:txBody>
      <dsp:txXfrm>
        <a:off x="4039688" y="263671"/>
        <a:ext cx="1257208" cy="1257208"/>
      </dsp:txXfrm>
    </dsp:sp>
    <dsp:sp modelId="{C0C516CD-91B4-4ED5-9418-78AF4EE14940}">
      <dsp:nvSpPr>
        <dsp:cNvPr id="0" name=""/>
        <dsp:cNvSpPr/>
      </dsp:nvSpPr>
      <dsp:spPr>
        <a:xfrm rot="20674418">
          <a:off x="5501845" y="2778297"/>
          <a:ext cx="1299089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1299089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18913" y="2762959"/>
        <a:ext cx="64954" cy="64954"/>
      </dsp:txXfrm>
    </dsp:sp>
    <dsp:sp modelId="{4D7594C6-3EA5-4BEE-B14E-A61C91AB5A56}">
      <dsp:nvSpPr>
        <dsp:cNvPr id="0" name=""/>
        <dsp:cNvSpPr/>
      </dsp:nvSpPr>
      <dsp:spPr>
        <a:xfrm>
          <a:off x="6745506" y="1497207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Fast delivery</a:t>
          </a:r>
          <a:endParaRPr lang="en-IN" sz="1200" kern="1200" dirty="0"/>
        </a:p>
      </dsp:txBody>
      <dsp:txXfrm>
        <a:off x="7005883" y="1757584"/>
        <a:ext cx="1257208" cy="1257208"/>
      </dsp:txXfrm>
    </dsp:sp>
    <dsp:sp modelId="{32A6C963-02E6-4E04-AD11-13C61D252FE5}">
      <dsp:nvSpPr>
        <dsp:cNvPr id="0" name=""/>
        <dsp:cNvSpPr/>
      </dsp:nvSpPr>
      <dsp:spPr>
        <a:xfrm rot="3240000">
          <a:off x="5080669" y="4122933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34531" y="4126711"/>
        <a:ext cx="26722" cy="26722"/>
      </dsp:txXfrm>
    </dsp:sp>
    <dsp:sp modelId="{13480AE2-D0CC-43D9-95CF-5CEF4899DAC4}">
      <dsp:nvSpPr>
        <dsp:cNvPr id="0" name=""/>
        <dsp:cNvSpPr/>
      </dsp:nvSpPr>
      <dsp:spPr>
        <a:xfrm>
          <a:off x="5138510" y="4186479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Higher-quality code</a:t>
          </a:r>
          <a:endParaRPr lang="en-IN" sz="1200" kern="1200" dirty="0"/>
        </a:p>
      </dsp:txBody>
      <dsp:txXfrm>
        <a:off x="5398887" y="4446856"/>
        <a:ext cx="1257208" cy="1257208"/>
      </dsp:txXfrm>
    </dsp:sp>
    <dsp:sp modelId="{AC7D0357-7189-4320-BF33-DE16EF0D7FC6}">
      <dsp:nvSpPr>
        <dsp:cNvPr id="0" name=""/>
        <dsp:cNvSpPr/>
      </dsp:nvSpPr>
      <dsp:spPr>
        <a:xfrm rot="8203941">
          <a:off x="3194667" y="4124581"/>
          <a:ext cx="956282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956282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648901" y="4117812"/>
        <a:ext cx="47814" cy="47814"/>
      </dsp:txXfrm>
    </dsp:sp>
    <dsp:sp modelId="{B91882FC-8DB4-4777-82C8-E0126D59D040}">
      <dsp:nvSpPr>
        <dsp:cNvPr id="0" name=""/>
        <dsp:cNvSpPr/>
      </dsp:nvSpPr>
      <dsp:spPr>
        <a:xfrm>
          <a:off x="1788343" y="418977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Easy to manage</a:t>
          </a:r>
          <a:endParaRPr lang="en-IN" sz="1200" kern="1200" dirty="0"/>
        </a:p>
      </dsp:txBody>
      <dsp:txXfrm>
        <a:off x="2048720" y="4450151"/>
        <a:ext cx="1257208" cy="1257208"/>
      </dsp:txXfrm>
    </dsp:sp>
    <dsp:sp modelId="{2DB5939B-B49D-4DE8-A2A0-5856286845E5}">
      <dsp:nvSpPr>
        <dsp:cNvPr id="0" name=""/>
        <dsp:cNvSpPr/>
      </dsp:nvSpPr>
      <dsp:spPr>
        <a:xfrm rot="11880000">
          <a:off x="3301454" y="2830258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555315" y="2834035"/>
        <a:ext cx="26722" cy="26722"/>
      </dsp:txXfrm>
    </dsp:sp>
    <dsp:sp modelId="{B45025AF-8C8A-4EFD-9E78-0A9E4C884438}">
      <dsp:nvSpPr>
        <dsp:cNvPr id="0" name=""/>
        <dsp:cNvSpPr/>
      </dsp:nvSpPr>
      <dsp:spPr>
        <a:xfrm>
          <a:off x="1580080" y="1601128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Collaboration with customer</a:t>
          </a:r>
          <a:endParaRPr lang="en-IN" sz="1200" kern="1200" dirty="0"/>
        </a:p>
      </dsp:txBody>
      <dsp:txXfrm>
        <a:off x="1840457" y="1861505"/>
        <a:ext cx="1257208" cy="1257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13873" y="2442334"/>
          <a:ext cx="2037805" cy="203780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DISADVANTAGES</a:t>
          </a:r>
          <a:endParaRPr lang="en-IN" sz="1300" kern="1200" dirty="0"/>
        </a:p>
      </dsp:txBody>
      <dsp:txXfrm>
        <a:off x="3012303" y="2740764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568926">
          <a:off x="947859" y="2732452"/>
          <a:ext cx="17154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681663">
          <a:off x="2071636" y="1412341"/>
          <a:ext cx="1659370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808876">
          <a:off x="3772127" y="1417911"/>
          <a:ext cx="1693365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852499">
          <a:off x="4808380" y="2735380"/>
          <a:ext cx="17909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B044-2CCF-4F9C-A658-A5BD0D6393BC}">
      <dsp:nvSpPr>
        <dsp:cNvPr id="0" name=""/>
        <dsp:cNvSpPr/>
      </dsp:nvSpPr>
      <dsp:spPr>
        <a:xfrm>
          <a:off x="0" y="38316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F228-26C9-4513-83A4-C0D4E2AF1811}">
      <dsp:nvSpPr>
        <dsp:cNvPr id="0" name=""/>
        <dsp:cNvSpPr/>
      </dsp:nvSpPr>
      <dsp:spPr>
        <a:xfrm>
          <a:off x="295417" y="102722"/>
          <a:ext cx="413584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Source of problems</a:t>
          </a:r>
          <a:endParaRPr lang="en-US" sz="1800" kern="1200" baseline="0"/>
        </a:p>
      </dsp:txBody>
      <dsp:txXfrm>
        <a:off x="322797" y="130102"/>
        <a:ext cx="4081080" cy="506120"/>
      </dsp:txXfrm>
    </dsp:sp>
    <dsp:sp modelId="{FFDC0AA2-793B-4D54-9E3F-F1D7BD076024}">
      <dsp:nvSpPr>
        <dsp:cNvPr id="0" name=""/>
        <dsp:cNvSpPr/>
      </dsp:nvSpPr>
      <dsp:spPr>
        <a:xfrm>
          <a:off x="0" y="124500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50A0-33B8-4040-B7AA-ECFC59EB79E1}">
      <dsp:nvSpPr>
        <dsp:cNvPr id="0" name=""/>
        <dsp:cNvSpPr/>
      </dsp:nvSpPr>
      <dsp:spPr>
        <a:xfrm>
          <a:off x="295417" y="964562"/>
          <a:ext cx="4135840" cy="560880"/>
        </a:xfrm>
        <a:prstGeom prst="round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What to program </a:t>
          </a:r>
          <a:endParaRPr lang="en-US" sz="1800" kern="1200" baseline="0" dirty="0" smtClean="0"/>
        </a:p>
      </dsp:txBody>
      <dsp:txXfrm>
        <a:off x="322797" y="991942"/>
        <a:ext cx="4081080" cy="506120"/>
      </dsp:txXfrm>
    </dsp:sp>
    <dsp:sp modelId="{C79E5476-8B32-4A07-961B-6B7495EC62EC}">
      <dsp:nvSpPr>
        <dsp:cNvPr id="0" name=""/>
        <dsp:cNvSpPr/>
      </dsp:nvSpPr>
      <dsp:spPr>
        <a:xfrm>
          <a:off x="0" y="210684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150F-5738-43ED-AA7D-780FDC792B40}">
      <dsp:nvSpPr>
        <dsp:cNvPr id="0" name=""/>
        <dsp:cNvSpPr/>
      </dsp:nvSpPr>
      <dsp:spPr>
        <a:xfrm>
          <a:off x="295417" y="1826402"/>
          <a:ext cx="4135840" cy="56088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Give every bit of your idea to your developer</a:t>
          </a:r>
          <a:endParaRPr lang="en-US" sz="1800" kern="1200" baseline="0" dirty="0" smtClean="0"/>
        </a:p>
      </dsp:txBody>
      <dsp:txXfrm>
        <a:off x="322797" y="1853782"/>
        <a:ext cx="4081080" cy="506120"/>
      </dsp:txXfrm>
    </dsp:sp>
    <dsp:sp modelId="{134A38BB-BCFE-4F03-B133-5A0980860C73}">
      <dsp:nvSpPr>
        <dsp:cNvPr id="0" name=""/>
        <dsp:cNvSpPr/>
      </dsp:nvSpPr>
      <dsp:spPr>
        <a:xfrm>
          <a:off x="0" y="296868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FC4F-CBA2-44C9-A675-9D5CA5F849D5}">
      <dsp:nvSpPr>
        <dsp:cNvPr id="0" name=""/>
        <dsp:cNvSpPr/>
      </dsp:nvSpPr>
      <dsp:spPr>
        <a:xfrm>
          <a:off x="295417" y="2688242"/>
          <a:ext cx="4135840" cy="560880"/>
        </a:xfrm>
        <a:prstGeom prst="round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Develop positive attitude</a:t>
          </a:r>
          <a:endParaRPr lang="en-US" sz="1800" kern="1200" baseline="0" dirty="0" smtClean="0"/>
        </a:p>
      </dsp:txBody>
      <dsp:txXfrm>
        <a:off x="322797" y="2715622"/>
        <a:ext cx="4081080" cy="506120"/>
      </dsp:txXfrm>
    </dsp:sp>
    <dsp:sp modelId="{339601EF-C4D1-4ECD-AFD0-2A4A67CCBCF6}">
      <dsp:nvSpPr>
        <dsp:cNvPr id="0" name=""/>
        <dsp:cNvSpPr/>
      </dsp:nvSpPr>
      <dsp:spPr>
        <a:xfrm>
          <a:off x="0" y="383052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46B5C-76BB-4513-B66C-8D77C75AD13F}">
      <dsp:nvSpPr>
        <dsp:cNvPr id="0" name=""/>
        <dsp:cNvSpPr/>
      </dsp:nvSpPr>
      <dsp:spPr>
        <a:xfrm>
          <a:off x="295417" y="3550082"/>
          <a:ext cx="4135840" cy="56088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Functional testing</a:t>
          </a:r>
          <a:endParaRPr lang="en-US" sz="1800" kern="1200" baseline="0" dirty="0" smtClean="0"/>
        </a:p>
      </dsp:txBody>
      <dsp:txXfrm>
        <a:off x="322797" y="3577462"/>
        <a:ext cx="40810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245661"/>
            <a:ext cx="1971291" cy="16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 smtClean="0"/>
              <a:t>Features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630" cy="4351338"/>
          </a:xfrm>
        </p:spPr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Quick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2409967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4809" y="1573877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64808" y="3414400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1852" y="3062707"/>
            <a:ext cx="1614269" cy="369332"/>
            <a:chOff x="1631852" y="3062707"/>
            <a:chExt cx="161426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6229" y="3130701"/>
            <a:ext cx="1614269" cy="369332"/>
            <a:chOff x="1631852" y="3062707"/>
            <a:chExt cx="1614269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6708" y="3144156"/>
            <a:ext cx="1614269" cy="369332"/>
            <a:chOff x="1631852" y="3062707"/>
            <a:chExt cx="161426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3024" y="3124121"/>
            <a:ext cx="1614269" cy="319721"/>
            <a:chOff x="1631852" y="3062707"/>
            <a:chExt cx="1614269" cy="3516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1631852" y="3121244"/>
              <a:ext cx="1614269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610818" y="5354011"/>
            <a:ext cx="806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31852" y="4937760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07091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6708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76229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533313" y="5010121"/>
            <a:ext cx="2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Acceptance Testing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3349" y="5354011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18536" y="5761974"/>
            <a:ext cx="2609625" cy="79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7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87910250"/>
              </p:ext>
            </p:extLst>
          </p:nvPr>
        </p:nvGraphicFramePr>
        <p:xfrm>
          <a:off x="1076656" y="146460"/>
          <a:ext cx="9336585" cy="596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8229881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3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32" y="592429"/>
            <a:ext cx="2721735" cy="856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3952" y="1951466"/>
            <a:ext cx="10376096" cy="3049342"/>
            <a:chOff x="717349" y="2033353"/>
            <a:chExt cx="10376096" cy="3049342"/>
          </a:xfrm>
        </p:grpSpPr>
        <p:grpSp>
          <p:nvGrpSpPr>
            <p:cNvPr id="10" name="Group 9"/>
            <p:cNvGrpSpPr/>
            <p:nvPr/>
          </p:nvGrpSpPr>
          <p:grpSpPr>
            <a:xfrm>
              <a:off x="2961925" y="2033353"/>
              <a:ext cx="3049342" cy="3049342"/>
              <a:chOff x="3679005" y="1449343"/>
              <a:chExt cx="3049342" cy="304934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9005" y="1449343"/>
                <a:ext cx="3049342" cy="30493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67737" y="3712190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DEVELOPER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42543" y="2533630"/>
              <a:ext cx="1875742" cy="2245074"/>
              <a:chOff x="1857854" y="1599059"/>
              <a:chExt cx="1875742" cy="224507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854" y="1599059"/>
                <a:ext cx="1875742" cy="1875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57538" y="3474801"/>
                <a:ext cx="1313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MANAGER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9561" y="2591892"/>
              <a:ext cx="1943884" cy="2128550"/>
              <a:chOff x="805774" y="2703599"/>
              <a:chExt cx="1943884" cy="21285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74" y="2703599"/>
                <a:ext cx="1943884" cy="194388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40737" y="4462817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COACH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17349" y="2849517"/>
              <a:ext cx="1613300" cy="1982632"/>
              <a:chOff x="3626874" y="2849517"/>
              <a:chExt cx="1613300" cy="198263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874" y="2849517"/>
                <a:ext cx="1613300" cy="161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796564" y="4462817"/>
                <a:ext cx="1443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CUSTOMER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9182"/>
            <a:ext cx="6283656" cy="726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07" y="4559169"/>
            <a:ext cx="288763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71554"/>
              </p:ext>
            </p:extLst>
          </p:nvPr>
        </p:nvGraphicFramePr>
        <p:xfrm>
          <a:off x="6283653" y="1186085"/>
          <a:ext cx="5908344" cy="441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23" y="1362005"/>
            <a:ext cx="3249209" cy="3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"/>
          <a:stretch/>
        </p:blipFill>
        <p:spPr>
          <a:xfrm>
            <a:off x="7037651" y="3654243"/>
            <a:ext cx="4955940" cy="30317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8905"/>
            <a:ext cx="4161183" cy="340240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50040" y="1508039"/>
            <a:ext cx="3220278" cy="1743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have the test ride.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99232 0.0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351338"/>
          </a:xfrm>
        </p:spPr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Code only what is required.</a:t>
            </a:r>
          </a:p>
          <a:p>
            <a:r>
              <a:rPr lang="en-US" dirty="0"/>
              <a:t>Maintain </a:t>
            </a:r>
            <a:r>
              <a:rPr lang="en-US" dirty="0" smtClean="0"/>
              <a:t>simplicity</a:t>
            </a:r>
          </a:p>
          <a:p>
            <a:r>
              <a:rPr lang="en-US" dirty="0" smtClean="0"/>
              <a:t>Collective Ownership</a:t>
            </a:r>
          </a:p>
          <a:p>
            <a:r>
              <a:rPr lang="en-US" dirty="0" smtClean="0"/>
              <a:t>Perform unit testing</a:t>
            </a:r>
          </a:p>
          <a:p>
            <a:r>
              <a:rPr lang="en-US" dirty="0" smtClean="0"/>
              <a:t>Refactor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150773"/>
            <a:ext cx="9530366" cy="4288664"/>
          </a:xfrm>
        </p:spPr>
      </p:pic>
    </p:spTree>
    <p:extLst>
      <p:ext uri="{BB962C8B-B14F-4D97-AF65-F5344CB8AC3E}">
        <p14:creationId xmlns:p14="http://schemas.microsoft.com/office/powerpoint/2010/main" val="29282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after developer team</a:t>
            </a:r>
          </a:p>
          <a:p>
            <a:r>
              <a:rPr lang="en-US" dirty="0" smtClean="0"/>
              <a:t>Tracking the time spent</a:t>
            </a:r>
          </a:p>
          <a:p>
            <a:r>
              <a:rPr lang="en-US" dirty="0"/>
              <a:t>Monitor the </a:t>
            </a:r>
            <a:r>
              <a:rPr lang="en-US" dirty="0" smtClean="0"/>
              <a:t>project, </a:t>
            </a:r>
            <a:r>
              <a:rPr lang="en-US" dirty="0"/>
              <a:t>fix any deviations, modify the rules if and when required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3" y="2694577"/>
            <a:ext cx="2877312" cy="38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teams need coach.</a:t>
            </a:r>
            <a:endParaRPr lang="en-US" dirty="0"/>
          </a:p>
          <a:p>
            <a:r>
              <a:rPr lang="en-US" dirty="0" smtClean="0"/>
              <a:t>Understanding whole idea of project.</a:t>
            </a:r>
            <a:endParaRPr lang="en-US" dirty="0"/>
          </a:p>
          <a:p>
            <a:r>
              <a:rPr lang="en-US" dirty="0"/>
              <a:t>Remain calm even when everyone else is </a:t>
            </a:r>
            <a:r>
              <a:rPr lang="en-US" dirty="0" smtClean="0"/>
              <a:t>panicking.</a:t>
            </a:r>
            <a:endParaRPr lang="en-US" dirty="0"/>
          </a:p>
          <a:p>
            <a:r>
              <a:rPr lang="en-US" dirty="0"/>
              <a:t>Be ready to help.</a:t>
            </a:r>
          </a:p>
          <a:p>
            <a:r>
              <a:rPr lang="en-US" dirty="0" smtClean="0"/>
              <a:t>Be the shadow for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830" y="1259175"/>
            <a:ext cx="889834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491</Words>
  <Application>Microsoft Office PowerPoint</Application>
  <PresentationFormat>Widescreen</PresentationFormat>
  <Paragraphs>154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Alaqua</vt:lpstr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(XP) - Introduction</vt:lpstr>
      <vt:lpstr>Extreme Programming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  <vt:lpstr>PowerPoint Presentation</vt:lpstr>
      <vt:lpstr>Features of XP</vt:lpstr>
      <vt:lpstr>Pair Programming</vt:lpstr>
      <vt:lpstr>Code Review</vt:lpstr>
      <vt:lpstr>Testing</vt:lpstr>
      <vt:lpstr>Values</vt:lpstr>
      <vt:lpstr>Uses </vt:lpstr>
      <vt:lpstr>PowerPoint Presentation</vt:lpstr>
      <vt:lpstr>PowerPoint Presentation</vt:lpstr>
      <vt:lpstr>PowerPoint Presentation</vt:lpstr>
      <vt:lpstr>Roles</vt:lpstr>
      <vt:lpstr>Customer</vt:lpstr>
      <vt:lpstr>Functional Testing</vt:lpstr>
      <vt:lpstr>Developer’s Skills</vt:lpstr>
      <vt:lpstr>Need of understanding</vt:lpstr>
      <vt:lpstr>Manager’s Task</vt:lpstr>
      <vt:lpstr>Coach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50</cp:revision>
  <dcterms:created xsi:type="dcterms:W3CDTF">2019-12-05T11:22:12Z</dcterms:created>
  <dcterms:modified xsi:type="dcterms:W3CDTF">2019-12-09T06:25:46Z</dcterms:modified>
</cp:coreProperties>
</file>