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16.jpg" ContentType="image/pn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3" r:id="rId23"/>
    <p:sldId id="294" r:id="rId24"/>
    <p:sldId id="285" r:id="rId25"/>
    <p:sldId id="286" r:id="rId26"/>
    <p:sldId id="287" r:id="rId27"/>
    <p:sldId id="295" r:id="rId28"/>
    <p:sldId id="296" r:id="rId29"/>
    <p:sldId id="297" r:id="rId30"/>
    <p:sldId id="298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ashish" id="{38557569-65EE-4CD2-A80F-0FF1E354EA6B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5"/>
            <p14:sldId id="266"/>
            <p14:sldId id="263"/>
            <p14:sldId id="264"/>
            <p14:sldId id="267"/>
          </p14:sldIdLst>
        </p14:section>
        <p14:section name="Asim" id="{7A21570C-8DEE-4C3C-B7A6-7DBEC18FD3EA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Sudip" id="{6CFB1B65-96C3-49BB-AB6D-80166A1D51DB}">
          <p14:sldIdLst>
            <p14:sldId id="282"/>
            <p14:sldId id="283"/>
            <p14:sldId id="284"/>
            <p14:sldId id="293"/>
            <p14:sldId id="294"/>
          </p14:sldIdLst>
        </p14:section>
        <p14:section name="Niroj" id="{A75B5455-CBB2-4FE2-8B9B-7709705FA44C}">
          <p14:sldIdLst>
            <p14:sldId id="285"/>
            <p14:sldId id="286"/>
            <p14:sldId id="287"/>
            <p14:sldId id="295"/>
            <p14:sldId id="296"/>
            <p14:sldId id="297"/>
            <p14:sldId id="298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D7478C-ECD0-463A-A435-C5F6453793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9DEB4-51F3-4236-B18C-3F54D6F1DDA2}">
      <dgm:prSet phldrT="[Text]" custT="1"/>
      <dgm:spPr/>
      <dgm:t>
        <a:bodyPr/>
        <a:lstStyle/>
        <a:p>
          <a:endParaRPr lang="en-US" sz="2400" dirty="0" smtClean="0"/>
        </a:p>
        <a:p>
          <a:r>
            <a:rPr lang="en-US" sz="2400" dirty="0" smtClean="0"/>
            <a:t>Monitor the project, fix any deviations, modify the rules if and when required.</a:t>
          </a:r>
        </a:p>
        <a:p>
          <a:endParaRPr lang="en-US" sz="2400" dirty="0"/>
        </a:p>
      </dgm:t>
    </dgm:pt>
    <dgm:pt modelId="{28E9F8DB-615E-4A4B-A234-956B1799CF51}" type="parTrans" cxnId="{CC964B14-6470-41C3-8A57-22F80D587819}">
      <dgm:prSet/>
      <dgm:spPr/>
      <dgm:t>
        <a:bodyPr/>
        <a:lstStyle/>
        <a:p>
          <a:endParaRPr lang="en-US"/>
        </a:p>
      </dgm:t>
    </dgm:pt>
    <dgm:pt modelId="{9EFC5BCC-7854-495B-B387-6E1BC9195493}" type="sibTrans" cxnId="{CC964B14-6470-41C3-8A57-22F80D587819}">
      <dgm:prSet/>
      <dgm:spPr/>
      <dgm:t>
        <a:bodyPr/>
        <a:lstStyle/>
        <a:p>
          <a:endParaRPr lang="en-US"/>
        </a:p>
      </dgm:t>
    </dgm:pt>
    <dgm:pt modelId="{88168E6F-70CF-4E88-847C-29FB5CED21F2}">
      <dgm:prSet phldrT="[Text]" custT="1"/>
      <dgm:spPr/>
      <dgm:t>
        <a:bodyPr/>
        <a:lstStyle/>
        <a:p>
          <a:r>
            <a:rPr lang="en-US" sz="2400" dirty="0" smtClean="0"/>
            <a:t>Tracking the time spent</a:t>
          </a:r>
          <a:endParaRPr lang="en-US" sz="2400" dirty="0"/>
        </a:p>
      </dgm:t>
    </dgm:pt>
    <dgm:pt modelId="{48EC2674-0B75-4A45-88A0-3E358AB45307}" type="parTrans" cxnId="{B4264163-E597-4CCA-8AAA-5CB256FEC4B8}">
      <dgm:prSet/>
      <dgm:spPr/>
      <dgm:t>
        <a:bodyPr/>
        <a:lstStyle/>
        <a:p>
          <a:endParaRPr lang="en-US"/>
        </a:p>
      </dgm:t>
    </dgm:pt>
    <dgm:pt modelId="{0809263B-0F09-480B-B6C4-09B5EEB4D463}" type="sibTrans" cxnId="{B4264163-E597-4CCA-8AAA-5CB256FEC4B8}">
      <dgm:prSet/>
      <dgm:spPr/>
      <dgm:t>
        <a:bodyPr/>
        <a:lstStyle/>
        <a:p>
          <a:endParaRPr lang="en-US"/>
        </a:p>
      </dgm:t>
    </dgm:pt>
    <dgm:pt modelId="{E629A642-33AD-4DA0-8FE2-605897AB0930}">
      <dgm:prSet phldrT="[Text]" custT="1"/>
      <dgm:spPr/>
      <dgm:t>
        <a:bodyPr/>
        <a:lstStyle/>
        <a:p>
          <a:r>
            <a:rPr lang="en-US" sz="2400" dirty="0" smtClean="0"/>
            <a:t>Looking after developer team</a:t>
          </a:r>
          <a:endParaRPr lang="en-US" sz="2400" dirty="0"/>
        </a:p>
      </dgm:t>
    </dgm:pt>
    <dgm:pt modelId="{A45066F7-2B10-4B23-9D7A-090699EF8803}" type="parTrans" cxnId="{9A88ED62-208E-4728-9973-6F6C8AA448BC}">
      <dgm:prSet/>
      <dgm:spPr/>
      <dgm:t>
        <a:bodyPr/>
        <a:lstStyle/>
        <a:p>
          <a:endParaRPr lang="en-US"/>
        </a:p>
      </dgm:t>
    </dgm:pt>
    <dgm:pt modelId="{BD793D07-0972-4FF1-9FF0-751E3F2094E4}" type="sibTrans" cxnId="{9A88ED62-208E-4728-9973-6F6C8AA448BC}">
      <dgm:prSet/>
      <dgm:spPr/>
      <dgm:t>
        <a:bodyPr/>
        <a:lstStyle/>
        <a:p>
          <a:endParaRPr lang="en-US"/>
        </a:p>
      </dgm:t>
    </dgm:pt>
    <dgm:pt modelId="{DF6595BC-2653-4BDC-8D47-3A466785E7FE}" type="pres">
      <dgm:prSet presAssocID="{B7D7478C-ECD0-463A-A435-C5F645379304}" presName="linear" presStyleCnt="0">
        <dgm:presLayoutVars>
          <dgm:dir/>
          <dgm:animLvl val="lvl"/>
          <dgm:resizeHandles val="exact"/>
        </dgm:presLayoutVars>
      </dgm:prSet>
      <dgm:spPr/>
    </dgm:pt>
    <dgm:pt modelId="{C2C42ED3-343E-4ADA-909D-E5D189530EB3}" type="pres">
      <dgm:prSet presAssocID="{A229DEB4-51F3-4236-B18C-3F54D6F1DDA2}" presName="parentLin" presStyleCnt="0"/>
      <dgm:spPr/>
    </dgm:pt>
    <dgm:pt modelId="{DBDC3735-84AF-480B-9958-065AA6492203}" type="pres">
      <dgm:prSet presAssocID="{A229DEB4-51F3-4236-B18C-3F54D6F1DDA2}" presName="parentLeftMargin" presStyleLbl="node1" presStyleIdx="0" presStyleCnt="3"/>
      <dgm:spPr/>
    </dgm:pt>
    <dgm:pt modelId="{F383481A-74C4-4E89-8090-B64D2CB65924}" type="pres">
      <dgm:prSet presAssocID="{A229DEB4-51F3-4236-B18C-3F54D6F1DDA2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73766-BD05-44BF-982C-2F79F7FE9C42}" type="pres">
      <dgm:prSet presAssocID="{A229DEB4-51F3-4236-B18C-3F54D6F1DDA2}" presName="negativeSpace" presStyleCnt="0"/>
      <dgm:spPr/>
    </dgm:pt>
    <dgm:pt modelId="{668A8DD1-799F-4356-A132-28FCC101DAD3}" type="pres">
      <dgm:prSet presAssocID="{A229DEB4-51F3-4236-B18C-3F54D6F1DDA2}" presName="childText" presStyleLbl="conFgAcc1" presStyleIdx="0" presStyleCnt="3">
        <dgm:presLayoutVars>
          <dgm:bulletEnabled val="1"/>
        </dgm:presLayoutVars>
      </dgm:prSet>
      <dgm:spPr/>
    </dgm:pt>
    <dgm:pt modelId="{BE5BA304-CE08-4BE4-8634-20F0A8D72CAA}" type="pres">
      <dgm:prSet presAssocID="{9EFC5BCC-7854-495B-B387-6E1BC9195493}" presName="spaceBetweenRectangles" presStyleCnt="0"/>
      <dgm:spPr/>
    </dgm:pt>
    <dgm:pt modelId="{B7C950B1-D069-4E4D-9DDE-CA31856C16F8}" type="pres">
      <dgm:prSet presAssocID="{88168E6F-70CF-4E88-847C-29FB5CED21F2}" presName="parentLin" presStyleCnt="0"/>
      <dgm:spPr/>
    </dgm:pt>
    <dgm:pt modelId="{C0149115-A1CE-483D-B1E8-BD56867E4F46}" type="pres">
      <dgm:prSet presAssocID="{88168E6F-70CF-4E88-847C-29FB5CED21F2}" presName="parentLeftMargin" presStyleLbl="node1" presStyleIdx="0" presStyleCnt="3"/>
      <dgm:spPr/>
    </dgm:pt>
    <dgm:pt modelId="{7BA6E75A-80BC-4FB0-A744-FFE4E41FED76}" type="pres">
      <dgm:prSet presAssocID="{88168E6F-70CF-4E88-847C-29FB5CED21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D06E3-1B24-45E8-9DFA-6FADFB8152E2}" type="pres">
      <dgm:prSet presAssocID="{88168E6F-70CF-4E88-847C-29FB5CED21F2}" presName="negativeSpace" presStyleCnt="0"/>
      <dgm:spPr/>
    </dgm:pt>
    <dgm:pt modelId="{87980F01-308D-40AC-916C-1FA0CADF793E}" type="pres">
      <dgm:prSet presAssocID="{88168E6F-70CF-4E88-847C-29FB5CED21F2}" presName="childText" presStyleLbl="conFgAcc1" presStyleIdx="1" presStyleCnt="3">
        <dgm:presLayoutVars>
          <dgm:bulletEnabled val="1"/>
        </dgm:presLayoutVars>
      </dgm:prSet>
      <dgm:spPr/>
    </dgm:pt>
    <dgm:pt modelId="{781B7ADA-CCB2-4899-9872-1817E03BCE49}" type="pres">
      <dgm:prSet presAssocID="{0809263B-0F09-480B-B6C4-09B5EEB4D463}" presName="spaceBetweenRectangles" presStyleCnt="0"/>
      <dgm:spPr/>
    </dgm:pt>
    <dgm:pt modelId="{56FF3254-D747-49E2-BCBB-4402BB57D21D}" type="pres">
      <dgm:prSet presAssocID="{E629A642-33AD-4DA0-8FE2-605897AB0930}" presName="parentLin" presStyleCnt="0"/>
      <dgm:spPr/>
    </dgm:pt>
    <dgm:pt modelId="{41649191-7B60-4B25-B87A-8DF3790340BB}" type="pres">
      <dgm:prSet presAssocID="{E629A642-33AD-4DA0-8FE2-605897AB0930}" presName="parentLeftMargin" presStyleLbl="node1" presStyleIdx="1" presStyleCnt="3"/>
      <dgm:spPr/>
    </dgm:pt>
    <dgm:pt modelId="{31ADC00E-BB35-43F4-8761-8EEADE5832D6}" type="pres">
      <dgm:prSet presAssocID="{E629A642-33AD-4DA0-8FE2-605897AB09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25236-A414-4E6B-A590-45D30138B39C}" type="pres">
      <dgm:prSet presAssocID="{E629A642-33AD-4DA0-8FE2-605897AB0930}" presName="negativeSpace" presStyleCnt="0"/>
      <dgm:spPr/>
    </dgm:pt>
    <dgm:pt modelId="{DE32AA80-17FE-49EE-9BC3-7DB67634D364}" type="pres">
      <dgm:prSet presAssocID="{E629A642-33AD-4DA0-8FE2-605897AB09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6E0FD9-C81B-41C6-AADC-EA68464EEE05}" type="presOf" srcId="{B7D7478C-ECD0-463A-A435-C5F645379304}" destId="{DF6595BC-2653-4BDC-8D47-3A466785E7FE}" srcOrd="0" destOrd="0" presId="urn:microsoft.com/office/officeart/2005/8/layout/list1"/>
    <dgm:cxn modelId="{62188462-705C-4A89-8418-A7672E379742}" type="presOf" srcId="{88168E6F-70CF-4E88-847C-29FB5CED21F2}" destId="{C0149115-A1CE-483D-B1E8-BD56867E4F46}" srcOrd="0" destOrd="0" presId="urn:microsoft.com/office/officeart/2005/8/layout/list1"/>
    <dgm:cxn modelId="{72B5E8BB-DC62-484A-A14F-D6EDAF8B8839}" type="presOf" srcId="{A229DEB4-51F3-4236-B18C-3F54D6F1DDA2}" destId="{DBDC3735-84AF-480B-9958-065AA6492203}" srcOrd="0" destOrd="0" presId="urn:microsoft.com/office/officeart/2005/8/layout/list1"/>
    <dgm:cxn modelId="{1CFFD499-3E43-4D6A-A9FD-2E980D76BAAA}" type="presOf" srcId="{A229DEB4-51F3-4236-B18C-3F54D6F1DDA2}" destId="{F383481A-74C4-4E89-8090-B64D2CB65924}" srcOrd="1" destOrd="0" presId="urn:microsoft.com/office/officeart/2005/8/layout/list1"/>
    <dgm:cxn modelId="{9A88ED62-208E-4728-9973-6F6C8AA448BC}" srcId="{B7D7478C-ECD0-463A-A435-C5F645379304}" destId="{E629A642-33AD-4DA0-8FE2-605897AB0930}" srcOrd="2" destOrd="0" parTransId="{A45066F7-2B10-4B23-9D7A-090699EF8803}" sibTransId="{BD793D07-0972-4FF1-9FF0-751E3F2094E4}"/>
    <dgm:cxn modelId="{B4264163-E597-4CCA-8AAA-5CB256FEC4B8}" srcId="{B7D7478C-ECD0-463A-A435-C5F645379304}" destId="{88168E6F-70CF-4E88-847C-29FB5CED21F2}" srcOrd="1" destOrd="0" parTransId="{48EC2674-0B75-4A45-88A0-3E358AB45307}" sibTransId="{0809263B-0F09-480B-B6C4-09B5EEB4D463}"/>
    <dgm:cxn modelId="{841BFA02-CA4B-4A00-A67E-24D08F0EBD36}" type="presOf" srcId="{88168E6F-70CF-4E88-847C-29FB5CED21F2}" destId="{7BA6E75A-80BC-4FB0-A744-FFE4E41FED76}" srcOrd="1" destOrd="0" presId="urn:microsoft.com/office/officeart/2005/8/layout/list1"/>
    <dgm:cxn modelId="{7F590000-DC4E-45AE-88D7-02B384064F27}" type="presOf" srcId="{E629A642-33AD-4DA0-8FE2-605897AB0930}" destId="{31ADC00E-BB35-43F4-8761-8EEADE5832D6}" srcOrd="1" destOrd="0" presId="urn:microsoft.com/office/officeart/2005/8/layout/list1"/>
    <dgm:cxn modelId="{E0D0BB52-C624-45C3-995D-1BE703ECEB49}" type="presOf" srcId="{E629A642-33AD-4DA0-8FE2-605897AB0930}" destId="{41649191-7B60-4B25-B87A-8DF3790340BB}" srcOrd="0" destOrd="0" presId="urn:microsoft.com/office/officeart/2005/8/layout/list1"/>
    <dgm:cxn modelId="{CC964B14-6470-41C3-8A57-22F80D587819}" srcId="{B7D7478C-ECD0-463A-A435-C5F645379304}" destId="{A229DEB4-51F3-4236-B18C-3F54D6F1DDA2}" srcOrd="0" destOrd="0" parTransId="{28E9F8DB-615E-4A4B-A234-956B1799CF51}" sibTransId="{9EFC5BCC-7854-495B-B387-6E1BC9195493}"/>
    <dgm:cxn modelId="{985FFE76-E134-4377-BC1D-1D970BC10DD5}" type="presParOf" srcId="{DF6595BC-2653-4BDC-8D47-3A466785E7FE}" destId="{C2C42ED3-343E-4ADA-909D-E5D189530EB3}" srcOrd="0" destOrd="0" presId="urn:microsoft.com/office/officeart/2005/8/layout/list1"/>
    <dgm:cxn modelId="{CDA9BC1B-FEC7-4AA6-9416-794C8631648D}" type="presParOf" srcId="{C2C42ED3-343E-4ADA-909D-E5D189530EB3}" destId="{DBDC3735-84AF-480B-9958-065AA6492203}" srcOrd="0" destOrd="0" presId="urn:microsoft.com/office/officeart/2005/8/layout/list1"/>
    <dgm:cxn modelId="{0D86B8C1-F477-41BA-BCE7-C2B95A9D1957}" type="presParOf" srcId="{C2C42ED3-343E-4ADA-909D-E5D189530EB3}" destId="{F383481A-74C4-4E89-8090-B64D2CB65924}" srcOrd="1" destOrd="0" presId="urn:microsoft.com/office/officeart/2005/8/layout/list1"/>
    <dgm:cxn modelId="{6C291163-7BE2-4240-9366-F680A202B47D}" type="presParOf" srcId="{DF6595BC-2653-4BDC-8D47-3A466785E7FE}" destId="{48173766-BD05-44BF-982C-2F79F7FE9C42}" srcOrd="1" destOrd="0" presId="urn:microsoft.com/office/officeart/2005/8/layout/list1"/>
    <dgm:cxn modelId="{D95E975A-9189-4907-AA70-AE0B1CE38A0E}" type="presParOf" srcId="{DF6595BC-2653-4BDC-8D47-3A466785E7FE}" destId="{668A8DD1-799F-4356-A132-28FCC101DAD3}" srcOrd="2" destOrd="0" presId="urn:microsoft.com/office/officeart/2005/8/layout/list1"/>
    <dgm:cxn modelId="{7AD4DE73-7A3A-47C5-9915-3DE446872DA0}" type="presParOf" srcId="{DF6595BC-2653-4BDC-8D47-3A466785E7FE}" destId="{BE5BA304-CE08-4BE4-8634-20F0A8D72CAA}" srcOrd="3" destOrd="0" presId="urn:microsoft.com/office/officeart/2005/8/layout/list1"/>
    <dgm:cxn modelId="{84BC6572-4943-401C-BAAD-5CF533558E79}" type="presParOf" srcId="{DF6595BC-2653-4BDC-8D47-3A466785E7FE}" destId="{B7C950B1-D069-4E4D-9DDE-CA31856C16F8}" srcOrd="4" destOrd="0" presId="urn:microsoft.com/office/officeart/2005/8/layout/list1"/>
    <dgm:cxn modelId="{376CBED3-43AE-4522-988A-86CC9BB85EA0}" type="presParOf" srcId="{B7C950B1-D069-4E4D-9DDE-CA31856C16F8}" destId="{C0149115-A1CE-483D-B1E8-BD56867E4F46}" srcOrd="0" destOrd="0" presId="urn:microsoft.com/office/officeart/2005/8/layout/list1"/>
    <dgm:cxn modelId="{6E7C30A2-E701-451B-AC46-3536C7A46993}" type="presParOf" srcId="{B7C950B1-D069-4E4D-9DDE-CA31856C16F8}" destId="{7BA6E75A-80BC-4FB0-A744-FFE4E41FED76}" srcOrd="1" destOrd="0" presId="urn:microsoft.com/office/officeart/2005/8/layout/list1"/>
    <dgm:cxn modelId="{DF5C1FFE-EEC3-4EAF-9416-7A2F0EC456E0}" type="presParOf" srcId="{DF6595BC-2653-4BDC-8D47-3A466785E7FE}" destId="{3DCD06E3-1B24-45E8-9DFA-6FADFB8152E2}" srcOrd="5" destOrd="0" presId="urn:microsoft.com/office/officeart/2005/8/layout/list1"/>
    <dgm:cxn modelId="{67033FA4-6CCC-4102-97F2-CA56E3FDDFAC}" type="presParOf" srcId="{DF6595BC-2653-4BDC-8D47-3A466785E7FE}" destId="{87980F01-308D-40AC-916C-1FA0CADF793E}" srcOrd="6" destOrd="0" presId="urn:microsoft.com/office/officeart/2005/8/layout/list1"/>
    <dgm:cxn modelId="{FB5DAFE7-E892-4CF4-9410-4F4F5D9AC290}" type="presParOf" srcId="{DF6595BC-2653-4BDC-8D47-3A466785E7FE}" destId="{781B7ADA-CCB2-4899-9872-1817E03BCE49}" srcOrd="7" destOrd="0" presId="urn:microsoft.com/office/officeart/2005/8/layout/list1"/>
    <dgm:cxn modelId="{C6E64441-CDB3-486F-813C-87A0A0C6FA78}" type="presParOf" srcId="{DF6595BC-2653-4BDC-8D47-3A466785E7FE}" destId="{56FF3254-D747-49E2-BCBB-4402BB57D21D}" srcOrd="8" destOrd="0" presId="urn:microsoft.com/office/officeart/2005/8/layout/list1"/>
    <dgm:cxn modelId="{62FBEBCC-46B5-4E0B-812C-733C4519677C}" type="presParOf" srcId="{56FF3254-D747-49E2-BCBB-4402BB57D21D}" destId="{41649191-7B60-4B25-B87A-8DF3790340BB}" srcOrd="0" destOrd="0" presId="urn:microsoft.com/office/officeart/2005/8/layout/list1"/>
    <dgm:cxn modelId="{9EA11595-5487-4D63-BBA3-4E0BABDFEA3F}" type="presParOf" srcId="{56FF3254-D747-49E2-BCBB-4402BB57D21D}" destId="{31ADC00E-BB35-43F4-8761-8EEADE5832D6}" srcOrd="1" destOrd="0" presId="urn:microsoft.com/office/officeart/2005/8/layout/list1"/>
    <dgm:cxn modelId="{DFCD8525-454E-49EB-AAA5-FC40C8C26CFB}" type="presParOf" srcId="{DF6595BC-2653-4BDC-8D47-3A466785E7FE}" destId="{2C225236-A414-4E6B-A590-45D30138B39C}" srcOrd="9" destOrd="0" presId="urn:microsoft.com/office/officeart/2005/8/layout/list1"/>
    <dgm:cxn modelId="{8AFA744F-7E26-436C-8AAA-5480396DA0F9}" type="presParOf" srcId="{DF6595BC-2653-4BDC-8D47-3A466785E7FE}" destId="{DE32AA80-17FE-49EE-9BC3-7DB67634D3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897519-739B-4EEE-AC96-F082BB4E10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07F9D-6398-42ED-804E-7BA71C13403A}">
      <dgm:prSet/>
      <dgm:spPr/>
      <dgm:t>
        <a:bodyPr/>
        <a:lstStyle/>
        <a:p>
          <a:r>
            <a:rPr lang="en-US" smtClean="0"/>
            <a:t>New teams need coach.</a:t>
          </a:r>
          <a:endParaRPr lang="en-US" dirty="0"/>
        </a:p>
      </dgm:t>
    </dgm:pt>
    <dgm:pt modelId="{7E9F7385-E708-4B92-B34F-55A6FB82C0C6}" type="parTrans" cxnId="{DFC049B6-A5DB-49E7-A547-5F414C709AF3}">
      <dgm:prSet/>
      <dgm:spPr/>
      <dgm:t>
        <a:bodyPr/>
        <a:lstStyle/>
        <a:p>
          <a:endParaRPr lang="en-US"/>
        </a:p>
      </dgm:t>
    </dgm:pt>
    <dgm:pt modelId="{E2B7D52A-C6A0-4EAE-ACC3-8396271EF35F}" type="sibTrans" cxnId="{DFC049B6-A5DB-49E7-A547-5F414C709AF3}">
      <dgm:prSet/>
      <dgm:spPr/>
      <dgm:t>
        <a:bodyPr/>
        <a:lstStyle/>
        <a:p>
          <a:endParaRPr lang="en-US"/>
        </a:p>
      </dgm:t>
    </dgm:pt>
    <dgm:pt modelId="{FF9B7EA3-68A8-4CE9-897D-B6A6ACA65A8B}">
      <dgm:prSet/>
      <dgm:spPr/>
      <dgm:t>
        <a:bodyPr/>
        <a:lstStyle/>
        <a:p>
          <a:r>
            <a:rPr lang="en-US" dirty="0" smtClean="0"/>
            <a:t>Understanding whole idea of project.</a:t>
          </a:r>
          <a:endParaRPr lang="en-US" dirty="0"/>
        </a:p>
      </dgm:t>
    </dgm:pt>
    <dgm:pt modelId="{BFC570DF-1EC5-4EED-9757-AEECF26E629B}" type="parTrans" cxnId="{1A0F05F2-E573-4A00-BD66-B25F0506E98F}">
      <dgm:prSet/>
      <dgm:spPr/>
      <dgm:t>
        <a:bodyPr/>
        <a:lstStyle/>
        <a:p>
          <a:endParaRPr lang="en-US"/>
        </a:p>
      </dgm:t>
    </dgm:pt>
    <dgm:pt modelId="{14F3B8BC-A8D4-4B31-8547-3B7EF4C9639C}" type="sibTrans" cxnId="{1A0F05F2-E573-4A00-BD66-B25F0506E98F}">
      <dgm:prSet/>
      <dgm:spPr/>
      <dgm:t>
        <a:bodyPr/>
        <a:lstStyle/>
        <a:p>
          <a:endParaRPr lang="en-US"/>
        </a:p>
      </dgm:t>
    </dgm:pt>
    <dgm:pt modelId="{966B01A9-C3D8-4FD2-9123-AA7D363C1CB0}">
      <dgm:prSet/>
      <dgm:spPr/>
      <dgm:t>
        <a:bodyPr/>
        <a:lstStyle/>
        <a:p>
          <a:r>
            <a:rPr lang="en-US" smtClean="0"/>
            <a:t>Remain calm even when everyone else is panicking.</a:t>
          </a:r>
          <a:endParaRPr lang="en-US" dirty="0"/>
        </a:p>
      </dgm:t>
    </dgm:pt>
    <dgm:pt modelId="{565711C6-C1E1-4DA5-98BF-7DEAF41156C6}" type="parTrans" cxnId="{A30F1064-E28F-463F-BD52-A7A202EF9F3D}">
      <dgm:prSet/>
      <dgm:spPr/>
      <dgm:t>
        <a:bodyPr/>
        <a:lstStyle/>
        <a:p>
          <a:endParaRPr lang="en-US"/>
        </a:p>
      </dgm:t>
    </dgm:pt>
    <dgm:pt modelId="{18D4E59A-E6DC-4AEF-B6D5-C878D0546FE4}" type="sibTrans" cxnId="{A30F1064-E28F-463F-BD52-A7A202EF9F3D}">
      <dgm:prSet/>
      <dgm:spPr/>
      <dgm:t>
        <a:bodyPr/>
        <a:lstStyle/>
        <a:p>
          <a:endParaRPr lang="en-US"/>
        </a:p>
      </dgm:t>
    </dgm:pt>
    <dgm:pt modelId="{9BA9F8BC-0BA3-4616-BDAF-F117F6358258}">
      <dgm:prSet/>
      <dgm:spPr/>
      <dgm:t>
        <a:bodyPr/>
        <a:lstStyle/>
        <a:p>
          <a:r>
            <a:rPr lang="en-US" smtClean="0"/>
            <a:t>Be ready to help.</a:t>
          </a:r>
          <a:endParaRPr lang="en-US" dirty="0"/>
        </a:p>
      </dgm:t>
    </dgm:pt>
    <dgm:pt modelId="{B972469A-E9A1-4608-BA79-1F19263FCB4B}" type="parTrans" cxnId="{7ECE389A-A6E6-4CDB-AD16-AE866489ECD6}">
      <dgm:prSet/>
      <dgm:spPr/>
      <dgm:t>
        <a:bodyPr/>
        <a:lstStyle/>
        <a:p>
          <a:endParaRPr lang="en-US"/>
        </a:p>
      </dgm:t>
    </dgm:pt>
    <dgm:pt modelId="{21DD644C-ADE2-40D2-A63C-7743576FE757}" type="sibTrans" cxnId="{7ECE389A-A6E6-4CDB-AD16-AE866489ECD6}">
      <dgm:prSet/>
      <dgm:spPr/>
      <dgm:t>
        <a:bodyPr/>
        <a:lstStyle/>
        <a:p>
          <a:endParaRPr lang="en-US"/>
        </a:p>
      </dgm:t>
    </dgm:pt>
    <dgm:pt modelId="{53A59608-AD9F-4B81-8168-F7A933691B92}">
      <dgm:prSet/>
      <dgm:spPr/>
      <dgm:t>
        <a:bodyPr/>
        <a:lstStyle/>
        <a:p>
          <a:r>
            <a:rPr lang="en-US" smtClean="0"/>
            <a:t>Be the shadow for team.</a:t>
          </a:r>
          <a:endParaRPr lang="en-US" dirty="0"/>
        </a:p>
      </dgm:t>
    </dgm:pt>
    <dgm:pt modelId="{74E917F0-960E-4E33-B60C-5E0A10586FCD}" type="parTrans" cxnId="{80E89129-27BC-4124-8760-624F361F73B1}">
      <dgm:prSet/>
      <dgm:spPr/>
      <dgm:t>
        <a:bodyPr/>
        <a:lstStyle/>
        <a:p>
          <a:endParaRPr lang="en-US"/>
        </a:p>
      </dgm:t>
    </dgm:pt>
    <dgm:pt modelId="{A1C5A58C-5558-422C-B720-5FA749C51367}" type="sibTrans" cxnId="{80E89129-27BC-4124-8760-624F361F73B1}">
      <dgm:prSet/>
      <dgm:spPr/>
      <dgm:t>
        <a:bodyPr/>
        <a:lstStyle/>
        <a:p>
          <a:endParaRPr lang="en-US"/>
        </a:p>
      </dgm:t>
    </dgm:pt>
    <dgm:pt modelId="{CDC16B30-91F9-467D-8FE6-513B874E5E92}" type="pres">
      <dgm:prSet presAssocID="{4A897519-739B-4EEE-AC96-F082BB4E1053}" presName="linear" presStyleCnt="0">
        <dgm:presLayoutVars>
          <dgm:dir/>
          <dgm:animLvl val="lvl"/>
          <dgm:resizeHandles val="exact"/>
        </dgm:presLayoutVars>
      </dgm:prSet>
      <dgm:spPr/>
    </dgm:pt>
    <dgm:pt modelId="{7042E70D-6B99-41D4-952B-F31FC5168C4E}" type="pres">
      <dgm:prSet presAssocID="{32307F9D-6398-42ED-804E-7BA71C13403A}" presName="parentLin" presStyleCnt="0"/>
      <dgm:spPr/>
    </dgm:pt>
    <dgm:pt modelId="{CB3925E8-4FB9-42AF-A329-498D9F1AF65F}" type="pres">
      <dgm:prSet presAssocID="{32307F9D-6398-42ED-804E-7BA71C13403A}" presName="parentLeftMargin" presStyleLbl="node1" presStyleIdx="0" presStyleCnt="5"/>
      <dgm:spPr/>
    </dgm:pt>
    <dgm:pt modelId="{A032D98E-4339-4B45-85BD-13D96E2994A4}" type="pres">
      <dgm:prSet presAssocID="{32307F9D-6398-42ED-804E-7BA71C13403A}" presName="parentText" presStyleLbl="node1" presStyleIdx="0" presStyleCnt="5" custScaleX="135971">
        <dgm:presLayoutVars>
          <dgm:chMax val="0"/>
          <dgm:bulletEnabled val="1"/>
        </dgm:presLayoutVars>
      </dgm:prSet>
      <dgm:spPr/>
    </dgm:pt>
    <dgm:pt modelId="{FC1DA2DC-9E22-48E9-A812-EB6BB3720BDD}" type="pres">
      <dgm:prSet presAssocID="{32307F9D-6398-42ED-804E-7BA71C13403A}" presName="negativeSpace" presStyleCnt="0"/>
      <dgm:spPr/>
    </dgm:pt>
    <dgm:pt modelId="{9656F363-A4EC-4DA9-8BA2-868A8EF4408B}" type="pres">
      <dgm:prSet presAssocID="{32307F9D-6398-42ED-804E-7BA71C13403A}" presName="childText" presStyleLbl="conFgAcc1" presStyleIdx="0" presStyleCnt="5">
        <dgm:presLayoutVars>
          <dgm:bulletEnabled val="1"/>
        </dgm:presLayoutVars>
      </dgm:prSet>
      <dgm:spPr/>
    </dgm:pt>
    <dgm:pt modelId="{929152DB-9762-42A1-8920-C835ECFF3B24}" type="pres">
      <dgm:prSet presAssocID="{E2B7D52A-C6A0-4EAE-ACC3-8396271EF35F}" presName="spaceBetweenRectangles" presStyleCnt="0"/>
      <dgm:spPr/>
    </dgm:pt>
    <dgm:pt modelId="{4865719F-C27B-4025-B739-102FF8FE2D74}" type="pres">
      <dgm:prSet presAssocID="{FF9B7EA3-68A8-4CE9-897D-B6A6ACA65A8B}" presName="parentLin" presStyleCnt="0"/>
      <dgm:spPr/>
    </dgm:pt>
    <dgm:pt modelId="{B84D80B0-DDD5-462B-8702-3F4ED3D074E9}" type="pres">
      <dgm:prSet presAssocID="{FF9B7EA3-68A8-4CE9-897D-B6A6ACA65A8B}" presName="parentLeftMargin" presStyleLbl="node1" presStyleIdx="0" presStyleCnt="5"/>
      <dgm:spPr/>
    </dgm:pt>
    <dgm:pt modelId="{D212B151-2003-4CE0-B64C-AA039BB73122}" type="pres">
      <dgm:prSet presAssocID="{FF9B7EA3-68A8-4CE9-897D-B6A6ACA65A8B}" presName="parentText" presStyleLbl="node1" presStyleIdx="1" presStyleCnt="5" custScaleX="135724">
        <dgm:presLayoutVars>
          <dgm:chMax val="0"/>
          <dgm:bulletEnabled val="1"/>
        </dgm:presLayoutVars>
      </dgm:prSet>
      <dgm:spPr/>
    </dgm:pt>
    <dgm:pt modelId="{40974136-9815-4221-B0C8-627D01932734}" type="pres">
      <dgm:prSet presAssocID="{FF9B7EA3-68A8-4CE9-897D-B6A6ACA65A8B}" presName="negativeSpace" presStyleCnt="0"/>
      <dgm:spPr/>
    </dgm:pt>
    <dgm:pt modelId="{AADBF3C4-1671-4253-9F87-2745B5F003FF}" type="pres">
      <dgm:prSet presAssocID="{FF9B7EA3-68A8-4CE9-897D-B6A6ACA65A8B}" presName="childText" presStyleLbl="conFgAcc1" presStyleIdx="1" presStyleCnt="5">
        <dgm:presLayoutVars>
          <dgm:bulletEnabled val="1"/>
        </dgm:presLayoutVars>
      </dgm:prSet>
      <dgm:spPr/>
    </dgm:pt>
    <dgm:pt modelId="{C8A73447-1360-4454-900C-D12C5B6130E9}" type="pres">
      <dgm:prSet presAssocID="{14F3B8BC-A8D4-4B31-8547-3B7EF4C9639C}" presName="spaceBetweenRectangles" presStyleCnt="0"/>
      <dgm:spPr/>
    </dgm:pt>
    <dgm:pt modelId="{7F522673-5651-424E-97F3-486DB8D59A2C}" type="pres">
      <dgm:prSet presAssocID="{966B01A9-C3D8-4FD2-9123-AA7D363C1CB0}" presName="parentLin" presStyleCnt="0"/>
      <dgm:spPr/>
    </dgm:pt>
    <dgm:pt modelId="{30C795A8-B63A-455C-8B81-1BE4437AC52F}" type="pres">
      <dgm:prSet presAssocID="{966B01A9-C3D8-4FD2-9123-AA7D363C1CB0}" presName="parentLeftMargin" presStyleLbl="node1" presStyleIdx="1" presStyleCnt="5"/>
      <dgm:spPr/>
    </dgm:pt>
    <dgm:pt modelId="{CBEC2F56-771C-4205-A685-0B6108A89B05}" type="pres">
      <dgm:prSet presAssocID="{966B01A9-C3D8-4FD2-9123-AA7D363C1CB0}" presName="parentText" presStyleLbl="node1" presStyleIdx="2" presStyleCnt="5" custScaleX="135724">
        <dgm:presLayoutVars>
          <dgm:chMax val="0"/>
          <dgm:bulletEnabled val="1"/>
        </dgm:presLayoutVars>
      </dgm:prSet>
      <dgm:spPr/>
    </dgm:pt>
    <dgm:pt modelId="{587EA675-897F-42B6-853A-154CAC3E9BA6}" type="pres">
      <dgm:prSet presAssocID="{966B01A9-C3D8-4FD2-9123-AA7D363C1CB0}" presName="negativeSpace" presStyleCnt="0"/>
      <dgm:spPr/>
    </dgm:pt>
    <dgm:pt modelId="{1DD2681C-087A-4EC5-9FB4-037F81AB8247}" type="pres">
      <dgm:prSet presAssocID="{966B01A9-C3D8-4FD2-9123-AA7D363C1CB0}" presName="childText" presStyleLbl="conFgAcc1" presStyleIdx="2" presStyleCnt="5">
        <dgm:presLayoutVars>
          <dgm:bulletEnabled val="1"/>
        </dgm:presLayoutVars>
      </dgm:prSet>
      <dgm:spPr/>
    </dgm:pt>
    <dgm:pt modelId="{DBBA6D76-E0C0-4BEC-8D52-001B1879EF83}" type="pres">
      <dgm:prSet presAssocID="{18D4E59A-E6DC-4AEF-B6D5-C878D0546FE4}" presName="spaceBetweenRectangles" presStyleCnt="0"/>
      <dgm:spPr/>
    </dgm:pt>
    <dgm:pt modelId="{EB9EAC77-CA38-4048-8578-EC18CB926E0D}" type="pres">
      <dgm:prSet presAssocID="{9BA9F8BC-0BA3-4616-BDAF-F117F6358258}" presName="parentLin" presStyleCnt="0"/>
      <dgm:spPr/>
    </dgm:pt>
    <dgm:pt modelId="{A94EA5B3-34C4-47EA-914A-4047C4D9B94B}" type="pres">
      <dgm:prSet presAssocID="{9BA9F8BC-0BA3-4616-BDAF-F117F6358258}" presName="parentLeftMargin" presStyleLbl="node1" presStyleIdx="2" presStyleCnt="5"/>
      <dgm:spPr/>
    </dgm:pt>
    <dgm:pt modelId="{12C81B86-71B9-4766-9DB8-B34926EA2832}" type="pres">
      <dgm:prSet presAssocID="{9BA9F8BC-0BA3-4616-BDAF-F117F6358258}" presName="parentText" presStyleLbl="node1" presStyleIdx="3" presStyleCnt="5" custScaleX="135724">
        <dgm:presLayoutVars>
          <dgm:chMax val="0"/>
          <dgm:bulletEnabled val="1"/>
        </dgm:presLayoutVars>
      </dgm:prSet>
      <dgm:spPr/>
    </dgm:pt>
    <dgm:pt modelId="{36486302-BC08-417F-B291-2A1557046003}" type="pres">
      <dgm:prSet presAssocID="{9BA9F8BC-0BA3-4616-BDAF-F117F6358258}" presName="negativeSpace" presStyleCnt="0"/>
      <dgm:spPr/>
    </dgm:pt>
    <dgm:pt modelId="{0C2FB6B7-CEF8-437A-A4D1-C7FF073BDB96}" type="pres">
      <dgm:prSet presAssocID="{9BA9F8BC-0BA3-4616-BDAF-F117F6358258}" presName="childText" presStyleLbl="conFgAcc1" presStyleIdx="3" presStyleCnt="5">
        <dgm:presLayoutVars>
          <dgm:bulletEnabled val="1"/>
        </dgm:presLayoutVars>
      </dgm:prSet>
      <dgm:spPr/>
    </dgm:pt>
    <dgm:pt modelId="{2D54E17B-9848-49D1-9F55-1A4856C6B65C}" type="pres">
      <dgm:prSet presAssocID="{21DD644C-ADE2-40D2-A63C-7743576FE757}" presName="spaceBetweenRectangles" presStyleCnt="0"/>
      <dgm:spPr/>
    </dgm:pt>
    <dgm:pt modelId="{06BCB505-CCAF-4C37-931F-9F0BC4706A42}" type="pres">
      <dgm:prSet presAssocID="{53A59608-AD9F-4B81-8168-F7A933691B92}" presName="parentLin" presStyleCnt="0"/>
      <dgm:spPr/>
    </dgm:pt>
    <dgm:pt modelId="{CE8F4BAB-471C-4C1C-8AA2-1482167A36E9}" type="pres">
      <dgm:prSet presAssocID="{53A59608-AD9F-4B81-8168-F7A933691B92}" presName="parentLeftMargin" presStyleLbl="node1" presStyleIdx="3" presStyleCnt="5"/>
      <dgm:spPr/>
    </dgm:pt>
    <dgm:pt modelId="{3E4F6BA4-5A5A-44A6-B29E-1790C9116B2A}" type="pres">
      <dgm:prSet presAssocID="{53A59608-AD9F-4B81-8168-F7A933691B92}" presName="parentText" presStyleLbl="node1" presStyleIdx="4" presStyleCnt="5" custScaleX="135724">
        <dgm:presLayoutVars>
          <dgm:chMax val="0"/>
          <dgm:bulletEnabled val="1"/>
        </dgm:presLayoutVars>
      </dgm:prSet>
      <dgm:spPr/>
    </dgm:pt>
    <dgm:pt modelId="{6EA5746C-9A63-47E8-A5AF-0E5424178A66}" type="pres">
      <dgm:prSet presAssocID="{53A59608-AD9F-4B81-8168-F7A933691B92}" presName="negativeSpace" presStyleCnt="0"/>
      <dgm:spPr/>
    </dgm:pt>
    <dgm:pt modelId="{67D58BCD-953E-47A2-9A53-3D752F5A508D}" type="pres">
      <dgm:prSet presAssocID="{53A59608-AD9F-4B81-8168-F7A933691B9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FC049B6-A5DB-49E7-A547-5F414C709AF3}" srcId="{4A897519-739B-4EEE-AC96-F082BB4E1053}" destId="{32307F9D-6398-42ED-804E-7BA71C13403A}" srcOrd="0" destOrd="0" parTransId="{7E9F7385-E708-4B92-B34F-55A6FB82C0C6}" sibTransId="{E2B7D52A-C6A0-4EAE-ACC3-8396271EF35F}"/>
    <dgm:cxn modelId="{B3BF97B5-7075-4F9F-8163-640D5BF026D0}" type="presOf" srcId="{FF9B7EA3-68A8-4CE9-897D-B6A6ACA65A8B}" destId="{B84D80B0-DDD5-462B-8702-3F4ED3D074E9}" srcOrd="0" destOrd="0" presId="urn:microsoft.com/office/officeart/2005/8/layout/list1"/>
    <dgm:cxn modelId="{B9F888A6-B2B3-4FD4-98D2-FD5CA3E7CF35}" type="presOf" srcId="{53A59608-AD9F-4B81-8168-F7A933691B92}" destId="{CE8F4BAB-471C-4C1C-8AA2-1482167A36E9}" srcOrd="0" destOrd="0" presId="urn:microsoft.com/office/officeart/2005/8/layout/list1"/>
    <dgm:cxn modelId="{1A0F05F2-E573-4A00-BD66-B25F0506E98F}" srcId="{4A897519-739B-4EEE-AC96-F082BB4E1053}" destId="{FF9B7EA3-68A8-4CE9-897D-B6A6ACA65A8B}" srcOrd="1" destOrd="0" parTransId="{BFC570DF-1EC5-4EED-9757-AEECF26E629B}" sibTransId="{14F3B8BC-A8D4-4B31-8547-3B7EF4C9639C}"/>
    <dgm:cxn modelId="{9C393C9B-6A0E-47F9-8CED-4416C3611E24}" type="presOf" srcId="{4A897519-739B-4EEE-AC96-F082BB4E1053}" destId="{CDC16B30-91F9-467D-8FE6-513B874E5E92}" srcOrd="0" destOrd="0" presId="urn:microsoft.com/office/officeart/2005/8/layout/list1"/>
    <dgm:cxn modelId="{725662A6-A712-487E-AD5A-B5846586CFAC}" type="presOf" srcId="{FF9B7EA3-68A8-4CE9-897D-B6A6ACA65A8B}" destId="{D212B151-2003-4CE0-B64C-AA039BB73122}" srcOrd="1" destOrd="0" presId="urn:microsoft.com/office/officeart/2005/8/layout/list1"/>
    <dgm:cxn modelId="{0A2ACB72-EF92-4345-A796-32E3668DC0C1}" type="presOf" srcId="{32307F9D-6398-42ED-804E-7BA71C13403A}" destId="{A032D98E-4339-4B45-85BD-13D96E2994A4}" srcOrd="1" destOrd="0" presId="urn:microsoft.com/office/officeart/2005/8/layout/list1"/>
    <dgm:cxn modelId="{0948D791-A182-4371-932A-3980321267B7}" type="presOf" srcId="{9BA9F8BC-0BA3-4616-BDAF-F117F6358258}" destId="{A94EA5B3-34C4-47EA-914A-4047C4D9B94B}" srcOrd="0" destOrd="0" presId="urn:microsoft.com/office/officeart/2005/8/layout/list1"/>
    <dgm:cxn modelId="{C24B8E03-65E8-4FDB-8510-2BD2C2AE43AB}" type="presOf" srcId="{32307F9D-6398-42ED-804E-7BA71C13403A}" destId="{CB3925E8-4FB9-42AF-A329-498D9F1AF65F}" srcOrd="0" destOrd="0" presId="urn:microsoft.com/office/officeart/2005/8/layout/list1"/>
    <dgm:cxn modelId="{7ECE389A-A6E6-4CDB-AD16-AE866489ECD6}" srcId="{4A897519-739B-4EEE-AC96-F082BB4E1053}" destId="{9BA9F8BC-0BA3-4616-BDAF-F117F6358258}" srcOrd="3" destOrd="0" parTransId="{B972469A-E9A1-4608-BA79-1F19263FCB4B}" sibTransId="{21DD644C-ADE2-40D2-A63C-7743576FE757}"/>
    <dgm:cxn modelId="{C25D14E5-716F-4627-B071-12E5B6E7A871}" type="presOf" srcId="{53A59608-AD9F-4B81-8168-F7A933691B92}" destId="{3E4F6BA4-5A5A-44A6-B29E-1790C9116B2A}" srcOrd="1" destOrd="0" presId="urn:microsoft.com/office/officeart/2005/8/layout/list1"/>
    <dgm:cxn modelId="{80E89129-27BC-4124-8760-624F361F73B1}" srcId="{4A897519-739B-4EEE-AC96-F082BB4E1053}" destId="{53A59608-AD9F-4B81-8168-F7A933691B92}" srcOrd="4" destOrd="0" parTransId="{74E917F0-960E-4E33-B60C-5E0A10586FCD}" sibTransId="{A1C5A58C-5558-422C-B720-5FA749C51367}"/>
    <dgm:cxn modelId="{FAE4F527-96ED-423C-84A3-1367798F50D2}" type="presOf" srcId="{966B01A9-C3D8-4FD2-9123-AA7D363C1CB0}" destId="{CBEC2F56-771C-4205-A685-0B6108A89B05}" srcOrd="1" destOrd="0" presId="urn:microsoft.com/office/officeart/2005/8/layout/list1"/>
    <dgm:cxn modelId="{EA96B2B5-B04D-4FDE-AC56-74359DF50F0A}" type="presOf" srcId="{9BA9F8BC-0BA3-4616-BDAF-F117F6358258}" destId="{12C81B86-71B9-4766-9DB8-B34926EA2832}" srcOrd="1" destOrd="0" presId="urn:microsoft.com/office/officeart/2005/8/layout/list1"/>
    <dgm:cxn modelId="{A30F1064-E28F-463F-BD52-A7A202EF9F3D}" srcId="{4A897519-739B-4EEE-AC96-F082BB4E1053}" destId="{966B01A9-C3D8-4FD2-9123-AA7D363C1CB0}" srcOrd="2" destOrd="0" parTransId="{565711C6-C1E1-4DA5-98BF-7DEAF41156C6}" sibTransId="{18D4E59A-E6DC-4AEF-B6D5-C878D0546FE4}"/>
    <dgm:cxn modelId="{224A5996-5B64-403E-AA83-B657D6277FDA}" type="presOf" srcId="{966B01A9-C3D8-4FD2-9123-AA7D363C1CB0}" destId="{30C795A8-B63A-455C-8B81-1BE4437AC52F}" srcOrd="0" destOrd="0" presId="urn:microsoft.com/office/officeart/2005/8/layout/list1"/>
    <dgm:cxn modelId="{606C3C2F-93FD-4DF5-9801-5887F0E0B761}" type="presParOf" srcId="{CDC16B30-91F9-467D-8FE6-513B874E5E92}" destId="{7042E70D-6B99-41D4-952B-F31FC5168C4E}" srcOrd="0" destOrd="0" presId="urn:microsoft.com/office/officeart/2005/8/layout/list1"/>
    <dgm:cxn modelId="{9F9A2AD2-F0DA-42DC-89FA-A67D64557252}" type="presParOf" srcId="{7042E70D-6B99-41D4-952B-F31FC5168C4E}" destId="{CB3925E8-4FB9-42AF-A329-498D9F1AF65F}" srcOrd="0" destOrd="0" presId="urn:microsoft.com/office/officeart/2005/8/layout/list1"/>
    <dgm:cxn modelId="{3EE08A91-9DEF-4386-A383-5FA99D6BB906}" type="presParOf" srcId="{7042E70D-6B99-41D4-952B-F31FC5168C4E}" destId="{A032D98E-4339-4B45-85BD-13D96E2994A4}" srcOrd="1" destOrd="0" presId="urn:microsoft.com/office/officeart/2005/8/layout/list1"/>
    <dgm:cxn modelId="{EFA2C677-78D2-47B4-8EEE-8833150D7B85}" type="presParOf" srcId="{CDC16B30-91F9-467D-8FE6-513B874E5E92}" destId="{FC1DA2DC-9E22-48E9-A812-EB6BB3720BDD}" srcOrd="1" destOrd="0" presId="urn:microsoft.com/office/officeart/2005/8/layout/list1"/>
    <dgm:cxn modelId="{A5C78C15-0D32-4A7D-B4C0-B417264F67E5}" type="presParOf" srcId="{CDC16B30-91F9-467D-8FE6-513B874E5E92}" destId="{9656F363-A4EC-4DA9-8BA2-868A8EF4408B}" srcOrd="2" destOrd="0" presId="urn:microsoft.com/office/officeart/2005/8/layout/list1"/>
    <dgm:cxn modelId="{25085EED-15DD-46EC-AC08-026A37FCD791}" type="presParOf" srcId="{CDC16B30-91F9-467D-8FE6-513B874E5E92}" destId="{929152DB-9762-42A1-8920-C835ECFF3B24}" srcOrd="3" destOrd="0" presId="urn:microsoft.com/office/officeart/2005/8/layout/list1"/>
    <dgm:cxn modelId="{10B8CBC6-46DD-4557-9D0B-D732B4DD9494}" type="presParOf" srcId="{CDC16B30-91F9-467D-8FE6-513B874E5E92}" destId="{4865719F-C27B-4025-B739-102FF8FE2D74}" srcOrd="4" destOrd="0" presId="urn:microsoft.com/office/officeart/2005/8/layout/list1"/>
    <dgm:cxn modelId="{5B1444F0-32C6-4A3B-AB25-979A6FF857D4}" type="presParOf" srcId="{4865719F-C27B-4025-B739-102FF8FE2D74}" destId="{B84D80B0-DDD5-462B-8702-3F4ED3D074E9}" srcOrd="0" destOrd="0" presId="urn:microsoft.com/office/officeart/2005/8/layout/list1"/>
    <dgm:cxn modelId="{FB0D8127-278D-4AC6-ABEA-BC0994B12406}" type="presParOf" srcId="{4865719F-C27B-4025-B739-102FF8FE2D74}" destId="{D212B151-2003-4CE0-B64C-AA039BB73122}" srcOrd="1" destOrd="0" presId="urn:microsoft.com/office/officeart/2005/8/layout/list1"/>
    <dgm:cxn modelId="{8D89A5D3-39BE-43F0-97F3-7B0BED240672}" type="presParOf" srcId="{CDC16B30-91F9-467D-8FE6-513B874E5E92}" destId="{40974136-9815-4221-B0C8-627D01932734}" srcOrd="5" destOrd="0" presId="urn:microsoft.com/office/officeart/2005/8/layout/list1"/>
    <dgm:cxn modelId="{19D3EBDC-32CC-43BA-8164-B2B2D462A579}" type="presParOf" srcId="{CDC16B30-91F9-467D-8FE6-513B874E5E92}" destId="{AADBF3C4-1671-4253-9F87-2745B5F003FF}" srcOrd="6" destOrd="0" presId="urn:microsoft.com/office/officeart/2005/8/layout/list1"/>
    <dgm:cxn modelId="{6C3A9141-C3DA-4876-BABF-B788F39CF7C5}" type="presParOf" srcId="{CDC16B30-91F9-467D-8FE6-513B874E5E92}" destId="{C8A73447-1360-4454-900C-D12C5B6130E9}" srcOrd="7" destOrd="0" presId="urn:microsoft.com/office/officeart/2005/8/layout/list1"/>
    <dgm:cxn modelId="{61A201ED-D13F-46A7-96A7-2CF966A511ED}" type="presParOf" srcId="{CDC16B30-91F9-467D-8FE6-513B874E5E92}" destId="{7F522673-5651-424E-97F3-486DB8D59A2C}" srcOrd="8" destOrd="0" presId="urn:microsoft.com/office/officeart/2005/8/layout/list1"/>
    <dgm:cxn modelId="{4ACE2B29-E55F-4800-AC34-4D45369476E5}" type="presParOf" srcId="{7F522673-5651-424E-97F3-486DB8D59A2C}" destId="{30C795A8-B63A-455C-8B81-1BE4437AC52F}" srcOrd="0" destOrd="0" presId="urn:microsoft.com/office/officeart/2005/8/layout/list1"/>
    <dgm:cxn modelId="{44F1282E-7122-4AA1-B1E6-8B5B794D21D6}" type="presParOf" srcId="{7F522673-5651-424E-97F3-486DB8D59A2C}" destId="{CBEC2F56-771C-4205-A685-0B6108A89B05}" srcOrd="1" destOrd="0" presId="urn:microsoft.com/office/officeart/2005/8/layout/list1"/>
    <dgm:cxn modelId="{2A8FD0B1-C042-44A5-8E6D-AFBDD228049F}" type="presParOf" srcId="{CDC16B30-91F9-467D-8FE6-513B874E5E92}" destId="{587EA675-897F-42B6-853A-154CAC3E9BA6}" srcOrd="9" destOrd="0" presId="urn:microsoft.com/office/officeart/2005/8/layout/list1"/>
    <dgm:cxn modelId="{E1997768-E68C-43D9-A863-EC4436ACCADC}" type="presParOf" srcId="{CDC16B30-91F9-467D-8FE6-513B874E5E92}" destId="{1DD2681C-087A-4EC5-9FB4-037F81AB8247}" srcOrd="10" destOrd="0" presId="urn:microsoft.com/office/officeart/2005/8/layout/list1"/>
    <dgm:cxn modelId="{DB159D7F-7464-4300-9A3E-8E7897F79180}" type="presParOf" srcId="{CDC16B30-91F9-467D-8FE6-513B874E5E92}" destId="{DBBA6D76-E0C0-4BEC-8D52-001B1879EF83}" srcOrd="11" destOrd="0" presId="urn:microsoft.com/office/officeart/2005/8/layout/list1"/>
    <dgm:cxn modelId="{3CE0907F-B059-4D35-A2C5-2DF2C86F22A8}" type="presParOf" srcId="{CDC16B30-91F9-467D-8FE6-513B874E5E92}" destId="{EB9EAC77-CA38-4048-8578-EC18CB926E0D}" srcOrd="12" destOrd="0" presId="urn:microsoft.com/office/officeart/2005/8/layout/list1"/>
    <dgm:cxn modelId="{34EECE17-9AE6-4A84-B098-DFD07D5899F5}" type="presParOf" srcId="{EB9EAC77-CA38-4048-8578-EC18CB926E0D}" destId="{A94EA5B3-34C4-47EA-914A-4047C4D9B94B}" srcOrd="0" destOrd="0" presId="urn:microsoft.com/office/officeart/2005/8/layout/list1"/>
    <dgm:cxn modelId="{A8FABC1B-8A88-4C71-A1FD-43999E5C41A3}" type="presParOf" srcId="{EB9EAC77-CA38-4048-8578-EC18CB926E0D}" destId="{12C81B86-71B9-4766-9DB8-B34926EA2832}" srcOrd="1" destOrd="0" presId="urn:microsoft.com/office/officeart/2005/8/layout/list1"/>
    <dgm:cxn modelId="{24BDF63D-9948-4F73-A0BD-6CDB808BE40A}" type="presParOf" srcId="{CDC16B30-91F9-467D-8FE6-513B874E5E92}" destId="{36486302-BC08-417F-B291-2A1557046003}" srcOrd="13" destOrd="0" presId="urn:microsoft.com/office/officeart/2005/8/layout/list1"/>
    <dgm:cxn modelId="{44B06472-F252-4C1C-BFA4-490AC2CD2E99}" type="presParOf" srcId="{CDC16B30-91F9-467D-8FE6-513B874E5E92}" destId="{0C2FB6B7-CEF8-437A-A4D1-C7FF073BDB96}" srcOrd="14" destOrd="0" presId="urn:microsoft.com/office/officeart/2005/8/layout/list1"/>
    <dgm:cxn modelId="{3F558B5B-AE3D-4C60-A57B-F173BC339CA4}" type="presParOf" srcId="{CDC16B30-91F9-467D-8FE6-513B874E5E92}" destId="{2D54E17B-9848-49D1-9F55-1A4856C6B65C}" srcOrd="15" destOrd="0" presId="urn:microsoft.com/office/officeart/2005/8/layout/list1"/>
    <dgm:cxn modelId="{678BE5AC-298B-4CBF-A094-B0D17CE60388}" type="presParOf" srcId="{CDC16B30-91F9-467D-8FE6-513B874E5E92}" destId="{06BCB505-CCAF-4C37-931F-9F0BC4706A42}" srcOrd="16" destOrd="0" presId="urn:microsoft.com/office/officeart/2005/8/layout/list1"/>
    <dgm:cxn modelId="{6D3188AC-809C-456A-B44D-3A094747A18B}" type="presParOf" srcId="{06BCB505-CCAF-4C37-931F-9F0BC4706A42}" destId="{CE8F4BAB-471C-4C1C-8AA2-1482167A36E9}" srcOrd="0" destOrd="0" presId="urn:microsoft.com/office/officeart/2005/8/layout/list1"/>
    <dgm:cxn modelId="{FE6E3C7F-AFEE-469D-887B-B717B351A8D6}" type="presParOf" srcId="{06BCB505-CCAF-4C37-931F-9F0BC4706A42}" destId="{3E4F6BA4-5A5A-44A6-B29E-1790C9116B2A}" srcOrd="1" destOrd="0" presId="urn:microsoft.com/office/officeart/2005/8/layout/list1"/>
    <dgm:cxn modelId="{5CECA395-07D6-45B9-95D0-6F044A0E3F30}" type="presParOf" srcId="{CDC16B30-91F9-467D-8FE6-513B874E5E92}" destId="{6EA5746C-9A63-47E8-A5AF-0E5424178A66}" srcOrd="17" destOrd="0" presId="urn:microsoft.com/office/officeart/2005/8/layout/list1"/>
    <dgm:cxn modelId="{731D2FDB-578C-41FE-B3AF-488A5D57D38B}" type="presParOf" srcId="{CDC16B30-91F9-467D-8FE6-513B874E5E92}" destId="{67D58BCD-953E-47A2-9A53-3D752F5A508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412A-1D07-4E9D-B4C8-9B612BF914F0}" type="doc">
      <dgm:prSet loTypeId="urn:microsoft.com/office/officeart/2009/3/layout/CircleRelationship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850A8-081F-41AC-84A7-81EC49F9806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C5B4F76D-E635-41B2-9434-8FCAE05A8802}" type="parTrans" cxnId="{53BE02E1-1626-4FFB-9A24-EAFC89139B99}">
      <dgm:prSet/>
      <dgm:spPr/>
      <dgm:t>
        <a:bodyPr/>
        <a:lstStyle/>
        <a:p>
          <a:endParaRPr lang="en-US"/>
        </a:p>
      </dgm:t>
    </dgm:pt>
    <dgm:pt modelId="{2E2D8130-79F3-489F-B8C9-2380913179B1}" type="sibTrans" cxnId="{53BE02E1-1626-4FFB-9A24-EAFC89139B99}">
      <dgm:prSet/>
      <dgm:spPr/>
      <dgm:t>
        <a:bodyPr/>
        <a:lstStyle/>
        <a:p>
          <a:endParaRPr lang="en-US"/>
        </a:p>
      </dgm:t>
    </dgm:pt>
    <dgm:pt modelId="{B7AD6FA1-A26D-4A5C-8C90-6B87FF6B8437}">
      <dgm:prSet phldrT="[Text]"/>
      <dgm:spPr/>
      <dgm:t>
        <a:bodyPr/>
        <a:lstStyle/>
        <a:p>
          <a:r>
            <a:rPr lang="en-US" dirty="0" smtClean="0"/>
            <a:t>Managing</a:t>
          </a:r>
          <a:endParaRPr lang="en-US" dirty="0"/>
        </a:p>
      </dgm:t>
    </dgm:pt>
    <dgm:pt modelId="{B97D1661-7F45-48CF-B6C9-357710AE2E6C}" type="parTrans" cxnId="{42701371-F19E-49D2-9387-0F918555D7FF}">
      <dgm:prSet/>
      <dgm:spPr/>
      <dgm:t>
        <a:bodyPr/>
        <a:lstStyle/>
        <a:p>
          <a:endParaRPr lang="en-US"/>
        </a:p>
      </dgm:t>
    </dgm:pt>
    <dgm:pt modelId="{8CAFB07C-7769-4358-95DD-A2F1E578F61B}" type="sibTrans" cxnId="{42701371-F19E-49D2-9387-0F918555D7FF}">
      <dgm:prSet/>
      <dgm:spPr/>
      <dgm:t>
        <a:bodyPr/>
        <a:lstStyle/>
        <a:p>
          <a:endParaRPr lang="en-US"/>
        </a:p>
      </dgm:t>
    </dgm:pt>
    <dgm:pt modelId="{42643A63-8AD7-4427-A529-BFB81CF332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973455C-CCC2-4AE0-A540-307D1A8C5B0C}" type="parTrans" cxnId="{6CBD5A01-01A6-470D-B7BC-D5EF66A2C4D3}">
      <dgm:prSet/>
      <dgm:spPr/>
      <dgm:t>
        <a:bodyPr/>
        <a:lstStyle/>
        <a:p>
          <a:endParaRPr lang="en-US"/>
        </a:p>
      </dgm:t>
    </dgm:pt>
    <dgm:pt modelId="{BB66922F-93D4-40EE-A69B-7D4198FF13F0}" type="sibTrans" cxnId="{6CBD5A01-01A6-470D-B7BC-D5EF66A2C4D3}">
      <dgm:prSet/>
      <dgm:spPr/>
      <dgm:t>
        <a:bodyPr/>
        <a:lstStyle/>
        <a:p>
          <a:endParaRPr lang="en-US"/>
        </a:p>
      </dgm:t>
    </dgm:pt>
    <dgm:pt modelId="{D1F2CE4B-FC08-4F2A-84DA-1B5A7FE753A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27B5CC1-817C-41CB-BE1C-B1708D4086BB}" type="parTrans" cxnId="{C91518A0-89BB-4315-8100-959D0B005D66}">
      <dgm:prSet/>
      <dgm:spPr/>
      <dgm:t>
        <a:bodyPr/>
        <a:lstStyle/>
        <a:p>
          <a:endParaRPr lang="en-US"/>
        </a:p>
      </dgm:t>
    </dgm:pt>
    <dgm:pt modelId="{6A079385-A873-421C-8A10-BFBAAB41EE81}" type="sibTrans" cxnId="{C91518A0-89BB-4315-8100-959D0B005D66}">
      <dgm:prSet/>
      <dgm:spPr/>
      <dgm:t>
        <a:bodyPr/>
        <a:lstStyle/>
        <a:p>
          <a:endParaRPr lang="en-US"/>
        </a:p>
      </dgm:t>
    </dgm:pt>
    <dgm:pt modelId="{0C150617-2E78-4857-9446-496534D991B6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41732C6-654D-4FD8-B95E-4D4FDF9E17CB}" type="parTrans" cxnId="{9183C238-1405-4004-BB1C-0D13A89CB237}">
      <dgm:prSet/>
      <dgm:spPr/>
      <dgm:t>
        <a:bodyPr/>
        <a:lstStyle/>
        <a:p>
          <a:endParaRPr lang="en-US"/>
        </a:p>
      </dgm:t>
    </dgm:pt>
    <dgm:pt modelId="{6BE8FACE-E52F-4D3E-BB66-4A019C981C5D}" type="sibTrans" cxnId="{9183C238-1405-4004-BB1C-0D13A89CB237}">
      <dgm:prSet/>
      <dgm:spPr/>
      <dgm:t>
        <a:bodyPr/>
        <a:lstStyle/>
        <a:p>
          <a:endParaRPr lang="en-US"/>
        </a:p>
      </dgm:t>
    </dgm:pt>
    <dgm:pt modelId="{77E3B7FC-C567-4AD1-9617-9E1C29A575B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3DD8EAE-E236-4277-AB8B-A8A929955423}" type="parTrans" cxnId="{43053759-172B-4342-B1A2-4D89C4200CB5}">
      <dgm:prSet/>
      <dgm:spPr/>
      <dgm:t>
        <a:bodyPr/>
        <a:lstStyle/>
        <a:p>
          <a:endParaRPr lang="en-US"/>
        </a:p>
      </dgm:t>
    </dgm:pt>
    <dgm:pt modelId="{86AE56C2-0EC5-4E70-91D1-AEF29DA8FEE7}" type="sibTrans" cxnId="{43053759-172B-4342-B1A2-4D89C4200CB5}">
      <dgm:prSet/>
      <dgm:spPr/>
      <dgm:t>
        <a:bodyPr/>
        <a:lstStyle/>
        <a:p>
          <a:endParaRPr lang="en-US"/>
        </a:p>
      </dgm:t>
    </dgm:pt>
    <dgm:pt modelId="{67FD89F9-3578-4A5B-96AF-1313E75DF1DC}" type="pres">
      <dgm:prSet presAssocID="{663C412A-1D07-4E9D-B4C8-9B612BF914F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913147-EB6F-40D0-B1DB-2D1AF1860883}" type="pres">
      <dgm:prSet presAssocID="{9E9850A8-081F-41AC-84A7-81EC49F98062}" presName="Parent" presStyleLbl="node0" presStyleIdx="0" presStyleCnt="1" custLinFactNeighborX="10697" custLinFactNeighborY="7182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6543234-C2E1-41C7-99F9-88BE8FB26255}" type="pres">
      <dgm:prSet presAssocID="{9E9850A8-081F-41AC-84A7-81EC49F98062}" presName="Accent2" presStyleLbl="node1" presStyleIdx="0" presStyleCnt="19"/>
      <dgm:spPr/>
    </dgm:pt>
    <dgm:pt modelId="{54B9E3E7-62E8-4E95-9D88-B6D6B31CF872}" type="pres">
      <dgm:prSet presAssocID="{9E9850A8-081F-41AC-84A7-81EC49F98062}" presName="Accent3" presStyleLbl="node1" presStyleIdx="1" presStyleCnt="19"/>
      <dgm:spPr/>
    </dgm:pt>
    <dgm:pt modelId="{22A9C01E-DA1F-435F-9AE7-2B36A328953F}" type="pres">
      <dgm:prSet presAssocID="{9E9850A8-081F-41AC-84A7-81EC49F98062}" presName="Accent4" presStyleLbl="node1" presStyleIdx="2" presStyleCnt="19"/>
      <dgm:spPr/>
    </dgm:pt>
    <dgm:pt modelId="{F04CE2F7-E782-467B-BD1B-C9E2C4AD8657}" type="pres">
      <dgm:prSet presAssocID="{9E9850A8-081F-41AC-84A7-81EC49F98062}" presName="Accent5" presStyleLbl="node1" presStyleIdx="3" presStyleCnt="19"/>
      <dgm:spPr/>
    </dgm:pt>
    <dgm:pt modelId="{D3781533-8C58-4993-AB85-680F99F8AA7B}" type="pres">
      <dgm:prSet presAssocID="{9E9850A8-081F-41AC-84A7-81EC49F98062}" presName="Accent6" presStyleLbl="node1" presStyleIdx="4" presStyleCnt="19"/>
      <dgm:spPr/>
    </dgm:pt>
    <dgm:pt modelId="{4EEE17E7-4F7D-46C0-AB51-D1C262BFA0CC}" type="pres">
      <dgm:prSet presAssocID="{B7AD6FA1-A26D-4A5C-8C90-6B87FF6B8437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0E05EA-0457-4ADB-B652-A3A39C5E935D}" type="pres">
      <dgm:prSet presAssocID="{B7AD6FA1-A26D-4A5C-8C90-6B87FF6B8437}" presName="Accent7" presStyleCnt="0"/>
      <dgm:spPr/>
    </dgm:pt>
    <dgm:pt modelId="{494C122B-8060-4A5F-9075-C06B1634C0CA}" type="pres">
      <dgm:prSet presAssocID="{B7AD6FA1-A26D-4A5C-8C90-6B87FF6B8437}" presName="AccentHold1" presStyleLbl="node1" presStyleIdx="6" presStyleCnt="19"/>
      <dgm:spPr/>
    </dgm:pt>
    <dgm:pt modelId="{0E8E29F1-EA9F-48E1-BCDE-8CA5B364A138}" type="pres">
      <dgm:prSet presAssocID="{B7AD6FA1-A26D-4A5C-8C90-6B87FF6B8437}" presName="Accent8" presStyleCnt="0"/>
      <dgm:spPr/>
    </dgm:pt>
    <dgm:pt modelId="{F90BB88D-E4E4-4358-B5C6-0F1225CA0D6C}" type="pres">
      <dgm:prSet presAssocID="{B7AD6FA1-A26D-4A5C-8C90-6B87FF6B8437}" presName="AccentHold2" presStyleLbl="node1" presStyleIdx="7" presStyleCnt="19"/>
      <dgm:spPr/>
    </dgm:pt>
    <dgm:pt modelId="{9DDCF7E0-0477-4981-963D-85C26B99D351}" type="pres">
      <dgm:prSet presAssocID="{42643A63-8AD7-4427-A529-BFB81CF332DD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726D60-FF5C-4FD5-AC99-A49E72E055D3}" type="pres">
      <dgm:prSet presAssocID="{42643A63-8AD7-4427-A529-BFB81CF332DD}" presName="Accent9" presStyleCnt="0"/>
      <dgm:spPr/>
    </dgm:pt>
    <dgm:pt modelId="{D6C2749F-6792-4DAD-A672-3B7455296993}" type="pres">
      <dgm:prSet presAssocID="{42643A63-8AD7-4427-A529-BFB81CF332DD}" presName="AccentHold1" presStyleLbl="node1" presStyleIdx="9" presStyleCnt="19"/>
      <dgm:spPr/>
    </dgm:pt>
    <dgm:pt modelId="{8F262423-D7F7-410B-A2E4-6B42212D49EE}" type="pres">
      <dgm:prSet presAssocID="{42643A63-8AD7-4427-A529-BFB81CF332DD}" presName="Accent10" presStyleCnt="0"/>
      <dgm:spPr/>
    </dgm:pt>
    <dgm:pt modelId="{A493B264-2616-4250-BDAE-FDC637AA62CC}" type="pres">
      <dgm:prSet presAssocID="{42643A63-8AD7-4427-A529-BFB81CF332DD}" presName="AccentHold2" presStyleLbl="node1" presStyleIdx="10" presStyleCnt="19"/>
      <dgm:spPr/>
    </dgm:pt>
    <dgm:pt modelId="{3422F496-359A-4D77-8E51-7D5E48C93CAA}" type="pres">
      <dgm:prSet presAssocID="{42643A63-8AD7-4427-A529-BFB81CF332DD}" presName="Accent11" presStyleCnt="0"/>
      <dgm:spPr/>
    </dgm:pt>
    <dgm:pt modelId="{143CB81A-3C42-4189-9391-2194FEFA17DE}" type="pres">
      <dgm:prSet presAssocID="{42643A63-8AD7-4427-A529-BFB81CF332DD}" presName="AccentHold3" presStyleLbl="node1" presStyleIdx="11" presStyleCnt="19"/>
      <dgm:spPr/>
    </dgm:pt>
    <dgm:pt modelId="{27E9DA70-D16D-492E-B9B5-ABD736C02ACD}" type="pres">
      <dgm:prSet presAssocID="{D1F2CE4B-FC08-4F2A-84DA-1B5A7FE753A2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8848F4-B2D0-4AB6-8C08-E968BF6D04A6}" type="pres">
      <dgm:prSet presAssocID="{D1F2CE4B-FC08-4F2A-84DA-1B5A7FE753A2}" presName="Accent12" presStyleCnt="0"/>
      <dgm:spPr/>
    </dgm:pt>
    <dgm:pt modelId="{419C8089-16E7-447A-A062-1C8C068ABF29}" type="pres">
      <dgm:prSet presAssocID="{D1F2CE4B-FC08-4F2A-84DA-1B5A7FE753A2}" presName="AccentHold1" presStyleLbl="node1" presStyleIdx="13" presStyleCnt="19"/>
      <dgm:spPr/>
    </dgm:pt>
    <dgm:pt modelId="{778130D6-ECB9-457F-BC2B-3C700476458C}" type="pres">
      <dgm:prSet presAssocID="{0C150617-2E78-4857-9446-496534D991B6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0BA9D9-8F96-4804-BEFA-AD86FF42E8A5}" type="pres">
      <dgm:prSet presAssocID="{0C150617-2E78-4857-9446-496534D991B6}" presName="Accent13" presStyleCnt="0"/>
      <dgm:spPr/>
    </dgm:pt>
    <dgm:pt modelId="{71811584-9045-40EE-B96E-7F2B447470EB}" type="pres">
      <dgm:prSet presAssocID="{0C150617-2E78-4857-9446-496534D991B6}" presName="AccentHold1" presStyleLbl="node1" presStyleIdx="15" presStyleCnt="19"/>
      <dgm:spPr/>
    </dgm:pt>
    <dgm:pt modelId="{47EA6318-668B-4B48-B04D-CEA34F423F2C}" type="pres">
      <dgm:prSet presAssocID="{77E3B7FC-C567-4AD1-9617-9E1C29A575B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E4780-C141-4D60-8F76-30C3D7447EF2}" type="pres">
      <dgm:prSet presAssocID="{77E3B7FC-C567-4AD1-9617-9E1C29A575B3}" presName="Accent15" presStyleCnt="0"/>
      <dgm:spPr/>
    </dgm:pt>
    <dgm:pt modelId="{EB927026-FE37-40DE-A03F-854E9D441154}" type="pres">
      <dgm:prSet presAssocID="{77E3B7FC-C567-4AD1-9617-9E1C29A575B3}" presName="AccentHold2" presStyleLbl="node1" presStyleIdx="17" presStyleCnt="19"/>
      <dgm:spPr/>
    </dgm:pt>
    <dgm:pt modelId="{0244E62F-4220-456A-847E-47CA8F1C3D03}" type="pres">
      <dgm:prSet presAssocID="{77E3B7FC-C567-4AD1-9617-9E1C29A575B3}" presName="Accent16" presStyleCnt="0"/>
      <dgm:spPr/>
    </dgm:pt>
    <dgm:pt modelId="{5FDA9C77-B4A2-402C-84C2-23D0F01C8914}" type="pres">
      <dgm:prSet presAssocID="{77E3B7FC-C567-4AD1-9617-9E1C29A575B3}" presName="AccentHold3" presStyleLbl="node1" presStyleIdx="18" presStyleCnt="19"/>
      <dgm:spPr/>
    </dgm:pt>
  </dgm:ptLst>
  <dgm:cxnLst>
    <dgm:cxn modelId="{C91518A0-89BB-4315-8100-959D0B005D66}" srcId="{9E9850A8-081F-41AC-84A7-81EC49F98062}" destId="{D1F2CE4B-FC08-4F2A-84DA-1B5A7FE753A2}" srcOrd="2" destOrd="0" parTransId="{A27B5CC1-817C-41CB-BE1C-B1708D4086BB}" sibTransId="{6A079385-A873-421C-8A10-BFBAAB41EE81}"/>
    <dgm:cxn modelId="{A14F8F94-48CF-40BB-A9C5-A1223CC46D1B}" type="presOf" srcId="{77E3B7FC-C567-4AD1-9617-9E1C29A575B3}" destId="{47EA6318-668B-4B48-B04D-CEA34F423F2C}" srcOrd="0" destOrd="0" presId="urn:microsoft.com/office/officeart/2009/3/layout/CircleRelationship"/>
    <dgm:cxn modelId="{64DA900C-3F11-4A2A-904D-F47D5F055D9C}" type="presOf" srcId="{D1F2CE4B-FC08-4F2A-84DA-1B5A7FE753A2}" destId="{27E9DA70-D16D-492E-B9B5-ABD736C02ACD}" srcOrd="0" destOrd="0" presId="urn:microsoft.com/office/officeart/2009/3/layout/CircleRelationship"/>
    <dgm:cxn modelId="{6CBD5A01-01A6-470D-B7BC-D5EF66A2C4D3}" srcId="{9E9850A8-081F-41AC-84A7-81EC49F98062}" destId="{42643A63-8AD7-4427-A529-BFB81CF332DD}" srcOrd="1" destOrd="0" parTransId="{2973455C-CCC2-4AE0-A540-307D1A8C5B0C}" sibTransId="{BB66922F-93D4-40EE-A69B-7D4198FF13F0}"/>
    <dgm:cxn modelId="{53BE02E1-1626-4FFB-9A24-EAFC89139B99}" srcId="{663C412A-1D07-4E9D-B4C8-9B612BF914F0}" destId="{9E9850A8-081F-41AC-84A7-81EC49F98062}" srcOrd="0" destOrd="0" parTransId="{C5B4F76D-E635-41B2-9434-8FCAE05A8802}" sibTransId="{2E2D8130-79F3-489F-B8C9-2380913179B1}"/>
    <dgm:cxn modelId="{9183C238-1405-4004-BB1C-0D13A89CB237}" srcId="{9E9850A8-081F-41AC-84A7-81EC49F98062}" destId="{0C150617-2E78-4857-9446-496534D991B6}" srcOrd="3" destOrd="0" parTransId="{741732C6-654D-4FD8-B95E-4D4FDF9E17CB}" sibTransId="{6BE8FACE-E52F-4D3E-BB66-4A019C981C5D}"/>
    <dgm:cxn modelId="{43053759-172B-4342-B1A2-4D89C4200CB5}" srcId="{9E9850A8-081F-41AC-84A7-81EC49F98062}" destId="{77E3B7FC-C567-4AD1-9617-9E1C29A575B3}" srcOrd="4" destOrd="0" parTransId="{F3DD8EAE-E236-4277-AB8B-A8A929955423}" sibTransId="{86AE56C2-0EC5-4E70-91D1-AEF29DA8FEE7}"/>
    <dgm:cxn modelId="{98C9DF97-C549-4D2D-996A-D680703F3022}" type="presOf" srcId="{B7AD6FA1-A26D-4A5C-8C90-6B87FF6B8437}" destId="{4EEE17E7-4F7D-46C0-AB51-D1C262BFA0CC}" srcOrd="0" destOrd="0" presId="urn:microsoft.com/office/officeart/2009/3/layout/CircleRelationship"/>
    <dgm:cxn modelId="{C70D0547-1D82-4CE6-8AA7-27EE31257B38}" type="presOf" srcId="{9E9850A8-081F-41AC-84A7-81EC49F98062}" destId="{84913147-EB6F-40D0-B1DB-2D1AF1860883}" srcOrd="0" destOrd="0" presId="urn:microsoft.com/office/officeart/2009/3/layout/CircleRelationship"/>
    <dgm:cxn modelId="{EAFCD4A0-31C0-4149-9613-F28D884B6561}" type="presOf" srcId="{663C412A-1D07-4E9D-B4C8-9B612BF914F0}" destId="{67FD89F9-3578-4A5B-96AF-1313E75DF1DC}" srcOrd="0" destOrd="0" presId="urn:microsoft.com/office/officeart/2009/3/layout/CircleRelationship"/>
    <dgm:cxn modelId="{42701371-F19E-49D2-9387-0F918555D7FF}" srcId="{9E9850A8-081F-41AC-84A7-81EC49F98062}" destId="{B7AD6FA1-A26D-4A5C-8C90-6B87FF6B8437}" srcOrd="0" destOrd="0" parTransId="{B97D1661-7F45-48CF-B6C9-357710AE2E6C}" sibTransId="{8CAFB07C-7769-4358-95DD-A2F1E578F61B}"/>
    <dgm:cxn modelId="{DBA9F289-3E49-49E2-9886-418EC59C608F}" type="presOf" srcId="{42643A63-8AD7-4427-A529-BFB81CF332DD}" destId="{9DDCF7E0-0477-4981-963D-85C26B99D351}" srcOrd="0" destOrd="0" presId="urn:microsoft.com/office/officeart/2009/3/layout/CircleRelationship"/>
    <dgm:cxn modelId="{832C125A-135B-44BD-9882-D2ACABA9171A}" type="presOf" srcId="{0C150617-2E78-4857-9446-496534D991B6}" destId="{778130D6-ECB9-457F-BC2B-3C700476458C}" srcOrd="0" destOrd="0" presId="urn:microsoft.com/office/officeart/2009/3/layout/CircleRelationship"/>
    <dgm:cxn modelId="{E5F84640-3ABC-486F-8C44-8F5BB0463526}" type="presParOf" srcId="{67FD89F9-3578-4A5B-96AF-1313E75DF1DC}" destId="{84913147-EB6F-40D0-B1DB-2D1AF1860883}" srcOrd="0" destOrd="0" presId="urn:microsoft.com/office/officeart/2009/3/layout/CircleRelationship"/>
    <dgm:cxn modelId="{B073E5E3-2254-4C64-A7FD-1D79FFB96C07}" type="presParOf" srcId="{67FD89F9-3578-4A5B-96AF-1313E75DF1DC}" destId="{F6543234-C2E1-41C7-99F9-88BE8FB26255}" srcOrd="1" destOrd="0" presId="urn:microsoft.com/office/officeart/2009/3/layout/CircleRelationship"/>
    <dgm:cxn modelId="{E0B02B59-BDD7-4C63-AE06-EB7CD4A45336}" type="presParOf" srcId="{67FD89F9-3578-4A5B-96AF-1313E75DF1DC}" destId="{54B9E3E7-62E8-4E95-9D88-B6D6B31CF872}" srcOrd="2" destOrd="0" presId="urn:microsoft.com/office/officeart/2009/3/layout/CircleRelationship"/>
    <dgm:cxn modelId="{7ADCF999-97CE-4042-B06C-5B76A22862A2}" type="presParOf" srcId="{67FD89F9-3578-4A5B-96AF-1313E75DF1DC}" destId="{22A9C01E-DA1F-435F-9AE7-2B36A328953F}" srcOrd="3" destOrd="0" presId="urn:microsoft.com/office/officeart/2009/3/layout/CircleRelationship"/>
    <dgm:cxn modelId="{71C0947E-009D-46CC-B94C-A03DF636514F}" type="presParOf" srcId="{67FD89F9-3578-4A5B-96AF-1313E75DF1DC}" destId="{F04CE2F7-E782-467B-BD1B-C9E2C4AD8657}" srcOrd="4" destOrd="0" presId="urn:microsoft.com/office/officeart/2009/3/layout/CircleRelationship"/>
    <dgm:cxn modelId="{0F037A22-CF85-4F06-B07A-F64659FB6748}" type="presParOf" srcId="{67FD89F9-3578-4A5B-96AF-1313E75DF1DC}" destId="{D3781533-8C58-4993-AB85-680F99F8AA7B}" srcOrd="5" destOrd="0" presId="urn:microsoft.com/office/officeart/2009/3/layout/CircleRelationship"/>
    <dgm:cxn modelId="{0C7AD14E-5F5D-40E3-B254-C6F2410581C7}" type="presParOf" srcId="{67FD89F9-3578-4A5B-96AF-1313E75DF1DC}" destId="{4EEE17E7-4F7D-46C0-AB51-D1C262BFA0CC}" srcOrd="6" destOrd="0" presId="urn:microsoft.com/office/officeart/2009/3/layout/CircleRelationship"/>
    <dgm:cxn modelId="{8736676A-1C75-437E-8F52-BB1003D517AF}" type="presParOf" srcId="{67FD89F9-3578-4A5B-96AF-1313E75DF1DC}" destId="{790E05EA-0457-4ADB-B652-A3A39C5E935D}" srcOrd="7" destOrd="0" presId="urn:microsoft.com/office/officeart/2009/3/layout/CircleRelationship"/>
    <dgm:cxn modelId="{C8475D6A-1395-4B3A-9875-912FDAD4A918}" type="presParOf" srcId="{790E05EA-0457-4ADB-B652-A3A39C5E935D}" destId="{494C122B-8060-4A5F-9075-C06B1634C0CA}" srcOrd="0" destOrd="0" presId="urn:microsoft.com/office/officeart/2009/3/layout/CircleRelationship"/>
    <dgm:cxn modelId="{C7326037-381C-4EF3-AF8F-D013EE5BB746}" type="presParOf" srcId="{67FD89F9-3578-4A5B-96AF-1313E75DF1DC}" destId="{0E8E29F1-EA9F-48E1-BCDE-8CA5B364A138}" srcOrd="8" destOrd="0" presId="urn:microsoft.com/office/officeart/2009/3/layout/CircleRelationship"/>
    <dgm:cxn modelId="{66AD9DEA-8E0B-44AE-ADD7-3F7E49ECD588}" type="presParOf" srcId="{0E8E29F1-EA9F-48E1-BCDE-8CA5B364A138}" destId="{F90BB88D-E4E4-4358-B5C6-0F1225CA0D6C}" srcOrd="0" destOrd="0" presId="urn:microsoft.com/office/officeart/2009/3/layout/CircleRelationship"/>
    <dgm:cxn modelId="{75F2676A-6B6C-4209-A3CB-CB195E23D64A}" type="presParOf" srcId="{67FD89F9-3578-4A5B-96AF-1313E75DF1DC}" destId="{9DDCF7E0-0477-4981-963D-85C26B99D351}" srcOrd="9" destOrd="0" presId="urn:microsoft.com/office/officeart/2009/3/layout/CircleRelationship"/>
    <dgm:cxn modelId="{723385C8-5510-4176-9C3C-6A4DBBF6BB34}" type="presParOf" srcId="{67FD89F9-3578-4A5B-96AF-1313E75DF1DC}" destId="{7C726D60-FF5C-4FD5-AC99-A49E72E055D3}" srcOrd="10" destOrd="0" presId="urn:microsoft.com/office/officeart/2009/3/layout/CircleRelationship"/>
    <dgm:cxn modelId="{2556F79A-60A2-4159-964D-EA71DB5AB1C0}" type="presParOf" srcId="{7C726D60-FF5C-4FD5-AC99-A49E72E055D3}" destId="{D6C2749F-6792-4DAD-A672-3B7455296993}" srcOrd="0" destOrd="0" presId="urn:microsoft.com/office/officeart/2009/3/layout/CircleRelationship"/>
    <dgm:cxn modelId="{1EB2060A-767B-47A2-A8A0-39690CD2DE41}" type="presParOf" srcId="{67FD89F9-3578-4A5B-96AF-1313E75DF1DC}" destId="{8F262423-D7F7-410B-A2E4-6B42212D49EE}" srcOrd="11" destOrd="0" presId="urn:microsoft.com/office/officeart/2009/3/layout/CircleRelationship"/>
    <dgm:cxn modelId="{3E69AD0F-8032-46D8-8C2E-6235BAF59D6F}" type="presParOf" srcId="{8F262423-D7F7-410B-A2E4-6B42212D49EE}" destId="{A493B264-2616-4250-BDAE-FDC637AA62CC}" srcOrd="0" destOrd="0" presId="urn:microsoft.com/office/officeart/2009/3/layout/CircleRelationship"/>
    <dgm:cxn modelId="{11CEAD17-B078-4000-9210-59482CD5C5B2}" type="presParOf" srcId="{67FD89F9-3578-4A5B-96AF-1313E75DF1DC}" destId="{3422F496-359A-4D77-8E51-7D5E48C93CAA}" srcOrd="12" destOrd="0" presId="urn:microsoft.com/office/officeart/2009/3/layout/CircleRelationship"/>
    <dgm:cxn modelId="{0FB09D16-E4DA-4F58-B5D1-C3C3DE0F39D1}" type="presParOf" srcId="{3422F496-359A-4D77-8E51-7D5E48C93CAA}" destId="{143CB81A-3C42-4189-9391-2194FEFA17DE}" srcOrd="0" destOrd="0" presId="urn:microsoft.com/office/officeart/2009/3/layout/CircleRelationship"/>
    <dgm:cxn modelId="{FFB2DCBB-C052-4D21-9543-36D59E41302E}" type="presParOf" srcId="{67FD89F9-3578-4A5B-96AF-1313E75DF1DC}" destId="{27E9DA70-D16D-492E-B9B5-ABD736C02ACD}" srcOrd="13" destOrd="0" presId="urn:microsoft.com/office/officeart/2009/3/layout/CircleRelationship"/>
    <dgm:cxn modelId="{DC8FCEA5-C404-4FE7-82F5-20DB41047816}" type="presParOf" srcId="{67FD89F9-3578-4A5B-96AF-1313E75DF1DC}" destId="{C18848F4-B2D0-4AB6-8C08-E968BF6D04A6}" srcOrd="14" destOrd="0" presId="urn:microsoft.com/office/officeart/2009/3/layout/CircleRelationship"/>
    <dgm:cxn modelId="{28152422-36C3-418C-BDEE-31F1123D6216}" type="presParOf" srcId="{C18848F4-B2D0-4AB6-8C08-E968BF6D04A6}" destId="{419C8089-16E7-447A-A062-1C8C068ABF29}" srcOrd="0" destOrd="0" presId="urn:microsoft.com/office/officeart/2009/3/layout/CircleRelationship"/>
    <dgm:cxn modelId="{6573D7A4-AD3B-42EE-9DE3-4AE64F8F4F33}" type="presParOf" srcId="{67FD89F9-3578-4A5B-96AF-1313E75DF1DC}" destId="{778130D6-ECB9-457F-BC2B-3C700476458C}" srcOrd="15" destOrd="0" presId="urn:microsoft.com/office/officeart/2009/3/layout/CircleRelationship"/>
    <dgm:cxn modelId="{AC7BA7CF-86FA-4783-B7F8-5417D4790433}" type="presParOf" srcId="{67FD89F9-3578-4A5B-96AF-1313E75DF1DC}" destId="{560BA9D9-8F96-4804-BEFA-AD86FF42E8A5}" srcOrd="16" destOrd="0" presId="urn:microsoft.com/office/officeart/2009/3/layout/CircleRelationship"/>
    <dgm:cxn modelId="{2D2083BF-EDCA-4311-AF6C-306D8AB171DB}" type="presParOf" srcId="{560BA9D9-8F96-4804-BEFA-AD86FF42E8A5}" destId="{71811584-9045-40EE-B96E-7F2B447470EB}" srcOrd="0" destOrd="0" presId="urn:microsoft.com/office/officeart/2009/3/layout/CircleRelationship"/>
    <dgm:cxn modelId="{0F226047-1359-4A68-BAE7-02026DAEE11C}" type="presParOf" srcId="{67FD89F9-3578-4A5B-96AF-1313E75DF1DC}" destId="{47EA6318-668B-4B48-B04D-CEA34F423F2C}" srcOrd="17" destOrd="0" presId="urn:microsoft.com/office/officeart/2009/3/layout/CircleRelationship"/>
    <dgm:cxn modelId="{EFB21801-092F-47AC-8E96-40B99C6CE077}" type="presParOf" srcId="{67FD89F9-3578-4A5B-96AF-1313E75DF1DC}" destId="{CAAE4780-C141-4D60-8F76-30C3D7447EF2}" srcOrd="18" destOrd="0" presId="urn:microsoft.com/office/officeart/2009/3/layout/CircleRelationship"/>
    <dgm:cxn modelId="{7575952F-E4CF-4168-A454-802395AA1997}" type="presParOf" srcId="{CAAE4780-C141-4D60-8F76-30C3D7447EF2}" destId="{EB927026-FE37-40DE-A03F-854E9D441154}" srcOrd="0" destOrd="0" presId="urn:microsoft.com/office/officeart/2009/3/layout/CircleRelationship"/>
    <dgm:cxn modelId="{9DD24896-1E3F-4E56-89F9-4F0D8393963E}" type="presParOf" srcId="{67FD89F9-3578-4A5B-96AF-1313E75DF1DC}" destId="{0244E62F-4220-456A-847E-47CA8F1C3D03}" srcOrd="19" destOrd="0" presId="urn:microsoft.com/office/officeart/2009/3/layout/CircleRelationship"/>
    <dgm:cxn modelId="{E8DE43CC-F63F-4E1F-9999-67E647515E5B}" type="presParOf" srcId="{0244E62F-4220-456A-847E-47CA8F1C3D03}" destId="{5FDA9C77-B4A2-402C-84C2-23D0F01C89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r>
            <a:rPr lang="en-US" dirty="0" smtClean="0"/>
            <a:t>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r>
            <a:rPr lang="en-US" dirty="0" smtClean="0"/>
            <a:t>Code 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r>
            <a:rPr lang="en-US" dirty="0" smtClean="0"/>
            <a:t>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A7338244-CC7F-4F13-BD09-9FC8A088E054}" type="presOf" srcId="{01AA8283-1DBB-4CDA-BBF9-95436A57932F}" destId="{B54F54A5-26B8-4787-8570-EDBF36A08DD1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325E3494-CA43-44D6-852B-00FBC11BE876}" type="presOf" srcId="{60B1FFD0-0763-4574-B410-A6988B4EED25}" destId="{16B7D3A3-56DC-416A-9D44-98A1CDBB4E4D}" srcOrd="0" destOrd="0" presId="urn:microsoft.com/office/officeart/2008/layout/AlternatingHexagons"/>
    <dgm:cxn modelId="{AF38BA9E-F197-433F-95C8-B0AADB2CCB16}" type="presOf" srcId="{EBA956B9-8AA8-4C09-A042-F12559543711}" destId="{C8819DA0-0A0D-4809-A697-8EE17C27F8FD}" srcOrd="0" destOrd="0" presId="urn:microsoft.com/office/officeart/2008/layout/AlternatingHexagons"/>
    <dgm:cxn modelId="{BDCF7631-126F-4C76-BD7C-3A4533FEB43D}" type="presOf" srcId="{7E05D667-AF25-40F8-A435-2D17D074E566}" destId="{BADB0BD2-CE74-4F03-B6B4-AEA52D935E43}" srcOrd="0" destOrd="0" presId="urn:microsoft.com/office/officeart/2008/layout/AlternatingHexagons"/>
    <dgm:cxn modelId="{2550C0DD-C57D-4564-BB80-93352F8BE6D2}" type="presOf" srcId="{D4A37EBF-84D2-4B44-B1E8-85FE4AF363EE}" destId="{36CC621C-EEBA-4032-A1C4-95D93E13E7B4}" srcOrd="0" destOrd="0" presId="urn:microsoft.com/office/officeart/2008/layout/AlternatingHexagons"/>
    <dgm:cxn modelId="{A0DC496A-98E5-48D0-8699-EA44AF141DFC}" type="presOf" srcId="{DFA9EDA4-D9DD-44C8-9AC2-E14B5628EAEA}" destId="{1CEF3C90-5AFE-47A2-913C-0D42C000C14C}" srcOrd="0" destOrd="0" presId="urn:microsoft.com/office/officeart/2008/layout/AlternatingHexagons"/>
    <dgm:cxn modelId="{1558F6C2-D311-4589-97D7-C482152ECFF2}" type="presParOf" srcId="{C8819DA0-0A0D-4809-A697-8EE17C27F8FD}" destId="{85E02B51-8424-4698-A1D8-7387BFC7AE79}" srcOrd="0" destOrd="0" presId="urn:microsoft.com/office/officeart/2008/layout/AlternatingHexagons"/>
    <dgm:cxn modelId="{F3F4A66B-72FB-4AA3-93B8-C554E1D6C4A3}" type="presParOf" srcId="{85E02B51-8424-4698-A1D8-7387BFC7AE79}" destId="{1CEF3C90-5AFE-47A2-913C-0D42C000C14C}" srcOrd="0" destOrd="0" presId="urn:microsoft.com/office/officeart/2008/layout/AlternatingHexagons"/>
    <dgm:cxn modelId="{3D20DC4C-7869-47CE-8EFA-32779A99C402}" type="presParOf" srcId="{85E02B51-8424-4698-A1D8-7387BFC7AE79}" destId="{EF8FA3B5-F5CF-4A95-9D97-D77A25F8D216}" srcOrd="1" destOrd="0" presId="urn:microsoft.com/office/officeart/2008/layout/AlternatingHexagons"/>
    <dgm:cxn modelId="{257B1AEF-2530-45E3-B128-87DFED9B454A}" type="presParOf" srcId="{85E02B51-8424-4698-A1D8-7387BFC7AE79}" destId="{298D7740-3D1F-4D3E-BEBA-3F4A4183C2F1}" srcOrd="2" destOrd="0" presId="urn:microsoft.com/office/officeart/2008/layout/AlternatingHexagons"/>
    <dgm:cxn modelId="{19A9FE61-60F3-4DFD-8A83-88CE8CDC8A22}" type="presParOf" srcId="{85E02B51-8424-4698-A1D8-7387BFC7AE79}" destId="{A605766A-D973-401B-9488-D0E2540CCDEA}" srcOrd="3" destOrd="0" presId="urn:microsoft.com/office/officeart/2008/layout/AlternatingHexagons"/>
    <dgm:cxn modelId="{E5DCDA83-910D-417A-8823-749158038F43}" type="presParOf" srcId="{85E02B51-8424-4698-A1D8-7387BFC7AE79}" destId="{36CC621C-EEBA-4032-A1C4-95D93E13E7B4}" srcOrd="4" destOrd="0" presId="urn:microsoft.com/office/officeart/2008/layout/AlternatingHexagons"/>
    <dgm:cxn modelId="{64FD8B50-B893-4B9C-9044-73088AD75FBA}" type="presParOf" srcId="{C8819DA0-0A0D-4809-A697-8EE17C27F8FD}" destId="{9C0F2BCD-F43D-4A3C-BA7A-519BADA96AD6}" srcOrd="1" destOrd="0" presId="urn:microsoft.com/office/officeart/2008/layout/AlternatingHexagons"/>
    <dgm:cxn modelId="{108D28FD-B3B6-4EF7-B99E-47151105F077}" type="presParOf" srcId="{C8819DA0-0A0D-4809-A697-8EE17C27F8FD}" destId="{067A95DD-E9E6-4A81-934E-E32D66C89010}" srcOrd="2" destOrd="0" presId="urn:microsoft.com/office/officeart/2008/layout/AlternatingHexagons"/>
    <dgm:cxn modelId="{F00BD1A8-17D7-408A-B7B7-D94E59BFBE0A}" type="presParOf" srcId="{067A95DD-E9E6-4A81-934E-E32D66C89010}" destId="{BADB0BD2-CE74-4F03-B6B4-AEA52D935E43}" srcOrd="0" destOrd="0" presId="urn:microsoft.com/office/officeart/2008/layout/AlternatingHexagons"/>
    <dgm:cxn modelId="{825A7B8D-8640-47F6-A59E-1F781F4A269B}" type="presParOf" srcId="{067A95DD-E9E6-4A81-934E-E32D66C89010}" destId="{16B7D3A3-56DC-416A-9D44-98A1CDBB4E4D}" srcOrd="1" destOrd="0" presId="urn:microsoft.com/office/officeart/2008/layout/AlternatingHexagons"/>
    <dgm:cxn modelId="{38685825-3612-403F-8C2E-EF7197F2B692}" type="presParOf" srcId="{067A95DD-E9E6-4A81-934E-E32D66C89010}" destId="{D7867577-8C2C-4494-A717-E7742E7BF66A}" srcOrd="2" destOrd="0" presId="urn:microsoft.com/office/officeart/2008/layout/AlternatingHexagons"/>
    <dgm:cxn modelId="{1C1EE8D0-C99B-425C-8E9F-39BC227834C9}" type="presParOf" srcId="{067A95DD-E9E6-4A81-934E-E32D66C89010}" destId="{1C8EE4AF-587F-4D3D-B304-8F1C0A7C24BA}" srcOrd="3" destOrd="0" presId="urn:microsoft.com/office/officeart/2008/layout/AlternatingHexagons"/>
    <dgm:cxn modelId="{3C6B0D58-ABA0-47BC-BDF4-49E8867FE9C8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testedcode1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784E9B62-E8C9-4449-9700-02B3B0C3B1C5}" type="presOf" srcId="{DFA9EDA4-D9DD-44C8-9AC2-E14B5628EAEA}" destId="{1CEF3C90-5AFE-47A2-913C-0D42C000C14C}" srcOrd="0" destOrd="0" presId="urn:microsoft.com/office/officeart/2008/layout/AlternatingHexagons"/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491A6C8E-D769-4211-80C5-A29690D0BEB4}" type="presOf" srcId="{01AA8283-1DBB-4CDA-BBF9-95436A57932F}" destId="{B54F54A5-26B8-4787-8570-EDBF36A08DD1}" srcOrd="0" destOrd="0" presId="urn:microsoft.com/office/officeart/2008/layout/AlternatingHexagons"/>
    <dgm:cxn modelId="{22D35655-445D-4365-9F3B-EAC09FC5BB78}" type="presOf" srcId="{60B1FFD0-0763-4574-B410-A6988B4EED25}" destId="{16B7D3A3-56DC-416A-9D44-98A1CDBB4E4D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214DEFF2-613B-4341-B234-E6C455B75990}" type="presOf" srcId="{D4A37EBF-84D2-4B44-B1E8-85FE4AF363EE}" destId="{36CC621C-EEBA-4032-A1C4-95D93E13E7B4}" srcOrd="0" destOrd="0" presId="urn:microsoft.com/office/officeart/2008/layout/AlternatingHexagons"/>
    <dgm:cxn modelId="{5E195B5B-92A9-4843-A2C8-1481169BC862}" type="presOf" srcId="{7E05D667-AF25-40F8-A435-2D17D074E566}" destId="{BADB0BD2-CE74-4F03-B6B4-AEA52D935E43}" srcOrd="0" destOrd="0" presId="urn:microsoft.com/office/officeart/2008/layout/AlternatingHexagons"/>
    <dgm:cxn modelId="{8BBFD8D1-2986-41E1-A882-A2124540DAA5}" type="presOf" srcId="{EBA956B9-8AA8-4C09-A042-F12559543711}" destId="{C8819DA0-0A0D-4809-A697-8EE17C27F8FD}" srcOrd="0" destOrd="0" presId="urn:microsoft.com/office/officeart/2008/layout/AlternatingHexagons"/>
    <dgm:cxn modelId="{3833BC6C-8D3A-4905-840E-0F8C8E1FD218}" type="presParOf" srcId="{C8819DA0-0A0D-4809-A697-8EE17C27F8FD}" destId="{85E02B51-8424-4698-A1D8-7387BFC7AE79}" srcOrd="0" destOrd="0" presId="urn:microsoft.com/office/officeart/2008/layout/AlternatingHexagons"/>
    <dgm:cxn modelId="{3325D25F-0FC9-4024-98D0-5398AC0DA7E2}" type="presParOf" srcId="{85E02B51-8424-4698-A1D8-7387BFC7AE79}" destId="{1CEF3C90-5AFE-47A2-913C-0D42C000C14C}" srcOrd="0" destOrd="0" presId="urn:microsoft.com/office/officeart/2008/layout/AlternatingHexagons"/>
    <dgm:cxn modelId="{1AFAE2BA-2126-4868-A849-00419889E243}" type="presParOf" srcId="{85E02B51-8424-4698-A1D8-7387BFC7AE79}" destId="{EF8FA3B5-F5CF-4A95-9D97-D77A25F8D216}" srcOrd="1" destOrd="0" presId="urn:microsoft.com/office/officeart/2008/layout/AlternatingHexagons"/>
    <dgm:cxn modelId="{201D2D5F-F63D-4EDC-9C6B-1D07F6EEDC2E}" type="presParOf" srcId="{85E02B51-8424-4698-A1D8-7387BFC7AE79}" destId="{298D7740-3D1F-4D3E-BEBA-3F4A4183C2F1}" srcOrd="2" destOrd="0" presId="urn:microsoft.com/office/officeart/2008/layout/AlternatingHexagons"/>
    <dgm:cxn modelId="{8F6D3F15-40A4-4196-AC2A-B019BCF1C4D8}" type="presParOf" srcId="{85E02B51-8424-4698-A1D8-7387BFC7AE79}" destId="{A605766A-D973-401B-9488-D0E2540CCDEA}" srcOrd="3" destOrd="0" presId="urn:microsoft.com/office/officeart/2008/layout/AlternatingHexagons"/>
    <dgm:cxn modelId="{1E767CD6-FDD4-41CC-B24F-34866B8E5F62}" type="presParOf" srcId="{85E02B51-8424-4698-A1D8-7387BFC7AE79}" destId="{36CC621C-EEBA-4032-A1C4-95D93E13E7B4}" srcOrd="4" destOrd="0" presId="urn:microsoft.com/office/officeart/2008/layout/AlternatingHexagons"/>
    <dgm:cxn modelId="{7ED284D5-3104-4302-A0EF-35D9564459D6}" type="presParOf" srcId="{C8819DA0-0A0D-4809-A697-8EE17C27F8FD}" destId="{9C0F2BCD-F43D-4A3C-BA7A-519BADA96AD6}" srcOrd="1" destOrd="0" presId="urn:microsoft.com/office/officeart/2008/layout/AlternatingHexagons"/>
    <dgm:cxn modelId="{879317F9-6906-4645-A7F9-56F59865C61E}" type="presParOf" srcId="{C8819DA0-0A0D-4809-A697-8EE17C27F8FD}" destId="{067A95DD-E9E6-4A81-934E-E32D66C89010}" srcOrd="2" destOrd="0" presId="urn:microsoft.com/office/officeart/2008/layout/AlternatingHexagons"/>
    <dgm:cxn modelId="{2A31A5E6-1072-4743-8876-64B1A09D79D1}" type="presParOf" srcId="{067A95DD-E9E6-4A81-934E-E32D66C89010}" destId="{BADB0BD2-CE74-4F03-B6B4-AEA52D935E43}" srcOrd="0" destOrd="0" presId="urn:microsoft.com/office/officeart/2008/layout/AlternatingHexagons"/>
    <dgm:cxn modelId="{691EDF79-D8F6-4929-9770-0ADF532BE872}" type="presParOf" srcId="{067A95DD-E9E6-4A81-934E-E32D66C89010}" destId="{16B7D3A3-56DC-416A-9D44-98A1CDBB4E4D}" srcOrd="1" destOrd="0" presId="urn:microsoft.com/office/officeart/2008/layout/AlternatingHexagons"/>
    <dgm:cxn modelId="{F5C1CD6E-245F-4386-9722-5B48263632ED}" type="presParOf" srcId="{067A95DD-E9E6-4A81-934E-E32D66C89010}" destId="{D7867577-8C2C-4494-A717-E7742E7BF66A}" srcOrd="2" destOrd="0" presId="urn:microsoft.com/office/officeart/2008/layout/AlternatingHexagons"/>
    <dgm:cxn modelId="{2D4F68F9-2ED6-42F9-A70C-9DDFBF9527BA}" type="presParOf" srcId="{067A95DD-E9E6-4A81-934E-E32D66C89010}" destId="{1C8EE4AF-587F-4D3D-B304-8F1C0A7C24BA}" srcOrd="3" destOrd="0" presId="urn:microsoft.com/office/officeart/2008/layout/AlternatingHexagons"/>
    <dgm:cxn modelId="{3AC3E051-86E1-4364-A990-06ABA412356D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7EF51CAB-92C5-42DE-9C7A-A419F7DF3D82}" type="presOf" srcId="{6DC68754-8A65-4033-BF6B-33AE20080845}" destId="{93F5DBB4-03A9-45BE-9C32-9E73CB60793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F7C426C6-692E-4684-9610-2FAC02F14B50}" type="presOf" srcId="{3098B158-E4CA-46D2-ADB3-2FD1AF69437E}" destId="{9246690B-84CC-4322-90C3-6933A0DB24FF}" srcOrd="1" destOrd="0" presId="urn:microsoft.com/office/officeart/2005/8/layout/radial1"/>
    <dgm:cxn modelId="{B4E1FF9D-7F02-4018-983F-49DA85F0A6F1}" type="presOf" srcId="{30495CE7-FEE3-4F5C-A61E-76230EDD136B}" destId="{EBA34540-0A86-4554-A2B1-8F434CB9F934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7C454709-DD3B-4A78-A2A3-38DA4882BFB9}" type="presOf" srcId="{7E20CC88-1F0A-438E-916D-0AF2098D81CF}" destId="{AC7D0357-7189-4320-BF33-DE16EF0D7FC6}" srcOrd="0" destOrd="0" presId="urn:microsoft.com/office/officeart/2005/8/layout/radial1"/>
    <dgm:cxn modelId="{2510F505-1D40-4037-933B-A5429DB43562}" type="presOf" srcId="{A6C5C48A-CD14-44D9-83EA-8B96B97E2223}" destId="{13480AE2-D0CC-43D9-95CF-5CEF4899DAC4}" srcOrd="0" destOrd="0" presId="urn:microsoft.com/office/officeart/2005/8/layout/radial1"/>
    <dgm:cxn modelId="{68DF12A3-3492-4C85-81C7-965DDA0CFACE}" type="presOf" srcId="{7E20CC88-1F0A-438E-916D-0AF2098D81CF}" destId="{8FAA735F-735B-415A-AD6E-617940076933}" srcOrd="1" destOrd="0" presId="urn:microsoft.com/office/officeart/2005/8/layout/radial1"/>
    <dgm:cxn modelId="{F46A2BD3-4CA3-46B9-B45E-E77B7873F3F8}" type="presOf" srcId="{30495CE7-FEE3-4F5C-A61E-76230EDD136B}" destId="{814A8E07-048C-471A-BBA7-D41505E9B98A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1D34B89A-87D3-4AC7-8269-B21B08B1DD8A}" type="presOf" srcId="{6DC68754-8A65-4033-BF6B-33AE20080845}" destId="{2DB5939B-B49D-4DE8-A2A0-5856286845E5}" srcOrd="0" destOrd="0" presId="urn:microsoft.com/office/officeart/2005/8/layout/radial1"/>
    <dgm:cxn modelId="{30CAC9D6-010E-4987-B8F5-5F46B50FA16C}" type="presOf" srcId="{AFCA28FE-8865-4267-BA3F-C08208326948}" destId="{4D38731E-B89C-4F2E-86F2-3DD458E53F29}" srcOrd="0" destOrd="0" presId="urn:microsoft.com/office/officeart/2005/8/layout/radial1"/>
    <dgm:cxn modelId="{778C6E20-C8A3-40F9-8338-CFA01313ED81}" type="presOf" srcId="{B94CBC8E-B388-4F10-A51E-C7A896696E62}" destId="{32A6C963-02E6-4E04-AD11-13C61D252FE5}" srcOrd="0" destOrd="0" presId="urn:microsoft.com/office/officeart/2005/8/layout/radial1"/>
    <dgm:cxn modelId="{BC6469B0-80C9-49BC-AEFC-A2BAE66D3920}" type="presOf" srcId="{14CBB5D9-64A8-4345-8BBE-AC5A75C41DF7}" destId="{B91882FC-8DB4-4777-82C8-E0126D59D040}" srcOrd="0" destOrd="0" presId="urn:microsoft.com/office/officeart/2005/8/layout/radial1"/>
    <dgm:cxn modelId="{D7D204E3-82C4-4D6B-97C3-01C999EFC875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BFFCE494-7C33-4412-A3DF-719CB642E43D}" type="presOf" srcId="{3098B158-E4CA-46D2-ADB3-2FD1AF69437E}" destId="{C0C516CD-91B4-4ED5-9418-78AF4EE14940}" srcOrd="0" destOrd="0" presId="urn:microsoft.com/office/officeart/2005/8/layout/radial1"/>
    <dgm:cxn modelId="{18CD178A-8408-4599-B861-5D9D62402A31}" type="presOf" srcId="{B94CBC8E-B388-4F10-A51E-C7A896696E62}" destId="{BEEF1F93-D000-4123-9621-D36ABF846AEA}" srcOrd="1" destOrd="0" presId="urn:microsoft.com/office/officeart/2005/8/layout/radial1"/>
    <dgm:cxn modelId="{77046AEC-D7A4-45D1-AF42-4B568DE9FAB9}" type="presOf" srcId="{2F463147-07E8-4964-916E-9A15CC951ABF}" destId="{4D7594C6-3EA5-4BEE-B14E-A61C91AB5A56}" srcOrd="0" destOrd="0" presId="urn:microsoft.com/office/officeart/2005/8/layout/radial1"/>
    <dgm:cxn modelId="{422BDCE5-DE71-48FA-B47C-52303330FE80}" type="presOf" srcId="{3971EDF3-5E9E-4703-A6BA-E34CAC03BAE7}" destId="{D3ABC979-A187-493D-AD82-9C3961828BC0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F45AB104-ABF1-4D5A-8BCF-E6C1869B085C}" type="presOf" srcId="{2C8CEAFA-6EDE-4CEE-AD96-9CCA396B543E}" destId="{4C588477-F4FD-4377-91E3-E0CBA21E4E35}" srcOrd="0" destOrd="0" presId="urn:microsoft.com/office/officeart/2005/8/layout/radial1"/>
    <dgm:cxn modelId="{17BDE714-3235-46C0-8691-42507A6E1171}" type="presParOf" srcId="{4C588477-F4FD-4377-91E3-E0CBA21E4E35}" destId="{4D38731E-B89C-4F2E-86F2-3DD458E53F29}" srcOrd="0" destOrd="0" presId="urn:microsoft.com/office/officeart/2005/8/layout/radial1"/>
    <dgm:cxn modelId="{5B57BD9C-9F92-41E7-9B97-941F16141DC1}" type="presParOf" srcId="{4C588477-F4FD-4377-91E3-E0CBA21E4E35}" destId="{EBA34540-0A86-4554-A2B1-8F434CB9F934}" srcOrd="1" destOrd="0" presId="urn:microsoft.com/office/officeart/2005/8/layout/radial1"/>
    <dgm:cxn modelId="{3C23E5C5-AB80-4493-9FCA-407A491042BE}" type="presParOf" srcId="{EBA34540-0A86-4554-A2B1-8F434CB9F934}" destId="{814A8E07-048C-471A-BBA7-D41505E9B98A}" srcOrd="0" destOrd="0" presId="urn:microsoft.com/office/officeart/2005/8/layout/radial1"/>
    <dgm:cxn modelId="{FD66BE1B-8DB3-40F8-9A3C-5378F9427F57}" type="presParOf" srcId="{4C588477-F4FD-4377-91E3-E0CBA21E4E35}" destId="{D3ABC979-A187-493D-AD82-9C3961828BC0}" srcOrd="2" destOrd="0" presId="urn:microsoft.com/office/officeart/2005/8/layout/radial1"/>
    <dgm:cxn modelId="{655DF216-0FC1-4720-8DA4-D365186395B9}" type="presParOf" srcId="{4C588477-F4FD-4377-91E3-E0CBA21E4E35}" destId="{C0C516CD-91B4-4ED5-9418-78AF4EE14940}" srcOrd="3" destOrd="0" presId="urn:microsoft.com/office/officeart/2005/8/layout/radial1"/>
    <dgm:cxn modelId="{2EB74F04-38E0-46A7-BB50-21CA16AB57B3}" type="presParOf" srcId="{C0C516CD-91B4-4ED5-9418-78AF4EE14940}" destId="{9246690B-84CC-4322-90C3-6933A0DB24FF}" srcOrd="0" destOrd="0" presId="urn:microsoft.com/office/officeart/2005/8/layout/radial1"/>
    <dgm:cxn modelId="{258F8BF3-DBE6-4398-8F6F-46233DC1B7F1}" type="presParOf" srcId="{4C588477-F4FD-4377-91E3-E0CBA21E4E35}" destId="{4D7594C6-3EA5-4BEE-B14E-A61C91AB5A56}" srcOrd="4" destOrd="0" presId="urn:microsoft.com/office/officeart/2005/8/layout/radial1"/>
    <dgm:cxn modelId="{FFB8666F-FCF1-43B8-A7D8-B7DD0E86A127}" type="presParOf" srcId="{4C588477-F4FD-4377-91E3-E0CBA21E4E35}" destId="{32A6C963-02E6-4E04-AD11-13C61D252FE5}" srcOrd="5" destOrd="0" presId="urn:microsoft.com/office/officeart/2005/8/layout/radial1"/>
    <dgm:cxn modelId="{2B571738-A491-4013-BB60-085C617E7EA3}" type="presParOf" srcId="{32A6C963-02E6-4E04-AD11-13C61D252FE5}" destId="{BEEF1F93-D000-4123-9621-D36ABF846AEA}" srcOrd="0" destOrd="0" presId="urn:microsoft.com/office/officeart/2005/8/layout/radial1"/>
    <dgm:cxn modelId="{B5863ABB-D077-4F7D-AD9B-1C1EA01F81A1}" type="presParOf" srcId="{4C588477-F4FD-4377-91E3-E0CBA21E4E35}" destId="{13480AE2-D0CC-43D9-95CF-5CEF4899DAC4}" srcOrd="6" destOrd="0" presId="urn:microsoft.com/office/officeart/2005/8/layout/radial1"/>
    <dgm:cxn modelId="{C0F4BA7F-CE69-4279-A05E-B4C98654E99D}" type="presParOf" srcId="{4C588477-F4FD-4377-91E3-E0CBA21E4E35}" destId="{AC7D0357-7189-4320-BF33-DE16EF0D7FC6}" srcOrd="7" destOrd="0" presId="urn:microsoft.com/office/officeart/2005/8/layout/radial1"/>
    <dgm:cxn modelId="{5371277F-B850-4464-8CFF-893AD8EB5AC1}" type="presParOf" srcId="{AC7D0357-7189-4320-BF33-DE16EF0D7FC6}" destId="{8FAA735F-735B-415A-AD6E-617940076933}" srcOrd="0" destOrd="0" presId="urn:microsoft.com/office/officeart/2005/8/layout/radial1"/>
    <dgm:cxn modelId="{640834CD-9B86-4259-BB37-6195F1480A99}" type="presParOf" srcId="{4C588477-F4FD-4377-91E3-E0CBA21E4E35}" destId="{B91882FC-8DB4-4777-82C8-E0126D59D040}" srcOrd="8" destOrd="0" presId="urn:microsoft.com/office/officeart/2005/8/layout/radial1"/>
    <dgm:cxn modelId="{4D11F6C6-4240-4FAA-9FFF-27AEDB91E8E5}" type="presParOf" srcId="{4C588477-F4FD-4377-91E3-E0CBA21E4E35}" destId="{2DB5939B-B49D-4DE8-A2A0-5856286845E5}" srcOrd="9" destOrd="0" presId="urn:microsoft.com/office/officeart/2005/8/layout/radial1"/>
    <dgm:cxn modelId="{E9436C03-730A-4A62-AC09-DF381C0529F7}" type="presParOf" srcId="{2DB5939B-B49D-4DE8-A2A0-5856286845E5}" destId="{93F5DBB4-03A9-45BE-9C32-9E73CB60793A}" srcOrd="0" destOrd="0" presId="urn:microsoft.com/office/officeart/2005/8/layout/radial1"/>
    <dgm:cxn modelId="{79D620CD-3696-4DD2-966A-9D5FFCEA994A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200" dirty="0" smtClean="0"/>
            <a:t>DISADVANTAGES</a:t>
          </a:r>
          <a:endParaRPr lang="en-IN" sz="1300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 custLinFactNeighborX="-705" custLinFactNeighborY="-2115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A9BB079-CE6A-432B-894B-4608498B55BF}" type="presOf" srcId="{63667477-3C80-477B-A23B-DDFD24E7F7E5}" destId="{DCFC9909-2BEE-4462-9F24-8D399F079A9E}" srcOrd="0" destOrd="0" presId="urn:microsoft.com/office/officeart/2005/8/layout/radial4"/>
    <dgm:cxn modelId="{ECBF9FFB-441A-4AA4-B863-7F5D91170F99}" type="presOf" srcId="{335D7FCE-C5CC-4485-8014-1DC83AF6B65D}" destId="{F8540F95-C1AA-4263-9902-20FB07087AFE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BDB9940B-AA16-465F-995C-DC90B018D43C}" type="presOf" srcId="{7D93AB13-8A47-4139-A3E1-9FAD9665CEC6}" destId="{9C267DA5-5434-45A3-8FA9-BE4720976465}" srcOrd="0" destOrd="0" presId="urn:microsoft.com/office/officeart/2005/8/layout/radial4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A5803B83-2D97-42A6-AB95-3201CDC40A7A}" type="presOf" srcId="{BEFF04DC-EC10-405E-B75D-5631286FB7FA}" destId="{A1B78FFA-47C8-4439-B9BB-24C7FB713AF4}" srcOrd="0" destOrd="0" presId="urn:microsoft.com/office/officeart/2005/8/layout/radial4"/>
    <dgm:cxn modelId="{315B34C6-AD5D-4A8C-B8CD-AFEC522175C0}" type="presOf" srcId="{46E5F319-9DEB-4E3B-8126-7CFE0FCBE95C}" destId="{2474F4BD-7704-4CED-9202-628A0642F8DD}" srcOrd="0" destOrd="0" presId="urn:microsoft.com/office/officeart/2005/8/layout/radial4"/>
    <dgm:cxn modelId="{2AD3D7F6-64D8-4416-AE3F-BA47D94FE025}" type="presOf" srcId="{196FD367-E9D2-437A-94C7-5C8AE4769D3D}" destId="{A5A85BA2-D2EF-4197-B6D1-5F2928F8ABAD}" srcOrd="0" destOrd="0" presId="urn:microsoft.com/office/officeart/2005/8/layout/radial4"/>
    <dgm:cxn modelId="{4C17C524-BCA8-4057-BB73-1089AE1CA335}" type="presOf" srcId="{5E46EE5B-5D58-4D11-9AAD-82AB538FF9BB}" destId="{237C685F-C42D-4BEE-BD44-CAA1A95196DD}" srcOrd="0" destOrd="0" presId="urn:microsoft.com/office/officeart/2005/8/layout/radial4"/>
    <dgm:cxn modelId="{370B0F47-7B01-4D24-9EE1-DE5295878761}" type="presOf" srcId="{32D63EAD-0BC6-428B-B512-907BB8322067}" destId="{F3C64790-09A4-4E09-981B-41398053329B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D348FEE1-34A1-4343-9B7B-328A0E20C163}" type="presOf" srcId="{FE5AD777-9A99-47DA-B677-B08888FB9931}" destId="{EAE5356A-A62D-4269-A806-BBD7EF53EC84}" srcOrd="0" destOrd="0" presId="urn:microsoft.com/office/officeart/2005/8/layout/radial4"/>
    <dgm:cxn modelId="{F2754F1D-4E12-4DC8-B8D5-03EB5C0D7F63}" type="presOf" srcId="{A488CE8B-2D4F-4236-B391-9426DAE90E59}" destId="{9D93F777-CF80-4789-A7D8-A2D2E164F77F}" srcOrd="0" destOrd="0" presId="urn:microsoft.com/office/officeart/2005/8/layout/radial4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4D8C7C9E-6CF5-45B8-A585-FBDE9DF24B6D}" type="presParOf" srcId="{F3C64790-09A4-4E09-981B-41398053329B}" destId="{F8540F95-C1AA-4263-9902-20FB07087AFE}" srcOrd="0" destOrd="0" presId="urn:microsoft.com/office/officeart/2005/8/layout/radial4"/>
    <dgm:cxn modelId="{AE5A155F-6895-4390-A5EF-E4CBDFAEA1D2}" type="presParOf" srcId="{F3C64790-09A4-4E09-981B-41398053329B}" destId="{9D93F777-CF80-4789-A7D8-A2D2E164F77F}" srcOrd="1" destOrd="0" presId="urn:microsoft.com/office/officeart/2005/8/layout/radial4"/>
    <dgm:cxn modelId="{64BA8460-FA53-4943-BC69-8D1038144089}" type="presParOf" srcId="{F3C64790-09A4-4E09-981B-41398053329B}" destId="{237C685F-C42D-4BEE-BD44-CAA1A95196DD}" srcOrd="2" destOrd="0" presId="urn:microsoft.com/office/officeart/2005/8/layout/radial4"/>
    <dgm:cxn modelId="{472FEC69-B07A-44F7-94B2-E0A306C4CDC8}" type="presParOf" srcId="{F3C64790-09A4-4E09-981B-41398053329B}" destId="{2474F4BD-7704-4CED-9202-628A0642F8DD}" srcOrd="3" destOrd="0" presId="urn:microsoft.com/office/officeart/2005/8/layout/radial4"/>
    <dgm:cxn modelId="{BAB6F41E-9D46-4588-ABE5-B5C02ABA68D9}" type="presParOf" srcId="{F3C64790-09A4-4E09-981B-41398053329B}" destId="{A1B78FFA-47C8-4439-B9BB-24C7FB713AF4}" srcOrd="4" destOrd="0" presId="urn:microsoft.com/office/officeart/2005/8/layout/radial4"/>
    <dgm:cxn modelId="{66643A41-CB65-4A95-99BB-A034803947CF}" type="presParOf" srcId="{F3C64790-09A4-4E09-981B-41398053329B}" destId="{EAE5356A-A62D-4269-A806-BBD7EF53EC84}" srcOrd="5" destOrd="0" presId="urn:microsoft.com/office/officeart/2005/8/layout/radial4"/>
    <dgm:cxn modelId="{3C809881-2810-4984-BB61-C28FBD08A046}" type="presParOf" srcId="{F3C64790-09A4-4E09-981B-41398053329B}" destId="{DCFC9909-2BEE-4462-9F24-8D399F079A9E}" srcOrd="6" destOrd="0" presId="urn:microsoft.com/office/officeart/2005/8/layout/radial4"/>
    <dgm:cxn modelId="{7FA155A9-608B-4F4F-97AB-D111B6B3100A}" type="presParOf" srcId="{F3C64790-09A4-4E09-981B-41398053329B}" destId="{9C267DA5-5434-45A3-8FA9-BE4720976465}" srcOrd="7" destOrd="0" presId="urn:microsoft.com/office/officeart/2005/8/layout/radial4"/>
    <dgm:cxn modelId="{037614F9-6F72-428C-8322-8A144B953DA5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FA8C3656-7F8F-4083-88F5-79FB79ECC76D}" type="presOf" srcId="{CD9869A5-DB7C-4FCC-AF11-ED61EB23D4C1}" destId="{68715311-EFDF-477D-B410-BAE0296EC67A}" srcOrd="0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CB4E25E9-1C74-4737-B286-4AE8F87C27C2}" type="presOf" srcId="{C1043AE4-5531-4746-8807-BCFFA516B415}" destId="{149461F4-D8ED-4D3D-93C2-1DF1FA987DA4}" srcOrd="0" destOrd="0" presId="urn:microsoft.com/office/officeart/2008/layout/HorizontalMultiLevelHierarchy"/>
    <dgm:cxn modelId="{65AAE933-8D0F-48E1-8B8B-A427DEC2D770}" type="presOf" srcId="{799D0458-7874-4E17-A321-F4E36B8E5BA3}" destId="{9ECC6E07-57FC-4935-8AE9-D0CAA69516BB}" srcOrd="0" destOrd="0" presId="urn:microsoft.com/office/officeart/2008/layout/HorizontalMultiLevelHierarchy"/>
    <dgm:cxn modelId="{C2DD659C-E926-4962-8220-7A4D6889E1D1}" type="presOf" srcId="{43C71346-2FE2-4153-9094-1D2224CD58F1}" destId="{B58460D7-F2A5-4498-8357-C69E62DACEB3}" srcOrd="0" destOrd="0" presId="urn:microsoft.com/office/officeart/2008/layout/HorizontalMultiLevelHierarchy"/>
    <dgm:cxn modelId="{600ECCC1-E056-432A-A77B-AA73908798C8}" type="presOf" srcId="{7BBAF57B-D3E8-4357-848D-DFFA9F4E7918}" destId="{F01C9ADB-912E-4826-B2EC-BF87E964F707}" srcOrd="1" destOrd="0" presId="urn:microsoft.com/office/officeart/2008/layout/HorizontalMultiLevelHierarchy"/>
    <dgm:cxn modelId="{919E8D66-E537-481B-99AA-BCA0C0FF39DF}" type="presOf" srcId="{8FCB8CDC-11D7-4B37-9E54-C12782813E02}" destId="{2A02AF96-2CD3-43F0-824E-1D9B3AB89ACA}" srcOrd="1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CAC6FD6D-8215-411B-95BE-55D4D8204598}" type="presOf" srcId="{DCE1AD03-3B7D-4BA3-A95D-AA03B3D30DBC}" destId="{F198DCCA-5906-4E75-A47C-9B0A0E53C6BE}" srcOrd="1" destOrd="0" presId="urn:microsoft.com/office/officeart/2008/layout/HorizontalMultiLevelHierarchy"/>
    <dgm:cxn modelId="{D0A5F463-033E-4B78-89CA-A793513A0A09}" type="presOf" srcId="{DCE1AD03-3B7D-4BA3-A95D-AA03B3D30DBC}" destId="{3E3A3D94-077E-4E9C-A496-300259394F9E}" srcOrd="0" destOrd="0" presId="urn:microsoft.com/office/officeart/2008/layout/HorizontalMultiLevelHierarchy"/>
    <dgm:cxn modelId="{DEAC7568-E08E-447D-AEE6-4412AD408E82}" type="presOf" srcId="{7BBAF57B-D3E8-4357-848D-DFFA9F4E7918}" destId="{6BCE7F5B-9773-4ADA-AD63-E31815063815}" srcOrd="0" destOrd="0" presId="urn:microsoft.com/office/officeart/2008/layout/HorizontalMultiLevelHierarchy"/>
    <dgm:cxn modelId="{6B3A6D3F-53AF-4603-8C39-7174A70F0CFB}" type="presOf" srcId="{EB3F85B6-7778-4AA4-945B-DDA6D81EEA80}" destId="{5CBFE96B-5747-438E-A410-CEE1027187FF}" srcOrd="0" destOrd="0" presId="urn:microsoft.com/office/officeart/2008/layout/HorizontalMultiLevelHierarchy"/>
    <dgm:cxn modelId="{836D8A6E-023C-464A-BD05-355A8F259343}" type="presOf" srcId="{8FCB8CDC-11D7-4B37-9E54-C12782813E02}" destId="{63CBAC53-C0C5-439F-AAC0-2627C0CE7ADE}" srcOrd="0" destOrd="0" presId="urn:microsoft.com/office/officeart/2008/layout/HorizontalMultiLevelHierarchy"/>
    <dgm:cxn modelId="{8E22D937-8EB7-4926-ABBD-5BBD95741174}" type="presParOf" srcId="{68715311-EFDF-477D-B410-BAE0296EC67A}" destId="{0333C638-5A07-4997-A40A-AB36EFF7618B}" srcOrd="0" destOrd="0" presId="urn:microsoft.com/office/officeart/2008/layout/HorizontalMultiLevelHierarchy"/>
    <dgm:cxn modelId="{876B8977-EB3C-4AFC-AC9B-153B990CF537}" type="presParOf" srcId="{0333C638-5A07-4997-A40A-AB36EFF7618B}" destId="{5CBFE96B-5747-438E-A410-CEE1027187FF}" srcOrd="0" destOrd="0" presId="urn:microsoft.com/office/officeart/2008/layout/HorizontalMultiLevelHierarchy"/>
    <dgm:cxn modelId="{E518B0D8-1DDE-4221-BBF3-90F7EEA13B38}" type="presParOf" srcId="{0333C638-5A07-4997-A40A-AB36EFF7618B}" destId="{6F0C910B-B194-4D23-BA9A-841CF7EBE589}" srcOrd="1" destOrd="0" presId="urn:microsoft.com/office/officeart/2008/layout/HorizontalMultiLevelHierarchy"/>
    <dgm:cxn modelId="{0F4A16B4-B851-4123-9D44-D813C7761C10}" type="presParOf" srcId="{6F0C910B-B194-4D23-BA9A-841CF7EBE589}" destId="{63CBAC53-C0C5-439F-AAC0-2627C0CE7ADE}" srcOrd="0" destOrd="0" presId="urn:microsoft.com/office/officeart/2008/layout/HorizontalMultiLevelHierarchy"/>
    <dgm:cxn modelId="{7AC0059D-1ACB-4F86-A154-B1F24E9E3E5E}" type="presParOf" srcId="{63CBAC53-C0C5-439F-AAC0-2627C0CE7ADE}" destId="{2A02AF96-2CD3-43F0-824E-1D9B3AB89ACA}" srcOrd="0" destOrd="0" presId="urn:microsoft.com/office/officeart/2008/layout/HorizontalMultiLevelHierarchy"/>
    <dgm:cxn modelId="{484F262F-9169-4D23-80E5-DF199F862CA6}" type="presParOf" srcId="{6F0C910B-B194-4D23-BA9A-841CF7EBE589}" destId="{38A64432-662D-40AB-8BB1-1995346CF5E4}" srcOrd="1" destOrd="0" presId="urn:microsoft.com/office/officeart/2008/layout/HorizontalMultiLevelHierarchy"/>
    <dgm:cxn modelId="{DF8C5168-62C9-4392-83E3-D3C000437A64}" type="presParOf" srcId="{38A64432-662D-40AB-8BB1-1995346CF5E4}" destId="{9ECC6E07-57FC-4935-8AE9-D0CAA69516BB}" srcOrd="0" destOrd="0" presId="urn:microsoft.com/office/officeart/2008/layout/HorizontalMultiLevelHierarchy"/>
    <dgm:cxn modelId="{BD3D5711-CD40-4F67-8DB3-6156A0C58948}" type="presParOf" srcId="{38A64432-662D-40AB-8BB1-1995346CF5E4}" destId="{DC373068-7073-41A3-8093-3849E1396100}" srcOrd="1" destOrd="0" presId="urn:microsoft.com/office/officeart/2008/layout/HorizontalMultiLevelHierarchy"/>
    <dgm:cxn modelId="{BB555BEF-3DD3-48C8-9D59-FCB44F2D2EFA}" type="presParOf" srcId="{6F0C910B-B194-4D23-BA9A-841CF7EBE589}" destId="{3E3A3D94-077E-4E9C-A496-300259394F9E}" srcOrd="2" destOrd="0" presId="urn:microsoft.com/office/officeart/2008/layout/HorizontalMultiLevelHierarchy"/>
    <dgm:cxn modelId="{8C7BC99B-662F-48A7-9713-B7D0344C8D70}" type="presParOf" srcId="{3E3A3D94-077E-4E9C-A496-300259394F9E}" destId="{F198DCCA-5906-4E75-A47C-9B0A0E53C6BE}" srcOrd="0" destOrd="0" presId="urn:microsoft.com/office/officeart/2008/layout/HorizontalMultiLevelHierarchy"/>
    <dgm:cxn modelId="{E14BF4C3-B391-4E22-A388-99A47018F221}" type="presParOf" srcId="{6F0C910B-B194-4D23-BA9A-841CF7EBE589}" destId="{3CD5033E-A629-4AF6-ABBE-1D4446DBDD29}" srcOrd="3" destOrd="0" presId="urn:microsoft.com/office/officeart/2008/layout/HorizontalMultiLevelHierarchy"/>
    <dgm:cxn modelId="{0B1FB5DB-A357-4DE7-86FE-EB1A8638AAAE}" type="presParOf" srcId="{3CD5033E-A629-4AF6-ABBE-1D4446DBDD29}" destId="{B58460D7-F2A5-4498-8357-C69E62DACEB3}" srcOrd="0" destOrd="0" presId="urn:microsoft.com/office/officeart/2008/layout/HorizontalMultiLevelHierarchy"/>
    <dgm:cxn modelId="{500B1129-FE64-49A2-98EA-33F561E97F60}" type="presParOf" srcId="{3CD5033E-A629-4AF6-ABBE-1D4446DBDD29}" destId="{E5EDC364-4309-4DBD-BC24-41254DB6DCB9}" srcOrd="1" destOrd="0" presId="urn:microsoft.com/office/officeart/2008/layout/HorizontalMultiLevelHierarchy"/>
    <dgm:cxn modelId="{8361BBF1-78EE-4CB9-A148-DB904262CBFB}" type="presParOf" srcId="{6F0C910B-B194-4D23-BA9A-841CF7EBE589}" destId="{6BCE7F5B-9773-4ADA-AD63-E31815063815}" srcOrd="4" destOrd="0" presId="urn:microsoft.com/office/officeart/2008/layout/HorizontalMultiLevelHierarchy"/>
    <dgm:cxn modelId="{F66D3038-5BA1-480A-ADF3-E820CCD8EE06}" type="presParOf" srcId="{6BCE7F5B-9773-4ADA-AD63-E31815063815}" destId="{F01C9ADB-912E-4826-B2EC-BF87E964F707}" srcOrd="0" destOrd="0" presId="urn:microsoft.com/office/officeart/2008/layout/HorizontalMultiLevelHierarchy"/>
    <dgm:cxn modelId="{E8DC620B-9D73-4D98-85F8-714C39B00EC0}" type="presParOf" srcId="{6F0C910B-B194-4D23-BA9A-841CF7EBE589}" destId="{CAAF8225-6441-405E-A687-07D4D7C9C6DE}" srcOrd="5" destOrd="0" presId="urn:microsoft.com/office/officeart/2008/layout/HorizontalMultiLevelHierarchy"/>
    <dgm:cxn modelId="{CC0AFDEF-58BE-49B5-B797-419D74B9E015}" type="presParOf" srcId="{CAAF8225-6441-405E-A687-07D4D7C9C6DE}" destId="{149461F4-D8ED-4D3D-93C2-1DF1FA987DA4}" srcOrd="0" destOrd="0" presId="urn:microsoft.com/office/officeart/2008/layout/HorizontalMultiLevelHierarchy"/>
    <dgm:cxn modelId="{71D7CAA7-B38E-48F9-A5D6-8AB0AA6A77D8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3565F4-34E7-4AB4-8F6A-872E22AEDBC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4D328A-6259-4966-8E42-EA64DF5BD796}">
      <dgm:prSet phldrT="[Text]" custT="1"/>
      <dgm:spPr/>
      <dgm:t>
        <a:bodyPr/>
        <a:lstStyle/>
        <a:p>
          <a:r>
            <a:rPr lang="en-US" sz="1800" baseline="0" smtClean="0"/>
            <a:t>Source of problems</a:t>
          </a:r>
          <a:endParaRPr lang="en-US" sz="1800" baseline="0"/>
        </a:p>
      </dgm:t>
    </dgm:pt>
    <dgm:pt modelId="{99FBA969-B755-470C-94D4-47E7AD2FD96A}" type="parTrans" cxnId="{88259B84-BA7F-4FD7-BCBE-FF262241D581}">
      <dgm:prSet/>
      <dgm:spPr/>
      <dgm:t>
        <a:bodyPr/>
        <a:lstStyle/>
        <a:p>
          <a:endParaRPr lang="en-US"/>
        </a:p>
      </dgm:t>
    </dgm:pt>
    <dgm:pt modelId="{0D823A45-8819-448E-855E-8F73FA12FB48}" type="sibTrans" cxnId="{88259B84-BA7F-4FD7-BCBE-FF262241D581}">
      <dgm:prSet/>
      <dgm:spPr/>
      <dgm:t>
        <a:bodyPr/>
        <a:lstStyle/>
        <a:p>
          <a:endParaRPr lang="en-US"/>
        </a:p>
      </dgm:t>
    </dgm:pt>
    <dgm:pt modelId="{7270CEB8-B3EE-4886-89B7-329C86282214}">
      <dgm:prSet custT="1"/>
      <dgm:spPr/>
      <dgm:t>
        <a:bodyPr/>
        <a:lstStyle/>
        <a:p>
          <a:r>
            <a:rPr lang="en-US" sz="1800" baseline="0" smtClean="0"/>
            <a:t>What to program </a:t>
          </a:r>
          <a:endParaRPr lang="en-US" sz="1800" baseline="0" dirty="0" smtClean="0"/>
        </a:p>
      </dgm:t>
    </dgm:pt>
    <dgm:pt modelId="{AB660D35-4E40-43A7-A2EB-B6F1E497587E}" type="parTrans" cxnId="{72B45C15-29FD-4272-AA3F-C1DAC35981FA}">
      <dgm:prSet/>
      <dgm:spPr/>
      <dgm:t>
        <a:bodyPr/>
        <a:lstStyle/>
        <a:p>
          <a:endParaRPr lang="en-US"/>
        </a:p>
      </dgm:t>
    </dgm:pt>
    <dgm:pt modelId="{029C9690-B698-4B1D-A0FE-C77F12D839D0}" type="sibTrans" cxnId="{72B45C15-29FD-4272-AA3F-C1DAC35981FA}">
      <dgm:prSet/>
      <dgm:spPr/>
      <dgm:t>
        <a:bodyPr/>
        <a:lstStyle/>
        <a:p>
          <a:endParaRPr lang="en-US"/>
        </a:p>
      </dgm:t>
    </dgm:pt>
    <dgm:pt modelId="{BC8F1B30-80A0-483F-8277-06E0A7DC40F4}">
      <dgm:prSet custT="1"/>
      <dgm:spPr/>
      <dgm:t>
        <a:bodyPr/>
        <a:lstStyle/>
        <a:p>
          <a:r>
            <a:rPr lang="en-US" sz="1800" baseline="0" smtClean="0"/>
            <a:t>Give every bit of your idea to your developer</a:t>
          </a:r>
          <a:endParaRPr lang="en-US" sz="1800" baseline="0" dirty="0" smtClean="0"/>
        </a:p>
      </dgm:t>
    </dgm:pt>
    <dgm:pt modelId="{B7FCCD7F-3C73-4FA3-86C1-295A7C963941}" type="parTrans" cxnId="{C23C1A09-F38B-42CF-80B5-C8AF838B8BC2}">
      <dgm:prSet/>
      <dgm:spPr/>
      <dgm:t>
        <a:bodyPr/>
        <a:lstStyle/>
        <a:p>
          <a:endParaRPr lang="en-US"/>
        </a:p>
      </dgm:t>
    </dgm:pt>
    <dgm:pt modelId="{AA5A3228-A391-44DE-AC0C-BF34D7C3E617}" type="sibTrans" cxnId="{C23C1A09-F38B-42CF-80B5-C8AF838B8BC2}">
      <dgm:prSet/>
      <dgm:spPr/>
      <dgm:t>
        <a:bodyPr/>
        <a:lstStyle/>
        <a:p>
          <a:endParaRPr lang="en-US"/>
        </a:p>
      </dgm:t>
    </dgm:pt>
    <dgm:pt modelId="{0DF62B34-B4AA-49C5-B181-929C1B397654}">
      <dgm:prSet custT="1"/>
      <dgm:spPr/>
      <dgm:t>
        <a:bodyPr/>
        <a:lstStyle/>
        <a:p>
          <a:r>
            <a:rPr lang="en-US" sz="1800" baseline="0" smtClean="0"/>
            <a:t>Develop positive attitude</a:t>
          </a:r>
          <a:endParaRPr lang="en-US" sz="1800" baseline="0" dirty="0" smtClean="0"/>
        </a:p>
      </dgm:t>
    </dgm:pt>
    <dgm:pt modelId="{EDAF0B7B-1430-4DA4-8C74-4B6466948F99}" type="parTrans" cxnId="{72E68F1B-F239-4577-AA9D-0D466D43845C}">
      <dgm:prSet/>
      <dgm:spPr/>
      <dgm:t>
        <a:bodyPr/>
        <a:lstStyle/>
        <a:p>
          <a:endParaRPr lang="en-US"/>
        </a:p>
      </dgm:t>
    </dgm:pt>
    <dgm:pt modelId="{AC0B98BA-2805-41D3-B5F5-673B0E79B91C}" type="sibTrans" cxnId="{72E68F1B-F239-4577-AA9D-0D466D43845C}">
      <dgm:prSet/>
      <dgm:spPr/>
      <dgm:t>
        <a:bodyPr/>
        <a:lstStyle/>
        <a:p>
          <a:endParaRPr lang="en-US"/>
        </a:p>
      </dgm:t>
    </dgm:pt>
    <dgm:pt modelId="{7BD021AE-9011-423B-9E12-435B4A9FB2F4}">
      <dgm:prSet custT="1"/>
      <dgm:spPr/>
      <dgm:t>
        <a:bodyPr/>
        <a:lstStyle/>
        <a:p>
          <a:r>
            <a:rPr lang="en-US" sz="1800" baseline="0" dirty="0" smtClean="0"/>
            <a:t>Functional testing</a:t>
          </a:r>
          <a:endParaRPr lang="en-US" sz="1800" baseline="0" dirty="0" smtClean="0"/>
        </a:p>
      </dgm:t>
    </dgm:pt>
    <dgm:pt modelId="{A41A7512-986C-4347-BA23-857C325B26E3}" type="parTrans" cxnId="{C194AF42-9552-489E-9958-31604640E554}">
      <dgm:prSet/>
      <dgm:spPr/>
      <dgm:t>
        <a:bodyPr/>
        <a:lstStyle/>
        <a:p>
          <a:endParaRPr lang="en-US"/>
        </a:p>
      </dgm:t>
    </dgm:pt>
    <dgm:pt modelId="{45C53043-957A-4761-8F8F-67EF00CA6C74}" type="sibTrans" cxnId="{C194AF42-9552-489E-9958-31604640E554}">
      <dgm:prSet/>
      <dgm:spPr/>
      <dgm:t>
        <a:bodyPr/>
        <a:lstStyle/>
        <a:p>
          <a:endParaRPr lang="en-US"/>
        </a:p>
      </dgm:t>
    </dgm:pt>
    <dgm:pt modelId="{82452C42-8C24-463C-869B-D019F1DD06D6}" type="pres">
      <dgm:prSet presAssocID="{8D3565F4-34E7-4AB4-8F6A-872E22AEDBCA}" presName="linear" presStyleCnt="0">
        <dgm:presLayoutVars>
          <dgm:dir/>
          <dgm:animLvl val="lvl"/>
          <dgm:resizeHandles val="exact"/>
        </dgm:presLayoutVars>
      </dgm:prSet>
      <dgm:spPr/>
    </dgm:pt>
    <dgm:pt modelId="{33097E2E-5F96-402A-A747-1F83B4A6050F}" type="pres">
      <dgm:prSet presAssocID="{734D328A-6259-4966-8E42-EA64DF5BD796}" presName="parentLin" presStyleCnt="0"/>
      <dgm:spPr/>
    </dgm:pt>
    <dgm:pt modelId="{33C30F25-847D-4C12-8B2D-462B4DEF1BD0}" type="pres">
      <dgm:prSet presAssocID="{734D328A-6259-4966-8E42-EA64DF5BD796}" presName="parentLeftMargin" presStyleLbl="node1" presStyleIdx="0" presStyleCnt="5"/>
      <dgm:spPr/>
    </dgm:pt>
    <dgm:pt modelId="{2FA2F228-26C9-4513-83A4-C0D4E2AF1811}" type="pres">
      <dgm:prSet presAssocID="{734D328A-6259-4966-8E42-EA64DF5BD7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7CCCA-3614-4C5F-9258-416ACF3DE54B}" type="pres">
      <dgm:prSet presAssocID="{734D328A-6259-4966-8E42-EA64DF5BD796}" presName="negativeSpace" presStyleCnt="0"/>
      <dgm:spPr/>
    </dgm:pt>
    <dgm:pt modelId="{8E98B044-2CCF-4F9C-A658-A5BD0D6393BC}" type="pres">
      <dgm:prSet presAssocID="{734D328A-6259-4966-8E42-EA64DF5BD796}" presName="childText" presStyleLbl="conFgAcc1" presStyleIdx="0" presStyleCnt="5">
        <dgm:presLayoutVars>
          <dgm:bulletEnabled val="1"/>
        </dgm:presLayoutVars>
      </dgm:prSet>
      <dgm:spPr/>
    </dgm:pt>
    <dgm:pt modelId="{F1CE2E20-CE96-4DF4-9E3E-884FA478170E}" type="pres">
      <dgm:prSet presAssocID="{0D823A45-8819-448E-855E-8F73FA12FB48}" presName="spaceBetweenRectangles" presStyleCnt="0"/>
      <dgm:spPr/>
    </dgm:pt>
    <dgm:pt modelId="{4AE8F973-F9BA-4872-83EB-9D32F9C7FB66}" type="pres">
      <dgm:prSet presAssocID="{7270CEB8-B3EE-4886-89B7-329C86282214}" presName="parentLin" presStyleCnt="0"/>
      <dgm:spPr/>
    </dgm:pt>
    <dgm:pt modelId="{7C437AD7-BA4C-463D-8101-F2C6AC06B018}" type="pres">
      <dgm:prSet presAssocID="{7270CEB8-B3EE-4886-89B7-329C86282214}" presName="parentLeftMargin" presStyleLbl="node1" presStyleIdx="0" presStyleCnt="5"/>
      <dgm:spPr/>
    </dgm:pt>
    <dgm:pt modelId="{AF2750A0-33B8-4040-B7AA-ECFC59EB79E1}" type="pres">
      <dgm:prSet presAssocID="{7270CEB8-B3EE-4886-89B7-329C862822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9EA57-DBB0-400D-9CF7-65A239EF475D}" type="pres">
      <dgm:prSet presAssocID="{7270CEB8-B3EE-4886-89B7-329C86282214}" presName="negativeSpace" presStyleCnt="0"/>
      <dgm:spPr/>
    </dgm:pt>
    <dgm:pt modelId="{FFDC0AA2-793B-4D54-9E3F-F1D7BD076024}" type="pres">
      <dgm:prSet presAssocID="{7270CEB8-B3EE-4886-89B7-329C86282214}" presName="childText" presStyleLbl="conFgAcc1" presStyleIdx="1" presStyleCnt="5">
        <dgm:presLayoutVars>
          <dgm:bulletEnabled val="1"/>
        </dgm:presLayoutVars>
      </dgm:prSet>
      <dgm:spPr/>
    </dgm:pt>
    <dgm:pt modelId="{C307D927-DC94-4563-B1CE-6470F3DA6068}" type="pres">
      <dgm:prSet presAssocID="{029C9690-B698-4B1D-A0FE-C77F12D839D0}" presName="spaceBetweenRectangles" presStyleCnt="0"/>
      <dgm:spPr/>
    </dgm:pt>
    <dgm:pt modelId="{88FC07D3-619F-4EE1-AD84-4ACD35261BEB}" type="pres">
      <dgm:prSet presAssocID="{BC8F1B30-80A0-483F-8277-06E0A7DC40F4}" presName="parentLin" presStyleCnt="0"/>
      <dgm:spPr/>
    </dgm:pt>
    <dgm:pt modelId="{D9851365-A439-4017-981E-54A1D3A25E38}" type="pres">
      <dgm:prSet presAssocID="{BC8F1B30-80A0-483F-8277-06E0A7DC40F4}" presName="parentLeftMargin" presStyleLbl="node1" presStyleIdx="1" presStyleCnt="5"/>
      <dgm:spPr/>
    </dgm:pt>
    <dgm:pt modelId="{BE98150F-5738-43ED-AA7D-780FDC792B40}" type="pres">
      <dgm:prSet presAssocID="{BC8F1B30-80A0-483F-8277-06E0A7DC40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129687-2B27-45E5-BC8A-A1BE04038376}" type="pres">
      <dgm:prSet presAssocID="{BC8F1B30-80A0-483F-8277-06E0A7DC40F4}" presName="negativeSpace" presStyleCnt="0"/>
      <dgm:spPr/>
    </dgm:pt>
    <dgm:pt modelId="{C79E5476-8B32-4A07-961B-6B7495EC62EC}" type="pres">
      <dgm:prSet presAssocID="{BC8F1B30-80A0-483F-8277-06E0A7DC40F4}" presName="childText" presStyleLbl="conFgAcc1" presStyleIdx="2" presStyleCnt="5">
        <dgm:presLayoutVars>
          <dgm:bulletEnabled val="1"/>
        </dgm:presLayoutVars>
      </dgm:prSet>
      <dgm:spPr/>
    </dgm:pt>
    <dgm:pt modelId="{F2AE718F-E838-46ED-99DD-1AA2B477F4EE}" type="pres">
      <dgm:prSet presAssocID="{AA5A3228-A391-44DE-AC0C-BF34D7C3E617}" presName="spaceBetweenRectangles" presStyleCnt="0"/>
      <dgm:spPr/>
    </dgm:pt>
    <dgm:pt modelId="{1B7D04BD-8B87-4831-B851-97501BFC9618}" type="pres">
      <dgm:prSet presAssocID="{0DF62B34-B4AA-49C5-B181-929C1B397654}" presName="parentLin" presStyleCnt="0"/>
      <dgm:spPr/>
    </dgm:pt>
    <dgm:pt modelId="{8556040D-2CD8-4A26-8608-22A4DE4CDE29}" type="pres">
      <dgm:prSet presAssocID="{0DF62B34-B4AA-49C5-B181-929C1B397654}" presName="parentLeftMargin" presStyleLbl="node1" presStyleIdx="2" presStyleCnt="5"/>
      <dgm:spPr/>
    </dgm:pt>
    <dgm:pt modelId="{A095FC4F-CBA2-44C9-A675-9D5CA5F849D5}" type="pres">
      <dgm:prSet presAssocID="{0DF62B34-B4AA-49C5-B181-929C1B3976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2162D5-06C1-46D0-A80E-FCE8D01DE2DC}" type="pres">
      <dgm:prSet presAssocID="{0DF62B34-B4AA-49C5-B181-929C1B397654}" presName="negativeSpace" presStyleCnt="0"/>
      <dgm:spPr/>
    </dgm:pt>
    <dgm:pt modelId="{134A38BB-BCFE-4F03-B133-5A0980860C73}" type="pres">
      <dgm:prSet presAssocID="{0DF62B34-B4AA-49C5-B181-929C1B397654}" presName="childText" presStyleLbl="conFgAcc1" presStyleIdx="3" presStyleCnt="5">
        <dgm:presLayoutVars>
          <dgm:bulletEnabled val="1"/>
        </dgm:presLayoutVars>
      </dgm:prSet>
      <dgm:spPr/>
    </dgm:pt>
    <dgm:pt modelId="{CEB59194-5334-4D61-ADA9-431A12E57E99}" type="pres">
      <dgm:prSet presAssocID="{AC0B98BA-2805-41D3-B5F5-673B0E79B91C}" presName="spaceBetweenRectangles" presStyleCnt="0"/>
      <dgm:spPr/>
    </dgm:pt>
    <dgm:pt modelId="{1D63017A-330C-48D8-B190-F2BF5F2A604F}" type="pres">
      <dgm:prSet presAssocID="{7BD021AE-9011-423B-9E12-435B4A9FB2F4}" presName="parentLin" presStyleCnt="0"/>
      <dgm:spPr/>
    </dgm:pt>
    <dgm:pt modelId="{9EC28376-E86C-4AD0-A7B3-C7C6C112FCE9}" type="pres">
      <dgm:prSet presAssocID="{7BD021AE-9011-423B-9E12-435B4A9FB2F4}" presName="parentLeftMargin" presStyleLbl="node1" presStyleIdx="3" presStyleCnt="5"/>
      <dgm:spPr/>
    </dgm:pt>
    <dgm:pt modelId="{D2846B5C-76BB-4513-B66C-8D77C75AD13F}" type="pres">
      <dgm:prSet presAssocID="{7BD021AE-9011-423B-9E12-435B4A9FB2F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3682CF6-5D5C-4B26-B8E4-B346F66845C1}" type="pres">
      <dgm:prSet presAssocID="{7BD021AE-9011-423B-9E12-435B4A9FB2F4}" presName="negativeSpace" presStyleCnt="0"/>
      <dgm:spPr/>
    </dgm:pt>
    <dgm:pt modelId="{339601EF-C4D1-4ECD-AFD0-2A4A67CCBCF6}" type="pres">
      <dgm:prSet presAssocID="{7BD021AE-9011-423B-9E12-435B4A9FB2F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3AEA553-94E5-4066-AC80-622127322A1E}" type="presOf" srcId="{0DF62B34-B4AA-49C5-B181-929C1B397654}" destId="{A095FC4F-CBA2-44C9-A675-9D5CA5F849D5}" srcOrd="1" destOrd="0" presId="urn:microsoft.com/office/officeart/2005/8/layout/list1"/>
    <dgm:cxn modelId="{B61D87F2-9C1E-4E5D-AE3C-0F7010F44D6E}" type="presOf" srcId="{8D3565F4-34E7-4AB4-8F6A-872E22AEDBCA}" destId="{82452C42-8C24-463C-869B-D019F1DD06D6}" srcOrd="0" destOrd="0" presId="urn:microsoft.com/office/officeart/2005/8/layout/list1"/>
    <dgm:cxn modelId="{B8A476AE-9156-46B9-BE8E-49748368D53E}" type="presOf" srcId="{734D328A-6259-4966-8E42-EA64DF5BD796}" destId="{33C30F25-847D-4C12-8B2D-462B4DEF1BD0}" srcOrd="0" destOrd="0" presId="urn:microsoft.com/office/officeart/2005/8/layout/list1"/>
    <dgm:cxn modelId="{83A7ADB1-ED3F-48A3-8FA6-E97B0ADA9FE2}" type="presOf" srcId="{7BD021AE-9011-423B-9E12-435B4A9FB2F4}" destId="{D2846B5C-76BB-4513-B66C-8D77C75AD13F}" srcOrd="1" destOrd="0" presId="urn:microsoft.com/office/officeart/2005/8/layout/list1"/>
    <dgm:cxn modelId="{A86C1421-27A8-4F1D-8864-82624007AE69}" type="presOf" srcId="{7270CEB8-B3EE-4886-89B7-329C86282214}" destId="{AF2750A0-33B8-4040-B7AA-ECFC59EB79E1}" srcOrd="1" destOrd="0" presId="urn:microsoft.com/office/officeart/2005/8/layout/list1"/>
    <dgm:cxn modelId="{88259B84-BA7F-4FD7-BCBE-FF262241D581}" srcId="{8D3565F4-34E7-4AB4-8F6A-872E22AEDBCA}" destId="{734D328A-6259-4966-8E42-EA64DF5BD796}" srcOrd="0" destOrd="0" parTransId="{99FBA969-B755-470C-94D4-47E7AD2FD96A}" sibTransId="{0D823A45-8819-448E-855E-8F73FA12FB48}"/>
    <dgm:cxn modelId="{A4A2F326-F01C-4843-B7F3-5B74966CF9A8}" type="presOf" srcId="{BC8F1B30-80A0-483F-8277-06E0A7DC40F4}" destId="{BE98150F-5738-43ED-AA7D-780FDC792B40}" srcOrd="1" destOrd="0" presId="urn:microsoft.com/office/officeart/2005/8/layout/list1"/>
    <dgm:cxn modelId="{E49874B9-E122-4020-8B5F-48A5F03123D0}" type="presOf" srcId="{7BD021AE-9011-423B-9E12-435B4A9FB2F4}" destId="{9EC28376-E86C-4AD0-A7B3-C7C6C112FCE9}" srcOrd="0" destOrd="0" presId="urn:microsoft.com/office/officeart/2005/8/layout/list1"/>
    <dgm:cxn modelId="{98A8A989-A8E3-4367-8FC1-3206325E3725}" type="presOf" srcId="{734D328A-6259-4966-8E42-EA64DF5BD796}" destId="{2FA2F228-26C9-4513-83A4-C0D4E2AF1811}" srcOrd="1" destOrd="0" presId="urn:microsoft.com/office/officeart/2005/8/layout/list1"/>
    <dgm:cxn modelId="{72B45C15-29FD-4272-AA3F-C1DAC35981FA}" srcId="{8D3565F4-34E7-4AB4-8F6A-872E22AEDBCA}" destId="{7270CEB8-B3EE-4886-89B7-329C86282214}" srcOrd="1" destOrd="0" parTransId="{AB660D35-4E40-43A7-A2EB-B6F1E497587E}" sibTransId="{029C9690-B698-4B1D-A0FE-C77F12D839D0}"/>
    <dgm:cxn modelId="{E4072581-E395-492D-B05E-9228BBDF4A24}" type="presOf" srcId="{7270CEB8-B3EE-4886-89B7-329C86282214}" destId="{7C437AD7-BA4C-463D-8101-F2C6AC06B018}" srcOrd="0" destOrd="0" presId="urn:microsoft.com/office/officeart/2005/8/layout/list1"/>
    <dgm:cxn modelId="{195DBE62-9EB3-400B-8CBC-13E0A22F4C6B}" type="presOf" srcId="{0DF62B34-B4AA-49C5-B181-929C1B397654}" destId="{8556040D-2CD8-4A26-8608-22A4DE4CDE29}" srcOrd="0" destOrd="0" presId="urn:microsoft.com/office/officeart/2005/8/layout/list1"/>
    <dgm:cxn modelId="{72E68F1B-F239-4577-AA9D-0D466D43845C}" srcId="{8D3565F4-34E7-4AB4-8F6A-872E22AEDBCA}" destId="{0DF62B34-B4AA-49C5-B181-929C1B397654}" srcOrd="3" destOrd="0" parTransId="{EDAF0B7B-1430-4DA4-8C74-4B6466948F99}" sibTransId="{AC0B98BA-2805-41D3-B5F5-673B0E79B91C}"/>
    <dgm:cxn modelId="{C194AF42-9552-489E-9958-31604640E554}" srcId="{8D3565F4-34E7-4AB4-8F6A-872E22AEDBCA}" destId="{7BD021AE-9011-423B-9E12-435B4A9FB2F4}" srcOrd="4" destOrd="0" parTransId="{A41A7512-986C-4347-BA23-857C325B26E3}" sibTransId="{45C53043-957A-4761-8F8F-67EF00CA6C74}"/>
    <dgm:cxn modelId="{CE1B0C0D-0782-46AC-82B9-4E68D169B1F5}" type="presOf" srcId="{BC8F1B30-80A0-483F-8277-06E0A7DC40F4}" destId="{D9851365-A439-4017-981E-54A1D3A25E38}" srcOrd="0" destOrd="0" presId="urn:microsoft.com/office/officeart/2005/8/layout/list1"/>
    <dgm:cxn modelId="{C23C1A09-F38B-42CF-80B5-C8AF838B8BC2}" srcId="{8D3565F4-34E7-4AB4-8F6A-872E22AEDBCA}" destId="{BC8F1B30-80A0-483F-8277-06E0A7DC40F4}" srcOrd="2" destOrd="0" parTransId="{B7FCCD7F-3C73-4FA3-86C1-295A7C963941}" sibTransId="{AA5A3228-A391-44DE-AC0C-BF34D7C3E617}"/>
    <dgm:cxn modelId="{35528191-AB26-4FCA-BAF5-E2EA3C125902}" type="presParOf" srcId="{82452C42-8C24-463C-869B-D019F1DD06D6}" destId="{33097E2E-5F96-402A-A747-1F83B4A6050F}" srcOrd="0" destOrd="0" presId="urn:microsoft.com/office/officeart/2005/8/layout/list1"/>
    <dgm:cxn modelId="{0F113ED4-972D-4C3F-BC7D-9D124145E1E6}" type="presParOf" srcId="{33097E2E-5F96-402A-A747-1F83B4A6050F}" destId="{33C30F25-847D-4C12-8B2D-462B4DEF1BD0}" srcOrd="0" destOrd="0" presId="urn:microsoft.com/office/officeart/2005/8/layout/list1"/>
    <dgm:cxn modelId="{EB82A0FE-C8B4-439A-B044-AF17E54C16E8}" type="presParOf" srcId="{33097E2E-5F96-402A-A747-1F83B4A6050F}" destId="{2FA2F228-26C9-4513-83A4-C0D4E2AF1811}" srcOrd="1" destOrd="0" presId="urn:microsoft.com/office/officeart/2005/8/layout/list1"/>
    <dgm:cxn modelId="{073608E6-FB9F-440D-A047-88199C21D938}" type="presParOf" srcId="{82452C42-8C24-463C-869B-D019F1DD06D6}" destId="{AC27CCCA-3614-4C5F-9258-416ACF3DE54B}" srcOrd="1" destOrd="0" presId="urn:microsoft.com/office/officeart/2005/8/layout/list1"/>
    <dgm:cxn modelId="{77E0CB82-42D6-4EFE-98AF-BE58F2407760}" type="presParOf" srcId="{82452C42-8C24-463C-869B-D019F1DD06D6}" destId="{8E98B044-2CCF-4F9C-A658-A5BD0D6393BC}" srcOrd="2" destOrd="0" presId="urn:microsoft.com/office/officeart/2005/8/layout/list1"/>
    <dgm:cxn modelId="{63EBF0AE-96D2-4EB4-84BB-1A91EA442147}" type="presParOf" srcId="{82452C42-8C24-463C-869B-D019F1DD06D6}" destId="{F1CE2E20-CE96-4DF4-9E3E-884FA478170E}" srcOrd="3" destOrd="0" presId="urn:microsoft.com/office/officeart/2005/8/layout/list1"/>
    <dgm:cxn modelId="{D173843D-C681-4617-9F70-B0F535F7C679}" type="presParOf" srcId="{82452C42-8C24-463C-869B-D019F1DD06D6}" destId="{4AE8F973-F9BA-4872-83EB-9D32F9C7FB66}" srcOrd="4" destOrd="0" presId="urn:microsoft.com/office/officeart/2005/8/layout/list1"/>
    <dgm:cxn modelId="{91878C6E-079C-4C81-88FA-CFF7ECD5707E}" type="presParOf" srcId="{4AE8F973-F9BA-4872-83EB-9D32F9C7FB66}" destId="{7C437AD7-BA4C-463D-8101-F2C6AC06B018}" srcOrd="0" destOrd="0" presId="urn:microsoft.com/office/officeart/2005/8/layout/list1"/>
    <dgm:cxn modelId="{12A492B3-150E-4B80-BE09-BA303ABFA234}" type="presParOf" srcId="{4AE8F973-F9BA-4872-83EB-9D32F9C7FB66}" destId="{AF2750A0-33B8-4040-B7AA-ECFC59EB79E1}" srcOrd="1" destOrd="0" presId="urn:microsoft.com/office/officeart/2005/8/layout/list1"/>
    <dgm:cxn modelId="{A5F020B4-7E80-4F2C-8386-8BA9DA4B8C32}" type="presParOf" srcId="{82452C42-8C24-463C-869B-D019F1DD06D6}" destId="{AD29EA57-DBB0-400D-9CF7-65A239EF475D}" srcOrd="5" destOrd="0" presId="urn:microsoft.com/office/officeart/2005/8/layout/list1"/>
    <dgm:cxn modelId="{A361F818-D2E4-4C3D-9774-384B8235EEFC}" type="presParOf" srcId="{82452C42-8C24-463C-869B-D019F1DD06D6}" destId="{FFDC0AA2-793B-4D54-9E3F-F1D7BD076024}" srcOrd="6" destOrd="0" presId="urn:microsoft.com/office/officeart/2005/8/layout/list1"/>
    <dgm:cxn modelId="{5AC79ABB-0560-42A2-BFA1-E3518AA1E516}" type="presParOf" srcId="{82452C42-8C24-463C-869B-D019F1DD06D6}" destId="{C307D927-DC94-4563-B1CE-6470F3DA6068}" srcOrd="7" destOrd="0" presId="urn:microsoft.com/office/officeart/2005/8/layout/list1"/>
    <dgm:cxn modelId="{789E589B-C0A2-462C-B869-BE945ECB6761}" type="presParOf" srcId="{82452C42-8C24-463C-869B-D019F1DD06D6}" destId="{88FC07D3-619F-4EE1-AD84-4ACD35261BEB}" srcOrd="8" destOrd="0" presId="urn:microsoft.com/office/officeart/2005/8/layout/list1"/>
    <dgm:cxn modelId="{BA0E4371-519D-4C71-B0ED-9252A86FAD35}" type="presParOf" srcId="{88FC07D3-619F-4EE1-AD84-4ACD35261BEB}" destId="{D9851365-A439-4017-981E-54A1D3A25E38}" srcOrd="0" destOrd="0" presId="urn:microsoft.com/office/officeart/2005/8/layout/list1"/>
    <dgm:cxn modelId="{80D6CE16-4343-49AF-AC94-39F1313D2263}" type="presParOf" srcId="{88FC07D3-619F-4EE1-AD84-4ACD35261BEB}" destId="{BE98150F-5738-43ED-AA7D-780FDC792B40}" srcOrd="1" destOrd="0" presId="urn:microsoft.com/office/officeart/2005/8/layout/list1"/>
    <dgm:cxn modelId="{E3132706-9FA9-40B1-AE18-2C7CF90DE946}" type="presParOf" srcId="{82452C42-8C24-463C-869B-D019F1DD06D6}" destId="{77129687-2B27-45E5-BC8A-A1BE04038376}" srcOrd="9" destOrd="0" presId="urn:microsoft.com/office/officeart/2005/8/layout/list1"/>
    <dgm:cxn modelId="{B7F458C2-8C9C-453D-9605-0E48EA235164}" type="presParOf" srcId="{82452C42-8C24-463C-869B-D019F1DD06D6}" destId="{C79E5476-8B32-4A07-961B-6B7495EC62EC}" srcOrd="10" destOrd="0" presId="urn:microsoft.com/office/officeart/2005/8/layout/list1"/>
    <dgm:cxn modelId="{FC268181-0DF9-4B0B-9FAA-0FABEE06BE6A}" type="presParOf" srcId="{82452C42-8C24-463C-869B-D019F1DD06D6}" destId="{F2AE718F-E838-46ED-99DD-1AA2B477F4EE}" srcOrd="11" destOrd="0" presId="urn:microsoft.com/office/officeart/2005/8/layout/list1"/>
    <dgm:cxn modelId="{FCA92E3F-7AA5-415D-B907-A21AB2E63DD7}" type="presParOf" srcId="{82452C42-8C24-463C-869B-D019F1DD06D6}" destId="{1B7D04BD-8B87-4831-B851-97501BFC9618}" srcOrd="12" destOrd="0" presId="urn:microsoft.com/office/officeart/2005/8/layout/list1"/>
    <dgm:cxn modelId="{2D990614-968D-4756-BDA1-80C69849AADE}" type="presParOf" srcId="{1B7D04BD-8B87-4831-B851-97501BFC9618}" destId="{8556040D-2CD8-4A26-8608-22A4DE4CDE29}" srcOrd="0" destOrd="0" presId="urn:microsoft.com/office/officeart/2005/8/layout/list1"/>
    <dgm:cxn modelId="{3EB6269D-289F-4957-BC70-B0BC0CAB9F68}" type="presParOf" srcId="{1B7D04BD-8B87-4831-B851-97501BFC9618}" destId="{A095FC4F-CBA2-44C9-A675-9D5CA5F849D5}" srcOrd="1" destOrd="0" presId="urn:microsoft.com/office/officeart/2005/8/layout/list1"/>
    <dgm:cxn modelId="{F5A6ABE0-4C8C-44F1-AB24-A93A11BD0B62}" type="presParOf" srcId="{82452C42-8C24-463C-869B-D019F1DD06D6}" destId="{CC2162D5-06C1-46D0-A80E-FCE8D01DE2DC}" srcOrd="13" destOrd="0" presId="urn:microsoft.com/office/officeart/2005/8/layout/list1"/>
    <dgm:cxn modelId="{21782CAE-8F41-4467-B0C9-AA08C3DA80F7}" type="presParOf" srcId="{82452C42-8C24-463C-869B-D019F1DD06D6}" destId="{134A38BB-BCFE-4F03-B133-5A0980860C73}" srcOrd="14" destOrd="0" presId="urn:microsoft.com/office/officeart/2005/8/layout/list1"/>
    <dgm:cxn modelId="{92B7D463-93D0-4743-9925-5D24B7762C79}" type="presParOf" srcId="{82452C42-8C24-463C-869B-D019F1DD06D6}" destId="{CEB59194-5334-4D61-ADA9-431A12E57E99}" srcOrd="15" destOrd="0" presId="urn:microsoft.com/office/officeart/2005/8/layout/list1"/>
    <dgm:cxn modelId="{8B56429A-85E7-4882-B0EF-2FBDF0CEDB6F}" type="presParOf" srcId="{82452C42-8C24-463C-869B-D019F1DD06D6}" destId="{1D63017A-330C-48D8-B190-F2BF5F2A604F}" srcOrd="16" destOrd="0" presId="urn:microsoft.com/office/officeart/2005/8/layout/list1"/>
    <dgm:cxn modelId="{32308CB5-BA55-47F3-97B7-4DF674CECBA5}" type="presParOf" srcId="{1D63017A-330C-48D8-B190-F2BF5F2A604F}" destId="{9EC28376-E86C-4AD0-A7B3-C7C6C112FCE9}" srcOrd="0" destOrd="0" presId="urn:microsoft.com/office/officeart/2005/8/layout/list1"/>
    <dgm:cxn modelId="{4F367EFF-3F4B-46AA-80F8-54891637277E}" type="presParOf" srcId="{1D63017A-330C-48D8-B190-F2BF5F2A604F}" destId="{D2846B5C-76BB-4513-B66C-8D77C75AD13F}" srcOrd="1" destOrd="0" presId="urn:microsoft.com/office/officeart/2005/8/layout/list1"/>
    <dgm:cxn modelId="{A0A68348-F895-42C4-9F9B-C196935AE707}" type="presParOf" srcId="{82452C42-8C24-463C-869B-D019F1DD06D6}" destId="{23682CF6-5D5C-4B26-B8E4-B346F66845C1}" srcOrd="17" destOrd="0" presId="urn:microsoft.com/office/officeart/2005/8/layout/list1"/>
    <dgm:cxn modelId="{4ACC8385-C01F-4164-9B20-8F564F090830}" type="presParOf" srcId="{82452C42-8C24-463C-869B-D019F1DD06D6}" destId="{339601EF-C4D1-4ECD-AFD0-2A4A67CCBC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7585AB-92E4-4893-99EF-AF451EC33C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09C229-9B93-44CB-9F97-2FD62F239EC8}">
      <dgm:prSet/>
      <dgm:spPr/>
      <dgm:t>
        <a:bodyPr/>
        <a:lstStyle/>
        <a:p>
          <a:r>
            <a:rPr lang="en-US" smtClean="0"/>
            <a:t>Pair Programming</a:t>
          </a:r>
          <a:endParaRPr lang="en-US" dirty="0"/>
        </a:p>
      </dgm:t>
    </dgm:pt>
    <dgm:pt modelId="{18BFE7B6-82CE-454D-A457-F950D3E04E29}" type="parTrans" cxnId="{0C28E17C-9F82-45AF-BD5B-DFD575A97DB8}">
      <dgm:prSet/>
      <dgm:spPr/>
      <dgm:t>
        <a:bodyPr/>
        <a:lstStyle/>
        <a:p>
          <a:endParaRPr lang="en-US"/>
        </a:p>
      </dgm:t>
    </dgm:pt>
    <dgm:pt modelId="{7B627AEE-5612-40B3-A0BF-269C840B42EE}" type="sibTrans" cxnId="{0C28E17C-9F82-45AF-BD5B-DFD575A97DB8}">
      <dgm:prSet/>
      <dgm:spPr/>
      <dgm:t>
        <a:bodyPr/>
        <a:lstStyle/>
        <a:p>
          <a:endParaRPr lang="en-US"/>
        </a:p>
      </dgm:t>
    </dgm:pt>
    <dgm:pt modelId="{DD7306FC-99F6-4A68-8727-05BCDBA059DB}">
      <dgm:prSet/>
      <dgm:spPr/>
      <dgm:t>
        <a:bodyPr/>
        <a:lstStyle/>
        <a:p>
          <a:r>
            <a:rPr lang="en-US" smtClean="0"/>
            <a:t>Communication</a:t>
          </a:r>
          <a:endParaRPr lang="en-US" dirty="0"/>
        </a:p>
      </dgm:t>
    </dgm:pt>
    <dgm:pt modelId="{B34C65ED-6A1D-4884-9E80-C79344B368DD}" type="parTrans" cxnId="{84400FEA-9376-4AAE-803B-D2D62B88DFE3}">
      <dgm:prSet/>
      <dgm:spPr/>
      <dgm:t>
        <a:bodyPr/>
        <a:lstStyle/>
        <a:p>
          <a:endParaRPr lang="en-US"/>
        </a:p>
      </dgm:t>
    </dgm:pt>
    <dgm:pt modelId="{A9791377-2C61-46EB-91E2-6118EB45FA49}" type="sibTrans" cxnId="{84400FEA-9376-4AAE-803B-D2D62B88DFE3}">
      <dgm:prSet/>
      <dgm:spPr/>
      <dgm:t>
        <a:bodyPr/>
        <a:lstStyle/>
        <a:p>
          <a:endParaRPr lang="en-US"/>
        </a:p>
      </dgm:t>
    </dgm:pt>
    <dgm:pt modelId="{3C0959DE-215C-4240-9F97-8FD44CE38F03}">
      <dgm:prSet/>
      <dgm:spPr/>
      <dgm:t>
        <a:bodyPr/>
        <a:lstStyle/>
        <a:p>
          <a:r>
            <a:rPr lang="en-US" smtClean="0"/>
            <a:t>Code only what is required.</a:t>
          </a:r>
          <a:endParaRPr lang="en-US" dirty="0"/>
        </a:p>
      </dgm:t>
    </dgm:pt>
    <dgm:pt modelId="{3D3E7504-0E8E-4F15-975D-2B28237AC352}" type="parTrans" cxnId="{4B667D83-DA69-4C7E-853B-2F00FD7F7C4E}">
      <dgm:prSet/>
      <dgm:spPr/>
      <dgm:t>
        <a:bodyPr/>
        <a:lstStyle/>
        <a:p>
          <a:endParaRPr lang="en-US"/>
        </a:p>
      </dgm:t>
    </dgm:pt>
    <dgm:pt modelId="{3599234E-65DC-4696-A3BB-060AB162FC6D}" type="sibTrans" cxnId="{4B667D83-DA69-4C7E-853B-2F00FD7F7C4E}">
      <dgm:prSet/>
      <dgm:spPr/>
      <dgm:t>
        <a:bodyPr/>
        <a:lstStyle/>
        <a:p>
          <a:endParaRPr lang="en-US"/>
        </a:p>
      </dgm:t>
    </dgm:pt>
    <dgm:pt modelId="{8CF77986-2EA0-4549-8F31-E0D8B6DEB696}">
      <dgm:prSet/>
      <dgm:spPr/>
      <dgm:t>
        <a:bodyPr/>
        <a:lstStyle/>
        <a:p>
          <a:r>
            <a:rPr lang="en-US" smtClean="0"/>
            <a:t>Maintain simplicity</a:t>
          </a:r>
          <a:endParaRPr lang="en-US" dirty="0" smtClean="0"/>
        </a:p>
      </dgm:t>
    </dgm:pt>
    <dgm:pt modelId="{9E4019F6-FBA7-4464-928A-CF27DCDC7EF2}" type="parTrans" cxnId="{01DE8046-F933-41CD-8D5C-0012E64D2CF8}">
      <dgm:prSet/>
      <dgm:spPr/>
      <dgm:t>
        <a:bodyPr/>
        <a:lstStyle/>
        <a:p>
          <a:endParaRPr lang="en-US"/>
        </a:p>
      </dgm:t>
    </dgm:pt>
    <dgm:pt modelId="{D1E31B12-B73E-4D6E-B26C-04751B1887BB}" type="sibTrans" cxnId="{01DE8046-F933-41CD-8D5C-0012E64D2CF8}">
      <dgm:prSet/>
      <dgm:spPr/>
      <dgm:t>
        <a:bodyPr/>
        <a:lstStyle/>
        <a:p>
          <a:endParaRPr lang="en-US"/>
        </a:p>
      </dgm:t>
    </dgm:pt>
    <dgm:pt modelId="{2D590A9F-B660-4A5D-9A1C-35CCC93C49DE}">
      <dgm:prSet/>
      <dgm:spPr/>
      <dgm:t>
        <a:bodyPr/>
        <a:lstStyle/>
        <a:p>
          <a:r>
            <a:rPr lang="en-US" smtClean="0"/>
            <a:t>Collective Ownership</a:t>
          </a:r>
          <a:endParaRPr lang="en-US" dirty="0" smtClean="0"/>
        </a:p>
      </dgm:t>
    </dgm:pt>
    <dgm:pt modelId="{FC792764-DA05-4297-8484-C91F13E8AEC9}" type="parTrans" cxnId="{F503F72B-6AB1-4EC8-95DC-31965FD0450F}">
      <dgm:prSet/>
      <dgm:spPr/>
      <dgm:t>
        <a:bodyPr/>
        <a:lstStyle/>
        <a:p>
          <a:endParaRPr lang="en-US"/>
        </a:p>
      </dgm:t>
    </dgm:pt>
    <dgm:pt modelId="{B6177D62-E9F0-45F8-9442-DC0C3156A57C}" type="sibTrans" cxnId="{F503F72B-6AB1-4EC8-95DC-31965FD0450F}">
      <dgm:prSet/>
      <dgm:spPr/>
      <dgm:t>
        <a:bodyPr/>
        <a:lstStyle/>
        <a:p>
          <a:endParaRPr lang="en-US"/>
        </a:p>
      </dgm:t>
    </dgm:pt>
    <dgm:pt modelId="{91E47C9A-ACD1-4821-8FBB-2CEA7F8B5968}">
      <dgm:prSet/>
      <dgm:spPr/>
      <dgm:t>
        <a:bodyPr/>
        <a:lstStyle/>
        <a:p>
          <a:r>
            <a:rPr lang="en-US" smtClean="0"/>
            <a:t>Perform unit testing</a:t>
          </a:r>
          <a:endParaRPr lang="en-US" dirty="0" smtClean="0"/>
        </a:p>
      </dgm:t>
    </dgm:pt>
    <dgm:pt modelId="{035346E3-FEDE-412C-BA8F-B4EA63C713D5}" type="parTrans" cxnId="{D9FA6E90-9E85-4B7D-8B95-A0E84DE186D0}">
      <dgm:prSet/>
      <dgm:spPr/>
      <dgm:t>
        <a:bodyPr/>
        <a:lstStyle/>
        <a:p>
          <a:endParaRPr lang="en-US"/>
        </a:p>
      </dgm:t>
    </dgm:pt>
    <dgm:pt modelId="{FD9511B5-CEF4-4FCA-85D8-74F24237441B}" type="sibTrans" cxnId="{D9FA6E90-9E85-4B7D-8B95-A0E84DE186D0}">
      <dgm:prSet/>
      <dgm:spPr/>
      <dgm:t>
        <a:bodyPr/>
        <a:lstStyle/>
        <a:p>
          <a:endParaRPr lang="en-US"/>
        </a:p>
      </dgm:t>
    </dgm:pt>
    <dgm:pt modelId="{38FBFF50-73B6-4AD6-A81A-5E869BE94849}">
      <dgm:prSet/>
      <dgm:spPr/>
      <dgm:t>
        <a:bodyPr/>
        <a:lstStyle/>
        <a:p>
          <a:r>
            <a:rPr lang="en-US" smtClean="0"/>
            <a:t>Refactor</a:t>
          </a:r>
          <a:endParaRPr lang="en-US" dirty="0"/>
        </a:p>
      </dgm:t>
    </dgm:pt>
    <dgm:pt modelId="{1C509EF8-8586-4573-BDF7-39B16BDDFCC8}" type="parTrans" cxnId="{767FE390-8B73-4C73-A747-3880E1F7D1D1}">
      <dgm:prSet/>
      <dgm:spPr/>
      <dgm:t>
        <a:bodyPr/>
        <a:lstStyle/>
        <a:p>
          <a:endParaRPr lang="en-US"/>
        </a:p>
      </dgm:t>
    </dgm:pt>
    <dgm:pt modelId="{7ABA7E14-47BB-4FD2-B8B9-2359D9636C88}" type="sibTrans" cxnId="{767FE390-8B73-4C73-A747-3880E1F7D1D1}">
      <dgm:prSet/>
      <dgm:spPr/>
      <dgm:t>
        <a:bodyPr/>
        <a:lstStyle/>
        <a:p>
          <a:endParaRPr lang="en-US"/>
        </a:p>
      </dgm:t>
    </dgm:pt>
    <dgm:pt modelId="{8261BD11-DA16-413A-8337-2FA6B27B656A}" type="pres">
      <dgm:prSet presAssocID="{0D7585AB-92E4-4893-99EF-AF451EC33CCF}" presName="linear" presStyleCnt="0">
        <dgm:presLayoutVars>
          <dgm:dir/>
          <dgm:animLvl val="lvl"/>
          <dgm:resizeHandles val="exact"/>
        </dgm:presLayoutVars>
      </dgm:prSet>
      <dgm:spPr/>
    </dgm:pt>
    <dgm:pt modelId="{AB048C00-873A-46E9-B6B2-7A3734869EF1}" type="pres">
      <dgm:prSet presAssocID="{0009C229-9B93-44CB-9F97-2FD62F239EC8}" presName="parentLin" presStyleCnt="0"/>
      <dgm:spPr/>
    </dgm:pt>
    <dgm:pt modelId="{84C5E3AA-A028-45F4-8EF9-AD2374937528}" type="pres">
      <dgm:prSet presAssocID="{0009C229-9B93-44CB-9F97-2FD62F239EC8}" presName="parentLeftMargin" presStyleLbl="node1" presStyleIdx="0" presStyleCnt="7"/>
      <dgm:spPr/>
    </dgm:pt>
    <dgm:pt modelId="{D1800675-C6AE-40A7-9183-5ADE8BDBD044}" type="pres">
      <dgm:prSet presAssocID="{0009C229-9B93-44CB-9F97-2FD62F239EC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BEFA5EE-2954-4DBB-ABE5-B99F2391E780}" type="pres">
      <dgm:prSet presAssocID="{0009C229-9B93-44CB-9F97-2FD62F239EC8}" presName="negativeSpace" presStyleCnt="0"/>
      <dgm:spPr/>
    </dgm:pt>
    <dgm:pt modelId="{EFDB98DF-D610-4ED4-A79C-3B35A8772324}" type="pres">
      <dgm:prSet presAssocID="{0009C229-9B93-44CB-9F97-2FD62F239EC8}" presName="childText" presStyleLbl="conFgAcc1" presStyleIdx="0" presStyleCnt="7">
        <dgm:presLayoutVars>
          <dgm:bulletEnabled val="1"/>
        </dgm:presLayoutVars>
      </dgm:prSet>
      <dgm:spPr/>
    </dgm:pt>
    <dgm:pt modelId="{AEC22308-3A51-426E-B4E5-BCE43337B618}" type="pres">
      <dgm:prSet presAssocID="{7B627AEE-5612-40B3-A0BF-269C840B42EE}" presName="spaceBetweenRectangles" presStyleCnt="0"/>
      <dgm:spPr/>
    </dgm:pt>
    <dgm:pt modelId="{036D4DA2-D739-4B58-A967-925E8FC3F0F9}" type="pres">
      <dgm:prSet presAssocID="{DD7306FC-99F6-4A68-8727-05BCDBA059DB}" presName="parentLin" presStyleCnt="0"/>
      <dgm:spPr/>
    </dgm:pt>
    <dgm:pt modelId="{A1CE147D-1179-4D0B-B627-518FF06E8592}" type="pres">
      <dgm:prSet presAssocID="{DD7306FC-99F6-4A68-8727-05BCDBA059DB}" presName="parentLeftMargin" presStyleLbl="node1" presStyleIdx="0" presStyleCnt="7"/>
      <dgm:spPr/>
    </dgm:pt>
    <dgm:pt modelId="{B4661B10-45E2-4954-B06C-F5186C1BC5E5}" type="pres">
      <dgm:prSet presAssocID="{DD7306FC-99F6-4A68-8727-05BCDBA059D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BFA5D85-C410-48C6-A08E-89976C247B65}" type="pres">
      <dgm:prSet presAssocID="{DD7306FC-99F6-4A68-8727-05BCDBA059DB}" presName="negativeSpace" presStyleCnt="0"/>
      <dgm:spPr/>
    </dgm:pt>
    <dgm:pt modelId="{D6E5141C-9C36-46D1-B19C-879B36C6A6D4}" type="pres">
      <dgm:prSet presAssocID="{DD7306FC-99F6-4A68-8727-05BCDBA059DB}" presName="childText" presStyleLbl="conFgAcc1" presStyleIdx="1" presStyleCnt="7">
        <dgm:presLayoutVars>
          <dgm:bulletEnabled val="1"/>
        </dgm:presLayoutVars>
      </dgm:prSet>
      <dgm:spPr/>
    </dgm:pt>
    <dgm:pt modelId="{09998F9B-8BA1-49E7-890D-FDA5C5612109}" type="pres">
      <dgm:prSet presAssocID="{A9791377-2C61-46EB-91E2-6118EB45FA49}" presName="spaceBetweenRectangles" presStyleCnt="0"/>
      <dgm:spPr/>
    </dgm:pt>
    <dgm:pt modelId="{03ABBAFB-DF46-4343-846D-F06E089DDFD2}" type="pres">
      <dgm:prSet presAssocID="{3C0959DE-215C-4240-9F97-8FD44CE38F03}" presName="parentLin" presStyleCnt="0"/>
      <dgm:spPr/>
    </dgm:pt>
    <dgm:pt modelId="{23711916-5973-4E56-98BF-F69FFF5CD10B}" type="pres">
      <dgm:prSet presAssocID="{3C0959DE-215C-4240-9F97-8FD44CE38F03}" presName="parentLeftMargin" presStyleLbl="node1" presStyleIdx="1" presStyleCnt="7"/>
      <dgm:spPr/>
    </dgm:pt>
    <dgm:pt modelId="{F960D940-3BDE-4488-AD81-D4F9D4A468EA}" type="pres">
      <dgm:prSet presAssocID="{3C0959DE-215C-4240-9F97-8FD44CE38F0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808739E-63EA-46D1-9EB6-008F42CE8BF2}" type="pres">
      <dgm:prSet presAssocID="{3C0959DE-215C-4240-9F97-8FD44CE38F03}" presName="negativeSpace" presStyleCnt="0"/>
      <dgm:spPr/>
    </dgm:pt>
    <dgm:pt modelId="{259EECAD-0D6E-424F-9CEE-991002942865}" type="pres">
      <dgm:prSet presAssocID="{3C0959DE-215C-4240-9F97-8FD44CE38F03}" presName="childText" presStyleLbl="conFgAcc1" presStyleIdx="2" presStyleCnt="7">
        <dgm:presLayoutVars>
          <dgm:bulletEnabled val="1"/>
        </dgm:presLayoutVars>
      </dgm:prSet>
      <dgm:spPr/>
    </dgm:pt>
    <dgm:pt modelId="{6AE5B6D6-EE1D-440F-B94A-CA9D72E922AE}" type="pres">
      <dgm:prSet presAssocID="{3599234E-65DC-4696-A3BB-060AB162FC6D}" presName="spaceBetweenRectangles" presStyleCnt="0"/>
      <dgm:spPr/>
    </dgm:pt>
    <dgm:pt modelId="{9C209482-725B-4490-B622-845B565F037E}" type="pres">
      <dgm:prSet presAssocID="{8CF77986-2EA0-4549-8F31-E0D8B6DEB696}" presName="parentLin" presStyleCnt="0"/>
      <dgm:spPr/>
    </dgm:pt>
    <dgm:pt modelId="{6BB9D193-18B4-47F3-BAB9-65A26AE4F74C}" type="pres">
      <dgm:prSet presAssocID="{8CF77986-2EA0-4549-8F31-E0D8B6DEB696}" presName="parentLeftMargin" presStyleLbl="node1" presStyleIdx="2" presStyleCnt="7"/>
      <dgm:spPr/>
    </dgm:pt>
    <dgm:pt modelId="{5011C7EB-414B-41B4-85B3-DE868EE0A7DA}" type="pres">
      <dgm:prSet presAssocID="{8CF77986-2EA0-4549-8F31-E0D8B6DEB69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5206BDE-14C5-4AE8-A3F3-BCFD6177D0A3}" type="pres">
      <dgm:prSet presAssocID="{8CF77986-2EA0-4549-8F31-E0D8B6DEB696}" presName="negativeSpace" presStyleCnt="0"/>
      <dgm:spPr/>
    </dgm:pt>
    <dgm:pt modelId="{344A2097-59EE-41B1-989F-05B793BCE31F}" type="pres">
      <dgm:prSet presAssocID="{8CF77986-2EA0-4549-8F31-E0D8B6DEB696}" presName="childText" presStyleLbl="conFgAcc1" presStyleIdx="3" presStyleCnt="7">
        <dgm:presLayoutVars>
          <dgm:bulletEnabled val="1"/>
        </dgm:presLayoutVars>
      </dgm:prSet>
      <dgm:spPr/>
    </dgm:pt>
    <dgm:pt modelId="{9138B2C9-2775-4021-A2FC-4601A10EE3FA}" type="pres">
      <dgm:prSet presAssocID="{D1E31B12-B73E-4D6E-B26C-04751B1887BB}" presName="spaceBetweenRectangles" presStyleCnt="0"/>
      <dgm:spPr/>
    </dgm:pt>
    <dgm:pt modelId="{E5DB9F66-77AD-4C31-A7F4-748CB7708A49}" type="pres">
      <dgm:prSet presAssocID="{2D590A9F-B660-4A5D-9A1C-35CCC93C49DE}" presName="parentLin" presStyleCnt="0"/>
      <dgm:spPr/>
    </dgm:pt>
    <dgm:pt modelId="{4F87CB53-9B92-4D4C-857F-9E681AB597F0}" type="pres">
      <dgm:prSet presAssocID="{2D590A9F-B660-4A5D-9A1C-35CCC93C49DE}" presName="parentLeftMargin" presStyleLbl="node1" presStyleIdx="3" presStyleCnt="7"/>
      <dgm:spPr/>
    </dgm:pt>
    <dgm:pt modelId="{51526F59-B3DF-4C77-AAE5-0319657733D4}" type="pres">
      <dgm:prSet presAssocID="{2D590A9F-B660-4A5D-9A1C-35CCC93C49D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CED472E-66DE-4B1C-B7BD-6EE71271C17E}" type="pres">
      <dgm:prSet presAssocID="{2D590A9F-B660-4A5D-9A1C-35CCC93C49DE}" presName="negativeSpace" presStyleCnt="0"/>
      <dgm:spPr/>
    </dgm:pt>
    <dgm:pt modelId="{C224570D-01AD-4EA1-9547-C692AF5877CC}" type="pres">
      <dgm:prSet presAssocID="{2D590A9F-B660-4A5D-9A1C-35CCC93C49DE}" presName="childText" presStyleLbl="conFgAcc1" presStyleIdx="4" presStyleCnt="7">
        <dgm:presLayoutVars>
          <dgm:bulletEnabled val="1"/>
        </dgm:presLayoutVars>
      </dgm:prSet>
      <dgm:spPr/>
    </dgm:pt>
    <dgm:pt modelId="{8C17F7FC-23FF-4AFE-A09C-FF0F99EC7D7A}" type="pres">
      <dgm:prSet presAssocID="{B6177D62-E9F0-45F8-9442-DC0C3156A57C}" presName="spaceBetweenRectangles" presStyleCnt="0"/>
      <dgm:spPr/>
    </dgm:pt>
    <dgm:pt modelId="{2C1D8604-E4C0-42CC-B0A1-81594215E020}" type="pres">
      <dgm:prSet presAssocID="{91E47C9A-ACD1-4821-8FBB-2CEA7F8B5968}" presName="parentLin" presStyleCnt="0"/>
      <dgm:spPr/>
    </dgm:pt>
    <dgm:pt modelId="{5893DB75-F12F-4E66-85A9-97E48D9D69EF}" type="pres">
      <dgm:prSet presAssocID="{91E47C9A-ACD1-4821-8FBB-2CEA7F8B5968}" presName="parentLeftMargin" presStyleLbl="node1" presStyleIdx="4" presStyleCnt="7"/>
      <dgm:spPr/>
    </dgm:pt>
    <dgm:pt modelId="{A19476FF-AECE-44B9-AF9A-03E3E84D6DF3}" type="pres">
      <dgm:prSet presAssocID="{91E47C9A-ACD1-4821-8FBB-2CEA7F8B596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F8A713A-52AE-4B38-BACD-159B537CCE6E}" type="pres">
      <dgm:prSet presAssocID="{91E47C9A-ACD1-4821-8FBB-2CEA7F8B5968}" presName="negativeSpace" presStyleCnt="0"/>
      <dgm:spPr/>
    </dgm:pt>
    <dgm:pt modelId="{AD47D1F8-CDEC-4D1E-B2D6-331C5D12D569}" type="pres">
      <dgm:prSet presAssocID="{91E47C9A-ACD1-4821-8FBB-2CEA7F8B5968}" presName="childText" presStyleLbl="conFgAcc1" presStyleIdx="5" presStyleCnt="7">
        <dgm:presLayoutVars>
          <dgm:bulletEnabled val="1"/>
        </dgm:presLayoutVars>
      </dgm:prSet>
      <dgm:spPr/>
    </dgm:pt>
    <dgm:pt modelId="{77F39FEF-17D5-4064-817F-6CF7D146D278}" type="pres">
      <dgm:prSet presAssocID="{FD9511B5-CEF4-4FCA-85D8-74F24237441B}" presName="spaceBetweenRectangles" presStyleCnt="0"/>
      <dgm:spPr/>
    </dgm:pt>
    <dgm:pt modelId="{87D85B2A-740B-4A7E-A304-96ABA1F05A70}" type="pres">
      <dgm:prSet presAssocID="{38FBFF50-73B6-4AD6-A81A-5E869BE94849}" presName="parentLin" presStyleCnt="0"/>
      <dgm:spPr/>
    </dgm:pt>
    <dgm:pt modelId="{B8760D3D-C705-4181-A840-C9F74B982D19}" type="pres">
      <dgm:prSet presAssocID="{38FBFF50-73B6-4AD6-A81A-5E869BE94849}" presName="parentLeftMargin" presStyleLbl="node1" presStyleIdx="5" presStyleCnt="7"/>
      <dgm:spPr/>
    </dgm:pt>
    <dgm:pt modelId="{BA559ABD-6F36-49F3-BBF3-3CB8FB21CBA9}" type="pres">
      <dgm:prSet presAssocID="{38FBFF50-73B6-4AD6-A81A-5E869BE9484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0755413-A552-4C9E-B875-7776C9A69356}" type="pres">
      <dgm:prSet presAssocID="{38FBFF50-73B6-4AD6-A81A-5E869BE94849}" presName="negativeSpace" presStyleCnt="0"/>
      <dgm:spPr/>
    </dgm:pt>
    <dgm:pt modelId="{98B68A20-E76F-4B10-80AD-17CBBCD01EBD}" type="pres">
      <dgm:prSet presAssocID="{38FBFF50-73B6-4AD6-A81A-5E869BE9484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3D16C62-9DCF-44C3-A4A1-7BD654790C38}" type="presOf" srcId="{2D590A9F-B660-4A5D-9A1C-35CCC93C49DE}" destId="{4F87CB53-9B92-4D4C-857F-9E681AB597F0}" srcOrd="0" destOrd="0" presId="urn:microsoft.com/office/officeart/2005/8/layout/list1"/>
    <dgm:cxn modelId="{16994F39-E928-4848-B552-41600EA2BAE2}" type="presOf" srcId="{0009C229-9B93-44CB-9F97-2FD62F239EC8}" destId="{84C5E3AA-A028-45F4-8EF9-AD2374937528}" srcOrd="0" destOrd="0" presId="urn:microsoft.com/office/officeart/2005/8/layout/list1"/>
    <dgm:cxn modelId="{F3DA468D-F60A-49C4-B4CF-7C9B63C2D827}" type="presOf" srcId="{8CF77986-2EA0-4549-8F31-E0D8B6DEB696}" destId="{6BB9D193-18B4-47F3-BAB9-65A26AE4F74C}" srcOrd="0" destOrd="0" presId="urn:microsoft.com/office/officeart/2005/8/layout/list1"/>
    <dgm:cxn modelId="{4B667D83-DA69-4C7E-853B-2F00FD7F7C4E}" srcId="{0D7585AB-92E4-4893-99EF-AF451EC33CCF}" destId="{3C0959DE-215C-4240-9F97-8FD44CE38F03}" srcOrd="2" destOrd="0" parTransId="{3D3E7504-0E8E-4F15-975D-2B28237AC352}" sibTransId="{3599234E-65DC-4696-A3BB-060AB162FC6D}"/>
    <dgm:cxn modelId="{C6C5C8D7-7EA2-4042-B338-285AE4F80042}" type="presOf" srcId="{8CF77986-2EA0-4549-8F31-E0D8B6DEB696}" destId="{5011C7EB-414B-41B4-85B3-DE868EE0A7DA}" srcOrd="1" destOrd="0" presId="urn:microsoft.com/office/officeart/2005/8/layout/list1"/>
    <dgm:cxn modelId="{767FE390-8B73-4C73-A747-3880E1F7D1D1}" srcId="{0D7585AB-92E4-4893-99EF-AF451EC33CCF}" destId="{38FBFF50-73B6-4AD6-A81A-5E869BE94849}" srcOrd="6" destOrd="0" parTransId="{1C509EF8-8586-4573-BDF7-39B16BDDFCC8}" sibTransId="{7ABA7E14-47BB-4FD2-B8B9-2359D9636C88}"/>
    <dgm:cxn modelId="{05351F10-0071-4FE7-B275-C1CF4CD3594F}" type="presOf" srcId="{3C0959DE-215C-4240-9F97-8FD44CE38F03}" destId="{23711916-5973-4E56-98BF-F69FFF5CD10B}" srcOrd="0" destOrd="0" presId="urn:microsoft.com/office/officeart/2005/8/layout/list1"/>
    <dgm:cxn modelId="{94C1744C-B000-4D68-B890-22CABBFACFAF}" type="presOf" srcId="{2D590A9F-B660-4A5D-9A1C-35CCC93C49DE}" destId="{51526F59-B3DF-4C77-AAE5-0319657733D4}" srcOrd="1" destOrd="0" presId="urn:microsoft.com/office/officeart/2005/8/layout/list1"/>
    <dgm:cxn modelId="{CD16E7E0-847C-47C2-B093-7CCD94F603FD}" type="presOf" srcId="{0D7585AB-92E4-4893-99EF-AF451EC33CCF}" destId="{8261BD11-DA16-413A-8337-2FA6B27B656A}" srcOrd="0" destOrd="0" presId="urn:microsoft.com/office/officeart/2005/8/layout/list1"/>
    <dgm:cxn modelId="{F503F72B-6AB1-4EC8-95DC-31965FD0450F}" srcId="{0D7585AB-92E4-4893-99EF-AF451EC33CCF}" destId="{2D590A9F-B660-4A5D-9A1C-35CCC93C49DE}" srcOrd="4" destOrd="0" parTransId="{FC792764-DA05-4297-8484-C91F13E8AEC9}" sibTransId="{B6177D62-E9F0-45F8-9442-DC0C3156A57C}"/>
    <dgm:cxn modelId="{D9FA6E90-9E85-4B7D-8B95-A0E84DE186D0}" srcId="{0D7585AB-92E4-4893-99EF-AF451EC33CCF}" destId="{91E47C9A-ACD1-4821-8FBB-2CEA7F8B5968}" srcOrd="5" destOrd="0" parTransId="{035346E3-FEDE-412C-BA8F-B4EA63C713D5}" sibTransId="{FD9511B5-CEF4-4FCA-85D8-74F24237441B}"/>
    <dgm:cxn modelId="{05D35165-32BC-4024-A348-C1B4A442E7F5}" type="presOf" srcId="{38FBFF50-73B6-4AD6-A81A-5E869BE94849}" destId="{BA559ABD-6F36-49F3-BBF3-3CB8FB21CBA9}" srcOrd="1" destOrd="0" presId="urn:microsoft.com/office/officeart/2005/8/layout/list1"/>
    <dgm:cxn modelId="{15E1CB3F-BD27-40FA-A2B0-6447CB37E6F4}" type="presOf" srcId="{38FBFF50-73B6-4AD6-A81A-5E869BE94849}" destId="{B8760D3D-C705-4181-A840-C9F74B982D19}" srcOrd="0" destOrd="0" presId="urn:microsoft.com/office/officeart/2005/8/layout/list1"/>
    <dgm:cxn modelId="{0C28E17C-9F82-45AF-BD5B-DFD575A97DB8}" srcId="{0D7585AB-92E4-4893-99EF-AF451EC33CCF}" destId="{0009C229-9B93-44CB-9F97-2FD62F239EC8}" srcOrd="0" destOrd="0" parTransId="{18BFE7B6-82CE-454D-A457-F950D3E04E29}" sibTransId="{7B627AEE-5612-40B3-A0BF-269C840B42EE}"/>
    <dgm:cxn modelId="{F17528AF-844E-4073-981A-98E172468750}" type="presOf" srcId="{91E47C9A-ACD1-4821-8FBB-2CEA7F8B5968}" destId="{5893DB75-F12F-4E66-85A9-97E48D9D69EF}" srcOrd="0" destOrd="0" presId="urn:microsoft.com/office/officeart/2005/8/layout/list1"/>
    <dgm:cxn modelId="{3FE81CA3-5A1F-483A-A1F6-83B5846BCE5B}" type="presOf" srcId="{91E47C9A-ACD1-4821-8FBB-2CEA7F8B5968}" destId="{A19476FF-AECE-44B9-AF9A-03E3E84D6DF3}" srcOrd="1" destOrd="0" presId="urn:microsoft.com/office/officeart/2005/8/layout/list1"/>
    <dgm:cxn modelId="{016086FF-412C-447F-ACCB-B349C629DB85}" type="presOf" srcId="{DD7306FC-99F6-4A68-8727-05BCDBA059DB}" destId="{A1CE147D-1179-4D0B-B627-518FF06E8592}" srcOrd="0" destOrd="0" presId="urn:microsoft.com/office/officeart/2005/8/layout/list1"/>
    <dgm:cxn modelId="{01DE8046-F933-41CD-8D5C-0012E64D2CF8}" srcId="{0D7585AB-92E4-4893-99EF-AF451EC33CCF}" destId="{8CF77986-2EA0-4549-8F31-E0D8B6DEB696}" srcOrd="3" destOrd="0" parTransId="{9E4019F6-FBA7-4464-928A-CF27DCDC7EF2}" sibTransId="{D1E31B12-B73E-4D6E-B26C-04751B1887BB}"/>
    <dgm:cxn modelId="{43D30C3A-D9D4-4FE3-B06D-1D3CEA21B33D}" type="presOf" srcId="{3C0959DE-215C-4240-9F97-8FD44CE38F03}" destId="{F960D940-3BDE-4488-AD81-D4F9D4A468EA}" srcOrd="1" destOrd="0" presId="urn:microsoft.com/office/officeart/2005/8/layout/list1"/>
    <dgm:cxn modelId="{217DB30B-DF9B-4E46-93B1-6270279BDCFC}" type="presOf" srcId="{0009C229-9B93-44CB-9F97-2FD62F239EC8}" destId="{D1800675-C6AE-40A7-9183-5ADE8BDBD044}" srcOrd="1" destOrd="0" presId="urn:microsoft.com/office/officeart/2005/8/layout/list1"/>
    <dgm:cxn modelId="{EB794D52-A438-47CD-B898-920FB0758D14}" type="presOf" srcId="{DD7306FC-99F6-4A68-8727-05BCDBA059DB}" destId="{B4661B10-45E2-4954-B06C-F5186C1BC5E5}" srcOrd="1" destOrd="0" presId="urn:microsoft.com/office/officeart/2005/8/layout/list1"/>
    <dgm:cxn modelId="{84400FEA-9376-4AAE-803B-D2D62B88DFE3}" srcId="{0D7585AB-92E4-4893-99EF-AF451EC33CCF}" destId="{DD7306FC-99F6-4A68-8727-05BCDBA059DB}" srcOrd="1" destOrd="0" parTransId="{B34C65ED-6A1D-4884-9E80-C79344B368DD}" sibTransId="{A9791377-2C61-46EB-91E2-6118EB45FA49}"/>
    <dgm:cxn modelId="{F096D64D-7B48-40C6-8482-FF8E30BD7D9B}" type="presParOf" srcId="{8261BD11-DA16-413A-8337-2FA6B27B656A}" destId="{AB048C00-873A-46E9-B6B2-7A3734869EF1}" srcOrd="0" destOrd="0" presId="urn:microsoft.com/office/officeart/2005/8/layout/list1"/>
    <dgm:cxn modelId="{032410B4-3C4A-4793-BDE3-E106D324E2CA}" type="presParOf" srcId="{AB048C00-873A-46E9-B6B2-7A3734869EF1}" destId="{84C5E3AA-A028-45F4-8EF9-AD2374937528}" srcOrd="0" destOrd="0" presId="urn:microsoft.com/office/officeart/2005/8/layout/list1"/>
    <dgm:cxn modelId="{459CEC0E-8C32-462F-B1B7-3A9940ECFFA9}" type="presParOf" srcId="{AB048C00-873A-46E9-B6B2-7A3734869EF1}" destId="{D1800675-C6AE-40A7-9183-5ADE8BDBD044}" srcOrd="1" destOrd="0" presId="urn:microsoft.com/office/officeart/2005/8/layout/list1"/>
    <dgm:cxn modelId="{E5FDBEE2-2280-4263-943A-E34B92291D83}" type="presParOf" srcId="{8261BD11-DA16-413A-8337-2FA6B27B656A}" destId="{EBEFA5EE-2954-4DBB-ABE5-B99F2391E780}" srcOrd="1" destOrd="0" presId="urn:microsoft.com/office/officeart/2005/8/layout/list1"/>
    <dgm:cxn modelId="{670F3885-DD3D-4D53-8291-7F7590827121}" type="presParOf" srcId="{8261BD11-DA16-413A-8337-2FA6B27B656A}" destId="{EFDB98DF-D610-4ED4-A79C-3B35A8772324}" srcOrd="2" destOrd="0" presId="urn:microsoft.com/office/officeart/2005/8/layout/list1"/>
    <dgm:cxn modelId="{D9647180-3752-42FF-8E0C-072EE59BDF51}" type="presParOf" srcId="{8261BD11-DA16-413A-8337-2FA6B27B656A}" destId="{AEC22308-3A51-426E-B4E5-BCE43337B618}" srcOrd="3" destOrd="0" presId="urn:microsoft.com/office/officeart/2005/8/layout/list1"/>
    <dgm:cxn modelId="{69E28082-143C-4CFE-A3E7-73A0F114B594}" type="presParOf" srcId="{8261BD11-DA16-413A-8337-2FA6B27B656A}" destId="{036D4DA2-D739-4B58-A967-925E8FC3F0F9}" srcOrd="4" destOrd="0" presId="urn:microsoft.com/office/officeart/2005/8/layout/list1"/>
    <dgm:cxn modelId="{A4759E1F-3F36-49C5-B207-C3B5C368F9B8}" type="presParOf" srcId="{036D4DA2-D739-4B58-A967-925E8FC3F0F9}" destId="{A1CE147D-1179-4D0B-B627-518FF06E8592}" srcOrd="0" destOrd="0" presId="urn:microsoft.com/office/officeart/2005/8/layout/list1"/>
    <dgm:cxn modelId="{D9E8789E-9FDC-457E-8CC3-72755C8D2AA0}" type="presParOf" srcId="{036D4DA2-D739-4B58-A967-925E8FC3F0F9}" destId="{B4661B10-45E2-4954-B06C-F5186C1BC5E5}" srcOrd="1" destOrd="0" presId="urn:microsoft.com/office/officeart/2005/8/layout/list1"/>
    <dgm:cxn modelId="{9FF61A45-BDEC-4DD3-AB78-7628BD126675}" type="presParOf" srcId="{8261BD11-DA16-413A-8337-2FA6B27B656A}" destId="{DBFA5D85-C410-48C6-A08E-89976C247B65}" srcOrd="5" destOrd="0" presId="urn:microsoft.com/office/officeart/2005/8/layout/list1"/>
    <dgm:cxn modelId="{C54C37F1-DEFC-4053-BEF3-EFA4F8E21621}" type="presParOf" srcId="{8261BD11-DA16-413A-8337-2FA6B27B656A}" destId="{D6E5141C-9C36-46D1-B19C-879B36C6A6D4}" srcOrd="6" destOrd="0" presId="urn:microsoft.com/office/officeart/2005/8/layout/list1"/>
    <dgm:cxn modelId="{734DF058-DF47-4182-AE2F-DB7B0949E9CD}" type="presParOf" srcId="{8261BD11-DA16-413A-8337-2FA6B27B656A}" destId="{09998F9B-8BA1-49E7-890D-FDA5C5612109}" srcOrd="7" destOrd="0" presId="urn:microsoft.com/office/officeart/2005/8/layout/list1"/>
    <dgm:cxn modelId="{87E3E860-46F9-41F1-B438-C9AD1870C96C}" type="presParOf" srcId="{8261BD11-DA16-413A-8337-2FA6B27B656A}" destId="{03ABBAFB-DF46-4343-846D-F06E089DDFD2}" srcOrd="8" destOrd="0" presId="urn:microsoft.com/office/officeart/2005/8/layout/list1"/>
    <dgm:cxn modelId="{0644A725-6EDE-404F-B232-EDC460BD9860}" type="presParOf" srcId="{03ABBAFB-DF46-4343-846D-F06E089DDFD2}" destId="{23711916-5973-4E56-98BF-F69FFF5CD10B}" srcOrd="0" destOrd="0" presId="urn:microsoft.com/office/officeart/2005/8/layout/list1"/>
    <dgm:cxn modelId="{4279B374-4EFA-42C5-A00D-B47B1D7B34E6}" type="presParOf" srcId="{03ABBAFB-DF46-4343-846D-F06E089DDFD2}" destId="{F960D940-3BDE-4488-AD81-D4F9D4A468EA}" srcOrd="1" destOrd="0" presId="urn:microsoft.com/office/officeart/2005/8/layout/list1"/>
    <dgm:cxn modelId="{4E5F8A9E-D0E2-4625-B7B2-1AAA579C15C9}" type="presParOf" srcId="{8261BD11-DA16-413A-8337-2FA6B27B656A}" destId="{6808739E-63EA-46D1-9EB6-008F42CE8BF2}" srcOrd="9" destOrd="0" presId="urn:microsoft.com/office/officeart/2005/8/layout/list1"/>
    <dgm:cxn modelId="{CCC7CADE-E1AA-433B-9BCA-B610A871D19B}" type="presParOf" srcId="{8261BD11-DA16-413A-8337-2FA6B27B656A}" destId="{259EECAD-0D6E-424F-9CEE-991002942865}" srcOrd="10" destOrd="0" presId="urn:microsoft.com/office/officeart/2005/8/layout/list1"/>
    <dgm:cxn modelId="{B5734A48-3A3A-45CB-BCCA-B66B7AFBA0C6}" type="presParOf" srcId="{8261BD11-DA16-413A-8337-2FA6B27B656A}" destId="{6AE5B6D6-EE1D-440F-B94A-CA9D72E922AE}" srcOrd="11" destOrd="0" presId="urn:microsoft.com/office/officeart/2005/8/layout/list1"/>
    <dgm:cxn modelId="{D839AB13-B76C-467D-A36B-E59DEBC9508A}" type="presParOf" srcId="{8261BD11-DA16-413A-8337-2FA6B27B656A}" destId="{9C209482-725B-4490-B622-845B565F037E}" srcOrd="12" destOrd="0" presId="urn:microsoft.com/office/officeart/2005/8/layout/list1"/>
    <dgm:cxn modelId="{BF1FF0C5-463B-4776-9BBC-96628E4F714A}" type="presParOf" srcId="{9C209482-725B-4490-B622-845B565F037E}" destId="{6BB9D193-18B4-47F3-BAB9-65A26AE4F74C}" srcOrd="0" destOrd="0" presId="urn:microsoft.com/office/officeart/2005/8/layout/list1"/>
    <dgm:cxn modelId="{6DB02BA4-DDEE-4689-B64A-AE2618E6A29C}" type="presParOf" srcId="{9C209482-725B-4490-B622-845B565F037E}" destId="{5011C7EB-414B-41B4-85B3-DE868EE0A7DA}" srcOrd="1" destOrd="0" presId="urn:microsoft.com/office/officeart/2005/8/layout/list1"/>
    <dgm:cxn modelId="{D0639B0F-BAF6-4B50-A138-2A008F310757}" type="presParOf" srcId="{8261BD11-DA16-413A-8337-2FA6B27B656A}" destId="{05206BDE-14C5-4AE8-A3F3-BCFD6177D0A3}" srcOrd="13" destOrd="0" presId="urn:microsoft.com/office/officeart/2005/8/layout/list1"/>
    <dgm:cxn modelId="{B0F3B145-FFA9-49E7-A21F-642D6BA1678E}" type="presParOf" srcId="{8261BD11-DA16-413A-8337-2FA6B27B656A}" destId="{344A2097-59EE-41B1-989F-05B793BCE31F}" srcOrd="14" destOrd="0" presId="urn:microsoft.com/office/officeart/2005/8/layout/list1"/>
    <dgm:cxn modelId="{11D61858-5B79-4B90-AF30-AA1F80FF473F}" type="presParOf" srcId="{8261BD11-DA16-413A-8337-2FA6B27B656A}" destId="{9138B2C9-2775-4021-A2FC-4601A10EE3FA}" srcOrd="15" destOrd="0" presId="urn:microsoft.com/office/officeart/2005/8/layout/list1"/>
    <dgm:cxn modelId="{C523F6E8-4D02-40BF-A2AB-7D81EDC7ACA4}" type="presParOf" srcId="{8261BD11-DA16-413A-8337-2FA6B27B656A}" destId="{E5DB9F66-77AD-4C31-A7F4-748CB7708A49}" srcOrd="16" destOrd="0" presId="urn:microsoft.com/office/officeart/2005/8/layout/list1"/>
    <dgm:cxn modelId="{14DB6276-6FC1-405A-A528-1F59C9B9327F}" type="presParOf" srcId="{E5DB9F66-77AD-4C31-A7F4-748CB7708A49}" destId="{4F87CB53-9B92-4D4C-857F-9E681AB597F0}" srcOrd="0" destOrd="0" presId="urn:microsoft.com/office/officeart/2005/8/layout/list1"/>
    <dgm:cxn modelId="{516F64A1-18C7-4E32-ABBA-CA687F9613A7}" type="presParOf" srcId="{E5DB9F66-77AD-4C31-A7F4-748CB7708A49}" destId="{51526F59-B3DF-4C77-AAE5-0319657733D4}" srcOrd="1" destOrd="0" presId="urn:microsoft.com/office/officeart/2005/8/layout/list1"/>
    <dgm:cxn modelId="{F51FAF8E-FFC3-42C6-9C8F-6E5B1D7734EB}" type="presParOf" srcId="{8261BD11-DA16-413A-8337-2FA6B27B656A}" destId="{8CED472E-66DE-4B1C-B7BD-6EE71271C17E}" srcOrd="17" destOrd="0" presId="urn:microsoft.com/office/officeart/2005/8/layout/list1"/>
    <dgm:cxn modelId="{7209A6E5-8A3C-4E32-BD0A-FEB6FC37E520}" type="presParOf" srcId="{8261BD11-DA16-413A-8337-2FA6B27B656A}" destId="{C224570D-01AD-4EA1-9547-C692AF5877CC}" srcOrd="18" destOrd="0" presId="urn:microsoft.com/office/officeart/2005/8/layout/list1"/>
    <dgm:cxn modelId="{C4F20C11-E396-4B41-9949-87C11C958C0C}" type="presParOf" srcId="{8261BD11-DA16-413A-8337-2FA6B27B656A}" destId="{8C17F7FC-23FF-4AFE-A09C-FF0F99EC7D7A}" srcOrd="19" destOrd="0" presId="urn:microsoft.com/office/officeart/2005/8/layout/list1"/>
    <dgm:cxn modelId="{96A2CFA7-6D53-4CE9-94FD-EFA77BC4FB53}" type="presParOf" srcId="{8261BD11-DA16-413A-8337-2FA6B27B656A}" destId="{2C1D8604-E4C0-42CC-B0A1-81594215E020}" srcOrd="20" destOrd="0" presId="urn:microsoft.com/office/officeart/2005/8/layout/list1"/>
    <dgm:cxn modelId="{72E3B1AA-B3D1-4FA2-845F-C441C5F8AEE1}" type="presParOf" srcId="{2C1D8604-E4C0-42CC-B0A1-81594215E020}" destId="{5893DB75-F12F-4E66-85A9-97E48D9D69EF}" srcOrd="0" destOrd="0" presId="urn:microsoft.com/office/officeart/2005/8/layout/list1"/>
    <dgm:cxn modelId="{4AE7C868-B8D6-407B-9ACD-F19C67663439}" type="presParOf" srcId="{2C1D8604-E4C0-42CC-B0A1-81594215E020}" destId="{A19476FF-AECE-44B9-AF9A-03E3E84D6DF3}" srcOrd="1" destOrd="0" presId="urn:microsoft.com/office/officeart/2005/8/layout/list1"/>
    <dgm:cxn modelId="{08DDA825-644B-4F80-A326-D7A0E5067D8F}" type="presParOf" srcId="{8261BD11-DA16-413A-8337-2FA6B27B656A}" destId="{9F8A713A-52AE-4B38-BACD-159B537CCE6E}" srcOrd="21" destOrd="0" presId="urn:microsoft.com/office/officeart/2005/8/layout/list1"/>
    <dgm:cxn modelId="{A862ECE0-98F9-41FC-9900-E1C33DAC45A1}" type="presParOf" srcId="{8261BD11-DA16-413A-8337-2FA6B27B656A}" destId="{AD47D1F8-CDEC-4D1E-B2D6-331C5D12D569}" srcOrd="22" destOrd="0" presId="urn:microsoft.com/office/officeart/2005/8/layout/list1"/>
    <dgm:cxn modelId="{7DD12629-1206-4AC1-8690-3CF4D339E543}" type="presParOf" srcId="{8261BD11-DA16-413A-8337-2FA6B27B656A}" destId="{77F39FEF-17D5-4064-817F-6CF7D146D278}" srcOrd="23" destOrd="0" presId="urn:microsoft.com/office/officeart/2005/8/layout/list1"/>
    <dgm:cxn modelId="{29629FCA-8834-4C18-B90F-78C2F5956E51}" type="presParOf" srcId="{8261BD11-DA16-413A-8337-2FA6B27B656A}" destId="{87D85B2A-740B-4A7E-A304-96ABA1F05A70}" srcOrd="24" destOrd="0" presId="urn:microsoft.com/office/officeart/2005/8/layout/list1"/>
    <dgm:cxn modelId="{951C6DEC-46DA-485A-B715-B68B7BA6CB3A}" type="presParOf" srcId="{87D85B2A-740B-4A7E-A304-96ABA1F05A70}" destId="{B8760D3D-C705-4181-A840-C9F74B982D19}" srcOrd="0" destOrd="0" presId="urn:microsoft.com/office/officeart/2005/8/layout/list1"/>
    <dgm:cxn modelId="{940530EB-D95F-4E2E-83F6-3277991B8AD5}" type="presParOf" srcId="{87D85B2A-740B-4A7E-A304-96ABA1F05A70}" destId="{BA559ABD-6F36-49F3-BBF3-3CB8FB21CBA9}" srcOrd="1" destOrd="0" presId="urn:microsoft.com/office/officeart/2005/8/layout/list1"/>
    <dgm:cxn modelId="{638428C2-11AD-414F-9592-0A1E6A1E2BC8}" type="presParOf" srcId="{8261BD11-DA16-413A-8337-2FA6B27B656A}" destId="{90755413-A552-4C9E-B875-7776C9A69356}" srcOrd="25" destOrd="0" presId="urn:microsoft.com/office/officeart/2005/8/layout/list1"/>
    <dgm:cxn modelId="{D43D4EA4-5165-4642-B8B4-4B08048B36B7}" type="presParOf" srcId="{8261BD11-DA16-413A-8337-2FA6B27B656A}" destId="{98B68A20-E76F-4B10-80AD-17CBBCD01EB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A8DD1-799F-4356-A132-28FCC101DAD3}">
      <dsp:nvSpPr>
        <dsp:cNvPr id="0" name=""/>
        <dsp:cNvSpPr/>
      </dsp:nvSpPr>
      <dsp:spPr>
        <a:xfrm>
          <a:off x="0" y="669763"/>
          <a:ext cx="602880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3481A-74C4-4E89-8090-B64D2CB65924}">
      <dsp:nvSpPr>
        <dsp:cNvPr id="0" name=""/>
        <dsp:cNvSpPr/>
      </dsp:nvSpPr>
      <dsp:spPr>
        <a:xfrm>
          <a:off x="287015" y="35083"/>
          <a:ext cx="5740313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12" tIns="0" rIns="1595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Monitor the project, fix any deviations, modify the rules if and when required.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348980" y="97048"/>
        <a:ext cx="5616383" cy="1145430"/>
      </dsp:txXfrm>
    </dsp:sp>
    <dsp:sp modelId="{87980F01-308D-40AC-916C-1FA0CADF793E}">
      <dsp:nvSpPr>
        <dsp:cNvPr id="0" name=""/>
        <dsp:cNvSpPr/>
      </dsp:nvSpPr>
      <dsp:spPr>
        <a:xfrm>
          <a:off x="0" y="2620243"/>
          <a:ext cx="602880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6E75A-80BC-4FB0-A744-FFE4E41FED76}">
      <dsp:nvSpPr>
        <dsp:cNvPr id="0" name=""/>
        <dsp:cNvSpPr/>
      </dsp:nvSpPr>
      <dsp:spPr>
        <a:xfrm>
          <a:off x="301440" y="1985563"/>
          <a:ext cx="4220164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12" tIns="0" rIns="1595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Tracking the time spent</a:t>
          </a:r>
          <a:endParaRPr lang="en-US" sz="2400" kern="1200" dirty="0"/>
        </a:p>
      </dsp:txBody>
      <dsp:txXfrm>
        <a:off x="363405" y="2047528"/>
        <a:ext cx="4096234" cy="1145430"/>
      </dsp:txXfrm>
    </dsp:sp>
    <dsp:sp modelId="{DE32AA80-17FE-49EE-9BC3-7DB67634D364}">
      <dsp:nvSpPr>
        <dsp:cNvPr id="0" name=""/>
        <dsp:cNvSpPr/>
      </dsp:nvSpPr>
      <dsp:spPr>
        <a:xfrm>
          <a:off x="0" y="4570723"/>
          <a:ext cx="602880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DC00E-BB35-43F4-8761-8EEADE5832D6}">
      <dsp:nvSpPr>
        <dsp:cNvPr id="0" name=""/>
        <dsp:cNvSpPr/>
      </dsp:nvSpPr>
      <dsp:spPr>
        <a:xfrm>
          <a:off x="301440" y="3936043"/>
          <a:ext cx="4220164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12" tIns="0" rIns="1595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Looking after developer team</a:t>
          </a:r>
          <a:endParaRPr lang="en-US" sz="2400" kern="1200" dirty="0"/>
        </a:p>
      </dsp:txBody>
      <dsp:txXfrm>
        <a:off x="363405" y="3998008"/>
        <a:ext cx="4096234" cy="11454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6F363-A4EC-4DA9-8BA2-868A8EF4408B}">
      <dsp:nvSpPr>
        <dsp:cNvPr id="0" name=""/>
        <dsp:cNvSpPr/>
      </dsp:nvSpPr>
      <dsp:spPr>
        <a:xfrm>
          <a:off x="0" y="94972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2D98E-4339-4B45-85BD-13D96E2994A4}">
      <dsp:nvSpPr>
        <dsp:cNvPr id="0" name=""/>
        <dsp:cNvSpPr/>
      </dsp:nvSpPr>
      <dsp:spPr>
        <a:xfrm>
          <a:off x="357333" y="669287"/>
          <a:ext cx="680218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New teams need coach.</a:t>
          </a:r>
          <a:endParaRPr lang="en-US" sz="1900" kern="1200" dirty="0"/>
        </a:p>
      </dsp:txBody>
      <dsp:txXfrm>
        <a:off x="384713" y="696667"/>
        <a:ext cx="6747421" cy="506120"/>
      </dsp:txXfrm>
    </dsp:sp>
    <dsp:sp modelId="{AADBF3C4-1671-4253-9F87-2745B5F003FF}">
      <dsp:nvSpPr>
        <dsp:cNvPr id="0" name=""/>
        <dsp:cNvSpPr/>
      </dsp:nvSpPr>
      <dsp:spPr>
        <a:xfrm>
          <a:off x="0" y="181156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2B151-2003-4CE0-B64C-AA039BB73122}">
      <dsp:nvSpPr>
        <dsp:cNvPr id="0" name=""/>
        <dsp:cNvSpPr/>
      </dsp:nvSpPr>
      <dsp:spPr>
        <a:xfrm>
          <a:off x="357683" y="153112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Understanding whole idea of project.</a:t>
          </a:r>
          <a:endParaRPr lang="en-US" sz="1900" kern="1200" dirty="0"/>
        </a:p>
      </dsp:txBody>
      <dsp:txXfrm>
        <a:off x="385063" y="1558507"/>
        <a:ext cx="6741708" cy="506120"/>
      </dsp:txXfrm>
    </dsp:sp>
    <dsp:sp modelId="{1DD2681C-087A-4EC5-9FB4-037F81AB8247}">
      <dsp:nvSpPr>
        <dsp:cNvPr id="0" name=""/>
        <dsp:cNvSpPr/>
      </dsp:nvSpPr>
      <dsp:spPr>
        <a:xfrm>
          <a:off x="0" y="267340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C2F56-771C-4205-A685-0B6108A89B05}">
      <dsp:nvSpPr>
        <dsp:cNvPr id="0" name=""/>
        <dsp:cNvSpPr/>
      </dsp:nvSpPr>
      <dsp:spPr>
        <a:xfrm>
          <a:off x="357683" y="239296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Remain calm even when everyone else is panicking.</a:t>
          </a:r>
          <a:endParaRPr lang="en-US" sz="1900" kern="1200" dirty="0"/>
        </a:p>
      </dsp:txBody>
      <dsp:txXfrm>
        <a:off x="385063" y="2420347"/>
        <a:ext cx="6741708" cy="506120"/>
      </dsp:txXfrm>
    </dsp:sp>
    <dsp:sp modelId="{0C2FB6B7-CEF8-437A-A4D1-C7FF073BDB96}">
      <dsp:nvSpPr>
        <dsp:cNvPr id="0" name=""/>
        <dsp:cNvSpPr/>
      </dsp:nvSpPr>
      <dsp:spPr>
        <a:xfrm>
          <a:off x="0" y="353524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81B86-71B9-4766-9DB8-B34926EA2832}">
      <dsp:nvSpPr>
        <dsp:cNvPr id="0" name=""/>
        <dsp:cNvSpPr/>
      </dsp:nvSpPr>
      <dsp:spPr>
        <a:xfrm>
          <a:off x="357683" y="325480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ready to help.</a:t>
          </a:r>
          <a:endParaRPr lang="en-US" sz="1900" kern="1200" dirty="0"/>
        </a:p>
      </dsp:txBody>
      <dsp:txXfrm>
        <a:off x="385063" y="3282187"/>
        <a:ext cx="6741708" cy="506120"/>
      </dsp:txXfrm>
    </dsp:sp>
    <dsp:sp modelId="{67D58BCD-953E-47A2-9A53-3D752F5A508D}">
      <dsp:nvSpPr>
        <dsp:cNvPr id="0" name=""/>
        <dsp:cNvSpPr/>
      </dsp:nvSpPr>
      <dsp:spPr>
        <a:xfrm>
          <a:off x="0" y="439708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F6BA4-5A5A-44A6-B29E-1790C9116B2A}">
      <dsp:nvSpPr>
        <dsp:cNvPr id="0" name=""/>
        <dsp:cNvSpPr/>
      </dsp:nvSpPr>
      <dsp:spPr>
        <a:xfrm>
          <a:off x="357683" y="411664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the shadow for team.</a:t>
          </a:r>
          <a:endParaRPr lang="en-US" sz="1900" kern="1200" dirty="0"/>
        </a:p>
      </dsp:txBody>
      <dsp:txXfrm>
        <a:off x="385063" y="4144027"/>
        <a:ext cx="674170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13147-EB6F-40D0-B1DB-2D1AF1860883}">
      <dsp:nvSpPr>
        <dsp:cNvPr id="0" name=""/>
        <dsp:cNvSpPr/>
      </dsp:nvSpPr>
      <dsp:spPr>
        <a:xfrm>
          <a:off x="3569723" y="1533609"/>
          <a:ext cx="3716309" cy="371694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noFill/>
          </a:endParaRPr>
        </a:p>
      </dsp:txBody>
      <dsp:txXfrm>
        <a:off x="4113964" y="2077943"/>
        <a:ext cx="2627827" cy="2628280"/>
      </dsp:txXfrm>
    </dsp:sp>
    <dsp:sp modelId="{F6543234-C2E1-41C7-99F9-88BE8FB26255}">
      <dsp:nvSpPr>
        <dsp:cNvPr id="0" name=""/>
        <dsp:cNvSpPr/>
      </dsp:nvSpPr>
      <dsp:spPr>
        <a:xfrm>
          <a:off x="4314907" y="4707293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9E3E7-62E8-4E95-9D88-B6D6B31CF872}">
      <dsp:nvSpPr>
        <dsp:cNvPr id="0" name=""/>
        <dsp:cNvSpPr/>
      </dsp:nvSpPr>
      <dsp:spPr>
        <a:xfrm>
          <a:off x="7127867" y="277509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9C01E-DA1F-435F-9AE7-2B36A328953F}">
      <dsp:nvSpPr>
        <dsp:cNvPr id="0" name=""/>
        <dsp:cNvSpPr/>
      </dsp:nvSpPr>
      <dsp:spPr>
        <a:xfrm>
          <a:off x="5696231" y="5026117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CE2F7-E782-467B-BD1B-C9E2C4AD8657}">
      <dsp:nvSpPr>
        <dsp:cNvPr id="0" name=""/>
        <dsp:cNvSpPr/>
      </dsp:nvSpPr>
      <dsp:spPr>
        <a:xfrm>
          <a:off x="4398762" y="168445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1533-8C58-4993-AB85-680F99F8AA7B}">
      <dsp:nvSpPr>
        <dsp:cNvPr id="0" name=""/>
        <dsp:cNvSpPr/>
      </dsp:nvSpPr>
      <dsp:spPr>
        <a:xfrm>
          <a:off x="3455773" y="3398789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E17E7-4F7D-46C0-AB51-D1C262BFA0CC}">
      <dsp:nvSpPr>
        <dsp:cNvPr id="0" name=""/>
        <dsp:cNvSpPr/>
      </dsp:nvSpPr>
      <dsp:spPr>
        <a:xfrm>
          <a:off x="2010414" y="193751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</a:t>
          </a:r>
          <a:endParaRPr lang="en-US" sz="1400" kern="1200" dirty="0"/>
        </a:p>
      </dsp:txBody>
      <dsp:txXfrm>
        <a:off x="2231683" y="2158810"/>
        <a:ext cx="1068380" cy="1068501"/>
      </dsp:txXfrm>
    </dsp:sp>
    <dsp:sp modelId="{494C122B-8060-4A5F-9075-C06B1634C0CA}">
      <dsp:nvSpPr>
        <dsp:cNvPr id="0" name=""/>
        <dsp:cNvSpPr/>
      </dsp:nvSpPr>
      <dsp:spPr>
        <a:xfrm>
          <a:off x="4875212" y="1697734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BB88D-E4E4-4358-B5C6-0F1225CA0D6C}">
      <dsp:nvSpPr>
        <dsp:cNvPr id="0" name=""/>
        <dsp:cNvSpPr/>
      </dsp:nvSpPr>
      <dsp:spPr>
        <a:xfrm>
          <a:off x="2152968" y="3890973"/>
          <a:ext cx="747073" cy="74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CF7E0-0477-4981-963D-85C26B99D351}">
      <dsp:nvSpPr>
        <dsp:cNvPr id="0" name=""/>
        <dsp:cNvSpPr/>
      </dsp:nvSpPr>
      <dsp:spPr>
        <a:xfrm>
          <a:off x="7270421" y="1226805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</dsp:txBody>
      <dsp:txXfrm>
        <a:off x="7491690" y="1448099"/>
        <a:ext cx="1068380" cy="1068501"/>
      </dsp:txXfrm>
    </dsp:sp>
    <dsp:sp modelId="{D6C2749F-6792-4DAD-A672-3B7455296993}">
      <dsp:nvSpPr>
        <dsp:cNvPr id="0" name=""/>
        <dsp:cNvSpPr/>
      </dsp:nvSpPr>
      <dsp:spPr>
        <a:xfrm>
          <a:off x="6595768" y="2269623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3B264-2616-4250-BDAE-FDC637AA62CC}">
      <dsp:nvSpPr>
        <dsp:cNvPr id="0" name=""/>
        <dsp:cNvSpPr/>
      </dsp:nvSpPr>
      <dsp:spPr>
        <a:xfrm>
          <a:off x="1868623" y="4780357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CB81A-3C42-4189-9391-2194FEFA17DE}">
      <dsp:nvSpPr>
        <dsp:cNvPr id="0" name=""/>
        <dsp:cNvSpPr/>
      </dsp:nvSpPr>
      <dsp:spPr>
        <a:xfrm>
          <a:off x="4853867" y="435393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9DA70-D16D-492E-B9B5-ABD736C02ACD}">
      <dsp:nvSpPr>
        <dsp:cNvPr id="0" name=""/>
        <dsp:cNvSpPr/>
      </dsp:nvSpPr>
      <dsp:spPr>
        <a:xfrm>
          <a:off x="7980903" y="383783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Designing</a:t>
          </a:r>
          <a:endParaRPr lang="en-US" sz="1400" kern="1200" dirty="0"/>
        </a:p>
      </dsp:txBody>
      <dsp:txXfrm>
        <a:off x="8202172" y="4059130"/>
        <a:ext cx="1068380" cy="1068501"/>
      </dsp:txXfrm>
    </dsp:sp>
    <dsp:sp modelId="{419C8089-16E7-447A-A062-1C8C068ABF29}">
      <dsp:nvSpPr>
        <dsp:cNvPr id="0" name=""/>
        <dsp:cNvSpPr/>
      </dsp:nvSpPr>
      <dsp:spPr>
        <a:xfrm>
          <a:off x="7554767" y="3785362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30D6-ECB9-457F-BC2B-3C700476458C}">
      <dsp:nvSpPr>
        <dsp:cNvPr id="0" name=""/>
        <dsp:cNvSpPr/>
      </dsp:nvSpPr>
      <dsp:spPr>
        <a:xfrm>
          <a:off x="3644066" y="5131063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Coding</a:t>
          </a:r>
          <a:endParaRPr lang="en-US" sz="1400" kern="1200" dirty="0"/>
        </a:p>
      </dsp:txBody>
      <dsp:txXfrm>
        <a:off x="3865335" y="5352357"/>
        <a:ext cx="1068380" cy="1068501"/>
      </dsp:txXfrm>
    </dsp:sp>
    <dsp:sp modelId="{71811584-9045-40EE-B96E-7F2B447470EB}">
      <dsp:nvSpPr>
        <dsp:cNvPr id="0" name=""/>
        <dsp:cNvSpPr/>
      </dsp:nvSpPr>
      <dsp:spPr>
        <a:xfrm>
          <a:off x="4993372" y="5079918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A6318-668B-4B48-B04D-CEA34F423F2C}">
      <dsp:nvSpPr>
        <dsp:cNvPr id="0" name=""/>
        <dsp:cNvSpPr/>
      </dsp:nvSpPr>
      <dsp:spPr>
        <a:xfrm>
          <a:off x="5084850" y="0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306119" y="221294"/>
        <a:ext cx="1068380" cy="1068501"/>
      </dsp:txXfrm>
    </dsp:sp>
    <dsp:sp modelId="{EB927026-FE37-40DE-A03F-854E9D441154}">
      <dsp:nvSpPr>
        <dsp:cNvPr id="0" name=""/>
        <dsp:cNvSpPr/>
      </dsp:nvSpPr>
      <dsp:spPr>
        <a:xfrm>
          <a:off x="3221740" y="1637954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A9C77-B4A2-402C-84C2-23D0F01C8914}">
      <dsp:nvSpPr>
        <dsp:cNvPr id="0" name=""/>
        <dsp:cNvSpPr/>
      </dsp:nvSpPr>
      <dsp:spPr>
        <a:xfrm>
          <a:off x="6710116" y="37196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code2</a:t>
          </a:r>
          <a:endParaRPr lang="en-US" sz="19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code1</a:t>
          </a:r>
          <a:endParaRPr lang="en-US" sz="22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3</a:t>
          </a:r>
          <a:endParaRPr lang="en-US" sz="19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code4</a:t>
          </a:r>
          <a:endParaRPr lang="en-US" sz="22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testedcode2</a:t>
          </a:r>
          <a:endParaRPr lang="en-US" sz="10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testedcode1</a:t>
          </a:r>
          <a:endParaRPr lang="en-US" sz="11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testedcode3</a:t>
          </a:r>
          <a:endParaRPr lang="en-US" sz="10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testedcode4</a:t>
          </a:r>
          <a:endParaRPr lang="en-US" sz="11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779311" y="2315702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ADVANTAGES</a:t>
          </a:r>
          <a:endParaRPr lang="en-IN" sz="1400" kern="1200" dirty="0"/>
        </a:p>
      </dsp:txBody>
      <dsp:txXfrm>
        <a:off x="4039688" y="2576079"/>
        <a:ext cx="1257208" cy="1257208"/>
      </dsp:txXfrm>
    </dsp:sp>
    <dsp:sp modelId="{EBA34540-0A86-4554-A2B1-8F434CB9F934}">
      <dsp:nvSpPr>
        <dsp:cNvPr id="0" name=""/>
        <dsp:cNvSpPr/>
      </dsp:nvSpPr>
      <dsp:spPr>
        <a:xfrm rot="16200000">
          <a:off x="4401069" y="2031341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54931" y="2035118"/>
        <a:ext cx="26722" cy="26722"/>
      </dsp:txXfrm>
    </dsp:sp>
    <dsp:sp modelId="{D3ABC979-A187-493D-AD82-9C3961828BC0}">
      <dsp:nvSpPr>
        <dsp:cNvPr id="0" name=""/>
        <dsp:cNvSpPr/>
      </dsp:nvSpPr>
      <dsp:spPr>
        <a:xfrm>
          <a:off x="3779311" y="329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Fewer documentation required </a:t>
          </a:r>
          <a:endParaRPr lang="en-IN" sz="1200" kern="1200" dirty="0"/>
        </a:p>
      </dsp:txBody>
      <dsp:txXfrm>
        <a:off x="4039688" y="263671"/>
        <a:ext cx="1257208" cy="1257208"/>
      </dsp:txXfrm>
    </dsp:sp>
    <dsp:sp modelId="{C0C516CD-91B4-4ED5-9418-78AF4EE14940}">
      <dsp:nvSpPr>
        <dsp:cNvPr id="0" name=""/>
        <dsp:cNvSpPr/>
      </dsp:nvSpPr>
      <dsp:spPr>
        <a:xfrm rot="20674418">
          <a:off x="5501845" y="2778297"/>
          <a:ext cx="1299089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1299089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18913" y="2762959"/>
        <a:ext cx="64954" cy="64954"/>
      </dsp:txXfrm>
    </dsp:sp>
    <dsp:sp modelId="{4D7594C6-3EA5-4BEE-B14E-A61C91AB5A56}">
      <dsp:nvSpPr>
        <dsp:cNvPr id="0" name=""/>
        <dsp:cNvSpPr/>
      </dsp:nvSpPr>
      <dsp:spPr>
        <a:xfrm>
          <a:off x="6745506" y="1497207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Fast delivery</a:t>
          </a:r>
          <a:endParaRPr lang="en-IN" sz="1200" kern="1200" dirty="0"/>
        </a:p>
      </dsp:txBody>
      <dsp:txXfrm>
        <a:off x="7005883" y="1757584"/>
        <a:ext cx="1257208" cy="1257208"/>
      </dsp:txXfrm>
    </dsp:sp>
    <dsp:sp modelId="{32A6C963-02E6-4E04-AD11-13C61D252FE5}">
      <dsp:nvSpPr>
        <dsp:cNvPr id="0" name=""/>
        <dsp:cNvSpPr/>
      </dsp:nvSpPr>
      <dsp:spPr>
        <a:xfrm rot="3240000">
          <a:off x="5080669" y="4122933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34531" y="4126711"/>
        <a:ext cx="26722" cy="26722"/>
      </dsp:txXfrm>
    </dsp:sp>
    <dsp:sp modelId="{13480AE2-D0CC-43D9-95CF-5CEF4899DAC4}">
      <dsp:nvSpPr>
        <dsp:cNvPr id="0" name=""/>
        <dsp:cNvSpPr/>
      </dsp:nvSpPr>
      <dsp:spPr>
        <a:xfrm>
          <a:off x="5138510" y="4186479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Higher-quality code</a:t>
          </a:r>
          <a:endParaRPr lang="en-IN" sz="1200" kern="1200" dirty="0"/>
        </a:p>
      </dsp:txBody>
      <dsp:txXfrm>
        <a:off x="5398887" y="4446856"/>
        <a:ext cx="1257208" cy="1257208"/>
      </dsp:txXfrm>
    </dsp:sp>
    <dsp:sp modelId="{AC7D0357-7189-4320-BF33-DE16EF0D7FC6}">
      <dsp:nvSpPr>
        <dsp:cNvPr id="0" name=""/>
        <dsp:cNvSpPr/>
      </dsp:nvSpPr>
      <dsp:spPr>
        <a:xfrm rot="8203941">
          <a:off x="3194667" y="4124581"/>
          <a:ext cx="956282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956282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648901" y="4117812"/>
        <a:ext cx="47814" cy="47814"/>
      </dsp:txXfrm>
    </dsp:sp>
    <dsp:sp modelId="{B91882FC-8DB4-4777-82C8-E0126D59D040}">
      <dsp:nvSpPr>
        <dsp:cNvPr id="0" name=""/>
        <dsp:cNvSpPr/>
      </dsp:nvSpPr>
      <dsp:spPr>
        <a:xfrm>
          <a:off x="1788343" y="418977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Easy to manage</a:t>
          </a:r>
          <a:endParaRPr lang="en-IN" sz="1200" kern="1200" dirty="0"/>
        </a:p>
      </dsp:txBody>
      <dsp:txXfrm>
        <a:off x="2048720" y="4450151"/>
        <a:ext cx="1257208" cy="1257208"/>
      </dsp:txXfrm>
    </dsp:sp>
    <dsp:sp modelId="{2DB5939B-B49D-4DE8-A2A0-5856286845E5}">
      <dsp:nvSpPr>
        <dsp:cNvPr id="0" name=""/>
        <dsp:cNvSpPr/>
      </dsp:nvSpPr>
      <dsp:spPr>
        <a:xfrm rot="11880000">
          <a:off x="3301454" y="2830258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555315" y="2834035"/>
        <a:ext cx="26722" cy="26722"/>
      </dsp:txXfrm>
    </dsp:sp>
    <dsp:sp modelId="{B45025AF-8C8A-4EFD-9E78-0A9E4C884438}">
      <dsp:nvSpPr>
        <dsp:cNvPr id="0" name=""/>
        <dsp:cNvSpPr/>
      </dsp:nvSpPr>
      <dsp:spPr>
        <a:xfrm>
          <a:off x="1580080" y="1601128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Collaboration with customer</a:t>
          </a:r>
          <a:endParaRPr lang="en-IN" sz="1200" kern="1200" dirty="0"/>
        </a:p>
      </dsp:txBody>
      <dsp:txXfrm>
        <a:off x="1840457" y="1861505"/>
        <a:ext cx="1257208" cy="1257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13873" y="2442334"/>
          <a:ext cx="2037805" cy="203780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DISADVANTAGES</a:t>
          </a:r>
          <a:endParaRPr lang="en-IN" sz="1300" kern="1200" dirty="0"/>
        </a:p>
      </dsp:txBody>
      <dsp:txXfrm>
        <a:off x="3012303" y="2740764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568926">
          <a:off x="947859" y="2732452"/>
          <a:ext cx="17154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681663">
          <a:off x="2071636" y="1412341"/>
          <a:ext cx="1659370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808876">
          <a:off x="3772127" y="1417911"/>
          <a:ext cx="1693365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852499">
          <a:off x="4808380" y="2735380"/>
          <a:ext cx="17909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B044-2CCF-4F9C-A658-A5BD0D6393BC}">
      <dsp:nvSpPr>
        <dsp:cNvPr id="0" name=""/>
        <dsp:cNvSpPr/>
      </dsp:nvSpPr>
      <dsp:spPr>
        <a:xfrm>
          <a:off x="0" y="38316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2F228-26C9-4513-83A4-C0D4E2AF1811}">
      <dsp:nvSpPr>
        <dsp:cNvPr id="0" name=""/>
        <dsp:cNvSpPr/>
      </dsp:nvSpPr>
      <dsp:spPr>
        <a:xfrm>
          <a:off x="295417" y="102722"/>
          <a:ext cx="413584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Source of problems</a:t>
          </a:r>
          <a:endParaRPr lang="en-US" sz="1800" kern="1200" baseline="0"/>
        </a:p>
      </dsp:txBody>
      <dsp:txXfrm>
        <a:off x="322797" y="130102"/>
        <a:ext cx="4081080" cy="506120"/>
      </dsp:txXfrm>
    </dsp:sp>
    <dsp:sp modelId="{FFDC0AA2-793B-4D54-9E3F-F1D7BD076024}">
      <dsp:nvSpPr>
        <dsp:cNvPr id="0" name=""/>
        <dsp:cNvSpPr/>
      </dsp:nvSpPr>
      <dsp:spPr>
        <a:xfrm>
          <a:off x="0" y="124500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50A0-33B8-4040-B7AA-ECFC59EB79E1}">
      <dsp:nvSpPr>
        <dsp:cNvPr id="0" name=""/>
        <dsp:cNvSpPr/>
      </dsp:nvSpPr>
      <dsp:spPr>
        <a:xfrm>
          <a:off x="295417" y="964562"/>
          <a:ext cx="4135840" cy="560880"/>
        </a:xfrm>
        <a:prstGeom prst="roundRect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What to program </a:t>
          </a:r>
          <a:endParaRPr lang="en-US" sz="1800" kern="1200" baseline="0" dirty="0" smtClean="0"/>
        </a:p>
      </dsp:txBody>
      <dsp:txXfrm>
        <a:off x="322797" y="991942"/>
        <a:ext cx="4081080" cy="506120"/>
      </dsp:txXfrm>
    </dsp:sp>
    <dsp:sp modelId="{C79E5476-8B32-4A07-961B-6B7495EC62EC}">
      <dsp:nvSpPr>
        <dsp:cNvPr id="0" name=""/>
        <dsp:cNvSpPr/>
      </dsp:nvSpPr>
      <dsp:spPr>
        <a:xfrm>
          <a:off x="0" y="210684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8150F-5738-43ED-AA7D-780FDC792B40}">
      <dsp:nvSpPr>
        <dsp:cNvPr id="0" name=""/>
        <dsp:cNvSpPr/>
      </dsp:nvSpPr>
      <dsp:spPr>
        <a:xfrm>
          <a:off x="295417" y="1826402"/>
          <a:ext cx="4135840" cy="56088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Give every bit of your idea to your developer</a:t>
          </a:r>
          <a:endParaRPr lang="en-US" sz="1800" kern="1200" baseline="0" dirty="0" smtClean="0"/>
        </a:p>
      </dsp:txBody>
      <dsp:txXfrm>
        <a:off x="322797" y="1853782"/>
        <a:ext cx="4081080" cy="506120"/>
      </dsp:txXfrm>
    </dsp:sp>
    <dsp:sp modelId="{134A38BB-BCFE-4F03-B133-5A0980860C73}">
      <dsp:nvSpPr>
        <dsp:cNvPr id="0" name=""/>
        <dsp:cNvSpPr/>
      </dsp:nvSpPr>
      <dsp:spPr>
        <a:xfrm>
          <a:off x="0" y="296868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5FC4F-CBA2-44C9-A675-9D5CA5F849D5}">
      <dsp:nvSpPr>
        <dsp:cNvPr id="0" name=""/>
        <dsp:cNvSpPr/>
      </dsp:nvSpPr>
      <dsp:spPr>
        <a:xfrm>
          <a:off x="295417" y="2688242"/>
          <a:ext cx="4135840" cy="560880"/>
        </a:xfrm>
        <a:prstGeom prst="roundRect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Develop positive attitude</a:t>
          </a:r>
          <a:endParaRPr lang="en-US" sz="1800" kern="1200" baseline="0" dirty="0" smtClean="0"/>
        </a:p>
      </dsp:txBody>
      <dsp:txXfrm>
        <a:off x="322797" y="2715622"/>
        <a:ext cx="4081080" cy="506120"/>
      </dsp:txXfrm>
    </dsp:sp>
    <dsp:sp modelId="{339601EF-C4D1-4ECD-AFD0-2A4A67CCBCF6}">
      <dsp:nvSpPr>
        <dsp:cNvPr id="0" name=""/>
        <dsp:cNvSpPr/>
      </dsp:nvSpPr>
      <dsp:spPr>
        <a:xfrm>
          <a:off x="0" y="383052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46B5C-76BB-4513-B66C-8D77C75AD13F}">
      <dsp:nvSpPr>
        <dsp:cNvPr id="0" name=""/>
        <dsp:cNvSpPr/>
      </dsp:nvSpPr>
      <dsp:spPr>
        <a:xfrm>
          <a:off x="295417" y="3550082"/>
          <a:ext cx="4135840" cy="56088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Functional testing</a:t>
          </a:r>
          <a:endParaRPr lang="en-US" sz="1800" kern="1200" baseline="0" dirty="0" smtClean="0"/>
        </a:p>
      </dsp:txBody>
      <dsp:txXfrm>
        <a:off x="322797" y="3577462"/>
        <a:ext cx="4081080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98DF-D610-4ED4-A79C-3B35A8772324}">
      <dsp:nvSpPr>
        <dsp:cNvPr id="0" name=""/>
        <dsp:cNvSpPr/>
      </dsp:nvSpPr>
      <dsp:spPr>
        <a:xfrm>
          <a:off x="0" y="3072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00675-C6AE-40A7-9183-5ADE8BDBD044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Pair Programming</a:t>
          </a:r>
          <a:endParaRPr lang="en-US" sz="1700" kern="1200" dirty="0"/>
        </a:p>
      </dsp:txBody>
      <dsp:txXfrm>
        <a:off x="430898" y="80811"/>
        <a:ext cx="5640604" cy="452844"/>
      </dsp:txXfrm>
    </dsp:sp>
    <dsp:sp modelId="{D6E5141C-9C36-46D1-B19C-879B36C6A6D4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61B10-45E2-4954-B06C-F5186C1BC5E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Communication</a:t>
          </a:r>
          <a:endParaRPr lang="en-US" sz="1700" kern="1200" dirty="0"/>
        </a:p>
      </dsp:txBody>
      <dsp:txXfrm>
        <a:off x="430898" y="851931"/>
        <a:ext cx="5640604" cy="452844"/>
      </dsp:txXfrm>
    </dsp:sp>
    <dsp:sp modelId="{259EECAD-0D6E-424F-9CEE-991002942865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0D940-3BDE-4488-AD81-D4F9D4A468EA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Code only what is required.</a:t>
          </a:r>
          <a:endParaRPr lang="en-US" sz="1700" kern="1200" dirty="0"/>
        </a:p>
      </dsp:txBody>
      <dsp:txXfrm>
        <a:off x="430898" y="1623051"/>
        <a:ext cx="5640604" cy="452844"/>
      </dsp:txXfrm>
    </dsp:sp>
    <dsp:sp modelId="{344A2097-59EE-41B1-989F-05B793BCE31F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1C7EB-414B-41B4-85B3-DE868EE0A7DA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Maintain simplicity</a:t>
          </a:r>
          <a:endParaRPr lang="en-US" sz="1700" kern="1200" dirty="0" smtClean="0"/>
        </a:p>
      </dsp:txBody>
      <dsp:txXfrm>
        <a:off x="430898" y="2394171"/>
        <a:ext cx="5640604" cy="452844"/>
      </dsp:txXfrm>
    </dsp:sp>
    <dsp:sp modelId="{C224570D-01AD-4EA1-9547-C692AF5877CC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26F59-B3DF-4C77-AAE5-0319657733D4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Collective Ownership</a:t>
          </a:r>
          <a:endParaRPr lang="en-US" sz="1700" kern="1200" dirty="0" smtClean="0"/>
        </a:p>
      </dsp:txBody>
      <dsp:txXfrm>
        <a:off x="430898" y="3165291"/>
        <a:ext cx="5640604" cy="452844"/>
      </dsp:txXfrm>
    </dsp:sp>
    <dsp:sp modelId="{AD47D1F8-CDEC-4D1E-B2D6-331C5D12D569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476FF-AECE-44B9-AF9A-03E3E84D6DF3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Perform unit testing</a:t>
          </a:r>
          <a:endParaRPr lang="en-US" sz="1700" kern="1200" dirty="0" smtClean="0"/>
        </a:p>
      </dsp:txBody>
      <dsp:txXfrm>
        <a:off x="430898" y="3936411"/>
        <a:ext cx="5640604" cy="452844"/>
      </dsp:txXfrm>
    </dsp:sp>
    <dsp:sp modelId="{98B68A20-E76F-4B10-80AD-17CBBCD01EB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59ABD-6F36-49F3-BBF3-3CB8FB21CBA9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Refactor</a:t>
          </a:r>
          <a:endParaRPr lang="en-US" sz="1700" kern="1200" dirty="0"/>
        </a:p>
      </dsp:txBody>
      <dsp:txXfrm>
        <a:off x="430898" y="4707531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245661"/>
            <a:ext cx="1971291" cy="16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15937" cy="1325563"/>
          </a:xfrm>
        </p:spPr>
        <p:txBody>
          <a:bodyPr/>
          <a:lstStyle/>
          <a:p>
            <a:r>
              <a:rPr lang="en-US" dirty="0" smtClean="0"/>
              <a:t>Features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630" cy="4351338"/>
          </a:xfrm>
        </p:spPr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Quick Releases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2409967" cy="13255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4809" y="1573877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64808" y="3414400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1852" y="3062707"/>
            <a:ext cx="1614269" cy="369332"/>
            <a:chOff x="1631852" y="3062707"/>
            <a:chExt cx="161426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76229" y="3130701"/>
            <a:ext cx="1614269" cy="369332"/>
            <a:chOff x="1631852" y="3062707"/>
            <a:chExt cx="1614269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6708" y="3144156"/>
            <a:ext cx="1614269" cy="369332"/>
            <a:chOff x="1631852" y="3062707"/>
            <a:chExt cx="161426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93024" y="3124121"/>
            <a:ext cx="1614269" cy="319721"/>
            <a:chOff x="1631852" y="3062707"/>
            <a:chExt cx="1614269" cy="3516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1631852" y="3121244"/>
              <a:ext cx="1614269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610818" y="5354011"/>
            <a:ext cx="806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31852" y="4937760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07091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6708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76229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533313" y="5010121"/>
            <a:ext cx="2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Acceptance Testing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3349" y="5354011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718536" y="5761974"/>
            <a:ext cx="2609625" cy="79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7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87910250"/>
              </p:ext>
            </p:extLst>
          </p:nvPr>
        </p:nvGraphicFramePr>
        <p:xfrm>
          <a:off x="1076656" y="146460"/>
          <a:ext cx="9336585" cy="596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8229881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3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applicable </a:t>
            </a:r>
            <a:r>
              <a:rPr lang="en-IN" dirty="0" err="1" smtClean="0"/>
              <a:t>xp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Dynamically  changing software requirements</a:t>
            </a:r>
          </a:p>
          <a:p>
            <a:r>
              <a:rPr lang="en-IN" dirty="0"/>
              <a:t> </a:t>
            </a:r>
            <a:r>
              <a:rPr lang="en-IN" dirty="0" smtClean="0"/>
              <a:t>Risks caused by fixed time project</a:t>
            </a:r>
          </a:p>
          <a:p>
            <a:r>
              <a:rPr lang="en-IN" dirty="0" smtClean="0"/>
              <a:t>Small co-located extended development team</a:t>
            </a:r>
          </a:p>
          <a:p>
            <a:r>
              <a:rPr lang="en-IN" dirty="0" smtClean="0"/>
              <a:t>Technology are using allows for automated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Controversy around </a:t>
            </a:r>
            <a:r>
              <a:rPr lang="en-IN" dirty="0" err="1" smtClean="0"/>
              <a:t>xp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documentation makes  XP controversial.</a:t>
            </a:r>
            <a:endParaRPr lang="en-IN" dirty="0"/>
          </a:p>
          <a:p>
            <a:r>
              <a:rPr lang="en-IN" dirty="0" smtClean="0"/>
              <a:t>Face to face communication </a:t>
            </a:r>
          </a:p>
          <a:p>
            <a:r>
              <a:rPr lang="en-IN" dirty="0" smtClean="0"/>
              <a:t>Self-organising teams</a:t>
            </a:r>
          </a:p>
          <a:p>
            <a:r>
              <a:rPr lang="en-IN" dirty="0" smtClean="0"/>
              <a:t>Collaboration between programmers and business experts</a:t>
            </a:r>
          </a:p>
        </p:txBody>
      </p:sp>
    </p:spTree>
    <p:extLst>
      <p:ext uri="{BB962C8B-B14F-4D97-AF65-F5344CB8AC3E}">
        <p14:creationId xmlns:p14="http://schemas.microsoft.com/office/powerpoint/2010/main" val="2465320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32" y="592429"/>
            <a:ext cx="2721735" cy="856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03952" y="1951466"/>
            <a:ext cx="10376096" cy="3049342"/>
            <a:chOff x="717349" y="2033353"/>
            <a:chExt cx="10376096" cy="3049342"/>
          </a:xfrm>
        </p:grpSpPr>
        <p:grpSp>
          <p:nvGrpSpPr>
            <p:cNvPr id="10" name="Group 9"/>
            <p:cNvGrpSpPr/>
            <p:nvPr/>
          </p:nvGrpSpPr>
          <p:grpSpPr>
            <a:xfrm>
              <a:off x="2961925" y="2033353"/>
              <a:ext cx="3049342" cy="3049342"/>
              <a:chOff x="3679005" y="1449343"/>
              <a:chExt cx="3049342" cy="304934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9005" y="1449343"/>
                <a:ext cx="3049342" cy="30493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467737" y="3712190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DEVELOPER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42543" y="2533630"/>
              <a:ext cx="1875742" cy="2245074"/>
              <a:chOff x="1857854" y="1599059"/>
              <a:chExt cx="1875742" cy="224507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854" y="1599059"/>
                <a:ext cx="1875742" cy="1875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157538" y="3474801"/>
                <a:ext cx="1313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MANAGER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9561" y="2591892"/>
              <a:ext cx="1943884" cy="2128550"/>
              <a:chOff x="805774" y="2703599"/>
              <a:chExt cx="1943884" cy="21285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74" y="2703599"/>
                <a:ext cx="1943884" cy="194388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40737" y="4462817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COACH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17349" y="2849517"/>
              <a:ext cx="1613300" cy="1982632"/>
              <a:chOff x="3626874" y="2849517"/>
              <a:chExt cx="1613300" cy="198263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874" y="2849517"/>
                <a:ext cx="1613300" cy="161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796564" y="4462817"/>
                <a:ext cx="1443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CUSTOMER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9182"/>
            <a:ext cx="6283656" cy="7267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07" y="4559169"/>
            <a:ext cx="288763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71554"/>
              </p:ext>
            </p:extLst>
          </p:nvPr>
        </p:nvGraphicFramePr>
        <p:xfrm>
          <a:off x="6283653" y="1186085"/>
          <a:ext cx="5908344" cy="441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23" y="1362005"/>
            <a:ext cx="3249209" cy="3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"/>
          <a:stretch/>
        </p:blipFill>
        <p:spPr>
          <a:xfrm>
            <a:off x="7037651" y="3654243"/>
            <a:ext cx="4955940" cy="30317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3468905"/>
            <a:ext cx="4161183" cy="3402403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5950040" y="1508039"/>
            <a:ext cx="3220278" cy="1743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have the test ride.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5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99232 0.0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2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1"/>
            <a:ext cx="4876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334" y="3816663"/>
            <a:ext cx="4506532" cy="961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Developer’s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92" y="949819"/>
            <a:ext cx="3464416" cy="3464416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/>
        </p:nvGraphicFramePr>
        <p:xfrm>
          <a:off x="-812800" y="9498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66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25003"/>
            <a:ext cx="11797048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Need of understanding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643981"/>
            <a:ext cx="6191250" cy="2714625"/>
          </a:xfrm>
        </p:spPr>
      </p:pic>
    </p:spTree>
    <p:extLst>
      <p:ext uri="{BB962C8B-B14F-4D97-AF65-F5344CB8AC3E}">
        <p14:creationId xmlns:p14="http://schemas.microsoft.com/office/powerpoint/2010/main" val="17130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355"/>
            <a:ext cx="52417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8" y="3866357"/>
            <a:ext cx="4012096" cy="58728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Manager’s Task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026" y="169068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2" y="1637587"/>
            <a:ext cx="2143125" cy="214312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/>
        </p:nvGraphicFramePr>
        <p:xfrm>
          <a:off x="5353235" y="1021654"/>
          <a:ext cx="6028807" cy="568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48" y="2517913"/>
            <a:ext cx="3255065" cy="4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4855335" cy="788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01" y="4980265"/>
            <a:ext cx="2375619" cy="8152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4" y="811369"/>
            <a:ext cx="9344696" cy="46958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2" y="1699007"/>
            <a:ext cx="3344165" cy="334416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4855332" y="489397"/>
          <a:ext cx="7160658" cy="5545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6830" y="1259175"/>
            <a:ext cx="889834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xmlns="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Individually, it doesn’t make sense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8137713"/>
              </p:ext>
            </p:extLst>
          </p:nvPr>
        </p:nvGraphicFramePr>
        <p:xfrm>
          <a:off x="831555" y="2"/>
          <a:ext cx="11360445" cy="664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Combined, it makes XP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8617" y="501820"/>
            <a:ext cx="7315200" cy="6447919"/>
            <a:chOff x="2437263" y="544023"/>
            <a:chExt cx="7315200" cy="64479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58623" y="214288"/>
              <a:ext cx="5272480" cy="73152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39145" y="544023"/>
              <a:ext cx="3311434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X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2154" y="3271723"/>
              <a:ext cx="283923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/>
                <a:t>treme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461" y="3156058"/>
              <a:ext cx="78418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3655" y="5192133"/>
              <a:ext cx="6242415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Programming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537</Words>
  <Application>Microsoft Office PowerPoint</Application>
  <PresentationFormat>Widescreen</PresentationFormat>
  <Paragraphs>165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Alaqua</vt:lpstr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(XP) - Introduction</vt:lpstr>
      <vt:lpstr>Extreme Programming - Introduction</vt:lpstr>
      <vt:lpstr>Extreme Programming (XP) - Introduction</vt:lpstr>
      <vt:lpstr>Extreme Programming (XP) - Diagram</vt:lpstr>
      <vt:lpstr>PowerPoint Presentation</vt:lpstr>
      <vt:lpstr>PowerPoint Presentation</vt:lpstr>
      <vt:lpstr>Extreme Programming (XP) - Diagram</vt:lpstr>
      <vt:lpstr>Why Name “Extreme Programming”?</vt:lpstr>
      <vt:lpstr>PowerPoint Presentation</vt:lpstr>
      <vt:lpstr>Features of XP</vt:lpstr>
      <vt:lpstr>Pair Programming</vt:lpstr>
      <vt:lpstr>Code Review</vt:lpstr>
      <vt:lpstr>Testing</vt:lpstr>
      <vt:lpstr>Values</vt:lpstr>
      <vt:lpstr>Uses </vt:lpstr>
      <vt:lpstr>PowerPoint Presentation</vt:lpstr>
      <vt:lpstr>PowerPoint Presentation</vt:lpstr>
      <vt:lpstr>PowerPoint Presentation</vt:lpstr>
      <vt:lpstr>When applicable xp </vt:lpstr>
      <vt:lpstr>Controversy around xp</vt:lpstr>
      <vt:lpstr>Roles</vt:lpstr>
      <vt:lpstr>Customer</vt:lpstr>
      <vt:lpstr>Functional Testing</vt:lpstr>
      <vt:lpstr>Developer’s Skills</vt:lpstr>
      <vt:lpstr>Need of understanding</vt:lpstr>
      <vt:lpstr>Manager’s Task</vt:lpstr>
      <vt:lpstr>Coach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53</cp:revision>
  <dcterms:created xsi:type="dcterms:W3CDTF">2019-12-05T11:22:12Z</dcterms:created>
  <dcterms:modified xsi:type="dcterms:W3CDTF">2019-12-09T07:10:44Z</dcterms:modified>
</cp:coreProperties>
</file>