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OF AASHISH! (RISE OF CONCEPT)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68" y="1122363"/>
            <a:ext cx="9611932" cy="2387600"/>
          </a:xfrm>
        </p:spPr>
        <p:txBody>
          <a:bodyPr/>
          <a:lstStyle/>
          <a:p>
            <a:r>
              <a:rPr lang="en-US" dirty="0" smtClean="0"/>
              <a:t>	Extreme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5883"/>
          </a:xfrm>
        </p:spPr>
        <p:txBody>
          <a:bodyPr/>
          <a:lstStyle/>
          <a:p>
            <a:r>
              <a:rPr lang="en-US" dirty="0" smtClean="0"/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Asim</a:t>
            </a:r>
            <a:r>
              <a:rPr lang="en-US" dirty="0" smtClean="0"/>
              <a:t> </a:t>
            </a:r>
            <a:r>
              <a:rPr lang="en-US" dirty="0" err="1" smtClean="0"/>
              <a:t>Aryal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Niroj</a:t>
            </a:r>
            <a:r>
              <a:rPr lang="en-US" dirty="0" smtClean="0"/>
              <a:t> </a:t>
            </a:r>
            <a:r>
              <a:rPr lang="en-US" dirty="0" err="1" smtClean="0"/>
              <a:t>Bajracharya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Sudip</a:t>
            </a:r>
            <a:r>
              <a:rPr lang="en-US" dirty="0" smtClean="0"/>
              <a:t> </a:t>
            </a:r>
            <a:r>
              <a:rPr lang="en-US" smtClean="0"/>
              <a:t>Gyawali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Extreme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 smtClean="0"/>
              <a:t>In 1990s, Object Oriented Programming replaced procedural programming.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Extreme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 smtClean="0"/>
              <a:t>Internet changed the business requirement to rapidly changing.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Dot Com Bubble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Development</a:t>
              </a:r>
            </a:p>
            <a:p>
              <a:pPr algn="ctr"/>
              <a:r>
                <a:rPr lang="en-US" dirty="0" smtClean="0"/>
                <a:t>Time </a:t>
              </a:r>
              <a:r>
                <a:rPr lang="en-US" dirty="0"/>
                <a:t>↓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  <a:endParaRPr 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</Words>
  <Application>Microsoft Office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9</cp:revision>
  <dcterms:created xsi:type="dcterms:W3CDTF">2019-12-05T11:22:12Z</dcterms:created>
  <dcterms:modified xsi:type="dcterms:W3CDTF">2019-12-06T09:55:04Z</dcterms:modified>
</cp:coreProperties>
</file>