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Roles: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845" y="1837632"/>
            <a:ext cx="9144000" cy="408665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4400" dirty="0" smtClean="0"/>
              <a:t>Customer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Developer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Manager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Coach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2992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problems</a:t>
            </a:r>
          </a:p>
          <a:p>
            <a:r>
              <a:rPr lang="en-US" dirty="0" smtClean="0"/>
              <a:t>What to program </a:t>
            </a:r>
          </a:p>
          <a:p>
            <a:r>
              <a:rPr lang="en-US" dirty="0" smtClean="0"/>
              <a:t>Give every bit of your idea to your developer</a:t>
            </a:r>
          </a:p>
          <a:p>
            <a:r>
              <a:rPr lang="en-US" dirty="0" smtClean="0"/>
              <a:t>Develop positive attitude</a:t>
            </a:r>
          </a:p>
          <a:p>
            <a:r>
              <a:rPr lang="en-US" dirty="0" smtClean="0"/>
              <a:t>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34836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9" y="3613773"/>
            <a:ext cx="4955940" cy="325753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Code only what is required.</a:t>
            </a:r>
          </a:p>
          <a:p>
            <a:r>
              <a:rPr lang="en-US" dirty="0"/>
              <a:t>Maintain </a:t>
            </a:r>
            <a:r>
              <a:rPr lang="en-US" dirty="0" smtClean="0"/>
              <a:t>simplicity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Perform unit testing</a:t>
            </a:r>
          </a:p>
          <a:p>
            <a:r>
              <a:rPr lang="en-US" dirty="0" smtClean="0"/>
              <a:t>Refactor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150773"/>
            <a:ext cx="9530366" cy="4288664"/>
          </a:xfrm>
        </p:spPr>
      </p:pic>
    </p:spTree>
    <p:extLst>
      <p:ext uri="{BB962C8B-B14F-4D97-AF65-F5344CB8AC3E}">
        <p14:creationId xmlns:p14="http://schemas.microsoft.com/office/powerpoint/2010/main" val="23912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after developer team</a:t>
            </a:r>
          </a:p>
          <a:p>
            <a:r>
              <a:rPr lang="en-US" dirty="0" smtClean="0"/>
              <a:t>Tracking the time spent</a:t>
            </a:r>
          </a:p>
          <a:p>
            <a:r>
              <a:rPr lang="en-US" dirty="0"/>
              <a:t>Monitor the </a:t>
            </a:r>
            <a:r>
              <a:rPr lang="en-US" dirty="0" smtClean="0"/>
              <a:t>project, </a:t>
            </a:r>
            <a:r>
              <a:rPr lang="en-US" dirty="0"/>
              <a:t>fix any deviations, modify the rules if and when required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3" y="2694577"/>
            <a:ext cx="2877312" cy="38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teams need coach.</a:t>
            </a:r>
            <a:endParaRPr lang="en-US" dirty="0"/>
          </a:p>
          <a:p>
            <a:r>
              <a:rPr lang="en-US" dirty="0" smtClean="0"/>
              <a:t>Understanding whole idea of project.</a:t>
            </a:r>
            <a:endParaRPr lang="en-US" dirty="0"/>
          </a:p>
          <a:p>
            <a:r>
              <a:rPr lang="en-US" dirty="0"/>
              <a:t>Remain calm even when everyone else is </a:t>
            </a:r>
            <a:r>
              <a:rPr lang="en-US" dirty="0" smtClean="0"/>
              <a:t>panicking.</a:t>
            </a:r>
            <a:endParaRPr lang="en-US" dirty="0"/>
          </a:p>
          <a:p>
            <a:r>
              <a:rPr lang="en-US" dirty="0"/>
              <a:t>Be ready to help.</a:t>
            </a:r>
          </a:p>
          <a:p>
            <a:r>
              <a:rPr lang="en-US" dirty="0" smtClean="0"/>
              <a:t>Be the shadow for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Roles:</vt:lpstr>
      <vt:lpstr>Customer</vt:lpstr>
      <vt:lpstr>PowerPoint Presentation</vt:lpstr>
      <vt:lpstr>Developer’s Skills</vt:lpstr>
      <vt:lpstr>Need of understanding</vt:lpstr>
      <vt:lpstr>Manager’s Task</vt:lpstr>
      <vt:lpstr>Coach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ROJINA BAJRACHARYA</cp:lastModifiedBy>
  <cp:revision>19</cp:revision>
  <dcterms:created xsi:type="dcterms:W3CDTF">2019-12-08T10:51:25Z</dcterms:created>
  <dcterms:modified xsi:type="dcterms:W3CDTF">2019-12-08T17:04:33Z</dcterms:modified>
</cp:coreProperties>
</file>