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3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FF27E-85CE-4FD5-A4AE-A7D95BC7DEE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62816-A87E-4722-A695-D6E924650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7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8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1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8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3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9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0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21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Aashish Tamrakar</dc:creator>
  <cp:lastModifiedBy>Meghraj Sharma</cp:lastModifiedBy>
  <cp:revision>1</cp:revision>
  <dcterms:created xsi:type="dcterms:W3CDTF">2019-12-08T10:51:25Z</dcterms:created>
  <dcterms:modified xsi:type="dcterms:W3CDTF">2019-12-08T11:37:25Z</dcterms:modified>
</cp:coreProperties>
</file>