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3" r:id="rId2"/>
    <p:sldId id="264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BA9CD7C-5B10-4FF6-A093-732A07BC8C77}">
          <p14:sldIdLst>
            <p14:sldId id="263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94" autoAdjust="0"/>
    <p:restoredTop sz="94660"/>
  </p:normalViewPr>
  <p:slideViewPr>
    <p:cSldViewPr snapToGrid="0">
      <p:cViewPr>
        <p:scale>
          <a:sx n="66" d="100"/>
          <a:sy n="66" d="100"/>
        </p:scale>
        <p:origin x="-1092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8CEAFA-6EDE-4CEE-AD96-9CCA396B543E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FCA28FE-8865-4267-BA3F-C08208326948}">
      <dgm:prSet phldrT="[Text]"/>
      <dgm:spPr/>
      <dgm:t>
        <a:bodyPr/>
        <a:lstStyle/>
        <a:p>
          <a:r>
            <a:rPr lang="en-IN" dirty="0" smtClean="0"/>
            <a:t>ADVANTAGES</a:t>
          </a:r>
          <a:endParaRPr lang="en-IN" dirty="0"/>
        </a:p>
      </dgm:t>
    </dgm:pt>
    <dgm:pt modelId="{15BECEDA-8CCE-42CF-A25F-9131CD63BBBC}" type="parTrans" cxnId="{471F4DB3-DF8C-4C5C-A5B8-28FBEA46857E}">
      <dgm:prSet/>
      <dgm:spPr/>
      <dgm:t>
        <a:bodyPr/>
        <a:lstStyle/>
        <a:p>
          <a:endParaRPr lang="en-IN"/>
        </a:p>
      </dgm:t>
    </dgm:pt>
    <dgm:pt modelId="{83D61A94-BC05-4162-A96C-F57ECBD3E911}" type="sibTrans" cxnId="{471F4DB3-DF8C-4C5C-A5B8-28FBEA46857E}">
      <dgm:prSet/>
      <dgm:spPr/>
      <dgm:t>
        <a:bodyPr/>
        <a:lstStyle/>
        <a:p>
          <a:endParaRPr lang="en-IN"/>
        </a:p>
      </dgm:t>
    </dgm:pt>
    <dgm:pt modelId="{3971EDF3-5E9E-4703-A6BA-E34CAC03BAE7}">
      <dgm:prSet phldrT="[Text]"/>
      <dgm:spPr/>
      <dgm:t>
        <a:bodyPr/>
        <a:lstStyle/>
        <a:p>
          <a:r>
            <a:rPr lang="en-IN" dirty="0" smtClean="0"/>
            <a:t>Fewer documentation required </a:t>
          </a:r>
          <a:endParaRPr lang="en-IN" dirty="0"/>
        </a:p>
      </dgm:t>
    </dgm:pt>
    <dgm:pt modelId="{30495CE7-FEE3-4F5C-A61E-76230EDD136B}" type="parTrans" cxnId="{9C1671E6-5BB4-4115-B6A1-8D101C23A31F}">
      <dgm:prSet/>
      <dgm:spPr/>
      <dgm:t>
        <a:bodyPr/>
        <a:lstStyle/>
        <a:p>
          <a:endParaRPr lang="en-IN"/>
        </a:p>
      </dgm:t>
    </dgm:pt>
    <dgm:pt modelId="{50E33090-435B-4F67-80BA-0C092CCEB04E}" type="sibTrans" cxnId="{9C1671E6-5BB4-4115-B6A1-8D101C23A31F}">
      <dgm:prSet/>
      <dgm:spPr/>
      <dgm:t>
        <a:bodyPr/>
        <a:lstStyle/>
        <a:p>
          <a:endParaRPr lang="en-IN"/>
        </a:p>
      </dgm:t>
    </dgm:pt>
    <dgm:pt modelId="{2F463147-07E8-4964-916E-9A15CC951ABF}">
      <dgm:prSet phldrT="[Text]"/>
      <dgm:spPr/>
      <dgm:t>
        <a:bodyPr/>
        <a:lstStyle/>
        <a:p>
          <a:r>
            <a:rPr lang="en-IN" dirty="0" smtClean="0"/>
            <a:t>Fast delivery</a:t>
          </a:r>
          <a:endParaRPr lang="en-IN" dirty="0"/>
        </a:p>
      </dgm:t>
    </dgm:pt>
    <dgm:pt modelId="{3098B158-E4CA-46D2-ADB3-2FD1AF69437E}" type="parTrans" cxnId="{B4D4E68E-B03C-42D8-8C7E-CE102C4D82DE}">
      <dgm:prSet/>
      <dgm:spPr/>
      <dgm:t>
        <a:bodyPr/>
        <a:lstStyle/>
        <a:p>
          <a:endParaRPr lang="en-IN"/>
        </a:p>
      </dgm:t>
    </dgm:pt>
    <dgm:pt modelId="{5700B56D-55A0-4EB2-AA08-9FC7A3DE77F3}" type="sibTrans" cxnId="{B4D4E68E-B03C-42D8-8C7E-CE102C4D82DE}">
      <dgm:prSet/>
      <dgm:spPr/>
      <dgm:t>
        <a:bodyPr/>
        <a:lstStyle/>
        <a:p>
          <a:endParaRPr lang="en-IN"/>
        </a:p>
      </dgm:t>
    </dgm:pt>
    <dgm:pt modelId="{A6C5C48A-CD14-44D9-83EA-8B96B97E2223}">
      <dgm:prSet phldrT="[Text]"/>
      <dgm:spPr/>
      <dgm:t>
        <a:bodyPr/>
        <a:lstStyle/>
        <a:p>
          <a:r>
            <a:rPr lang="en-IN" dirty="0" smtClean="0"/>
            <a:t>Higher-quality code</a:t>
          </a:r>
          <a:endParaRPr lang="en-IN" dirty="0"/>
        </a:p>
      </dgm:t>
    </dgm:pt>
    <dgm:pt modelId="{B94CBC8E-B388-4F10-A51E-C7A896696E62}" type="parTrans" cxnId="{1580D59C-8BD8-475A-BEA7-3F778D17EA7E}">
      <dgm:prSet/>
      <dgm:spPr/>
      <dgm:t>
        <a:bodyPr/>
        <a:lstStyle/>
        <a:p>
          <a:endParaRPr lang="en-IN"/>
        </a:p>
      </dgm:t>
    </dgm:pt>
    <dgm:pt modelId="{750278A5-5AD1-4DC8-BB82-2A1C900EE924}" type="sibTrans" cxnId="{1580D59C-8BD8-475A-BEA7-3F778D17EA7E}">
      <dgm:prSet/>
      <dgm:spPr/>
      <dgm:t>
        <a:bodyPr/>
        <a:lstStyle/>
        <a:p>
          <a:endParaRPr lang="en-IN"/>
        </a:p>
      </dgm:t>
    </dgm:pt>
    <dgm:pt modelId="{14CBB5D9-64A8-4345-8BBE-AC5A75C41DF7}">
      <dgm:prSet phldrT="[Text]"/>
      <dgm:spPr/>
      <dgm:t>
        <a:bodyPr/>
        <a:lstStyle/>
        <a:p>
          <a:r>
            <a:rPr lang="en-IN" dirty="0" smtClean="0"/>
            <a:t>Easy to manage</a:t>
          </a:r>
          <a:endParaRPr lang="en-IN" dirty="0"/>
        </a:p>
      </dgm:t>
    </dgm:pt>
    <dgm:pt modelId="{7E20CC88-1F0A-438E-916D-0AF2098D81CF}" type="parTrans" cxnId="{C14B38EE-6279-4E9E-AA3C-B3021F927A85}">
      <dgm:prSet/>
      <dgm:spPr/>
      <dgm:t>
        <a:bodyPr/>
        <a:lstStyle/>
        <a:p>
          <a:endParaRPr lang="en-IN"/>
        </a:p>
      </dgm:t>
    </dgm:pt>
    <dgm:pt modelId="{1010AF5D-02A0-43D3-AFFD-CB3728F105E4}" type="sibTrans" cxnId="{C14B38EE-6279-4E9E-AA3C-B3021F927A85}">
      <dgm:prSet/>
      <dgm:spPr/>
      <dgm:t>
        <a:bodyPr/>
        <a:lstStyle/>
        <a:p>
          <a:endParaRPr lang="en-IN"/>
        </a:p>
      </dgm:t>
    </dgm:pt>
    <dgm:pt modelId="{FAE17267-1157-44AB-868F-771324119380}">
      <dgm:prSet/>
      <dgm:spPr/>
      <dgm:t>
        <a:bodyPr/>
        <a:lstStyle/>
        <a:p>
          <a:r>
            <a:rPr lang="en-IN" dirty="0" smtClean="0"/>
            <a:t>Collaboration with customer</a:t>
          </a:r>
          <a:endParaRPr lang="en-IN" dirty="0"/>
        </a:p>
      </dgm:t>
    </dgm:pt>
    <dgm:pt modelId="{FB07CB8F-312F-4EA0-8F08-200DA7D944EB}" type="sibTrans" cxnId="{1DDB9DCD-020B-4D73-B935-BFAAFC8BB99B}">
      <dgm:prSet/>
      <dgm:spPr/>
      <dgm:t>
        <a:bodyPr/>
        <a:lstStyle/>
        <a:p>
          <a:endParaRPr lang="en-IN"/>
        </a:p>
      </dgm:t>
    </dgm:pt>
    <dgm:pt modelId="{6DC68754-8A65-4033-BF6B-33AE20080845}" type="parTrans" cxnId="{1DDB9DCD-020B-4D73-B935-BFAAFC8BB99B}">
      <dgm:prSet/>
      <dgm:spPr/>
      <dgm:t>
        <a:bodyPr/>
        <a:lstStyle/>
        <a:p>
          <a:endParaRPr lang="en-IN"/>
        </a:p>
      </dgm:t>
    </dgm:pt>
    <dgm:pt modelId="{4C588477-F4FD-4377-91E3-E0CBA21E4E35}" type="pres">
      <dgm:prSet presAssocID="{2C8CEAFA-6EDE-4CEE-AD96-9CCA396B543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D38731E-B89C-4F2E-86F2-3DD458E53F29}" type="pres">
      <dgm:prSet presAssocID="{AFCA28FE-8865-4267-BA3F-C08208326948}" presName="centerShape" presStyleLbl="node0" presStyleIdx="0" presStyleCnt="1"/>
      <dgm:spPr/>
      <dgm:t>
        <a:bodyPr/>
        <a:lstStyle/>
        <a:p>
          <a:endParaRPr lang="en-IN"/>
        </a:p>
      </dgm:t>
    </dgm:pt>
    <dgm:pt modelId="{EBA34540-0A86-4554-A2B1-8F434CB9F934}" type="pres">
      <dgm:prSet presAssocID="{30495CE7-FEE3-4F5C-A61E-76230EDD136B}" presName="Name9" presStyleLbl="parChTrans1D2" presStyleIdx="0" presStyleCnt="5"/>
      <dgm:spPr/>
      <dgm:t>
        <a:bodyPr/>
        <a:lstStyle/>
        <a:p>
          <a:endParaRPr lang="en-IN"/>
        </a:p>
      </dgm:t>
    </dgm:pt>
    <dgm:pt modelId="{814A8E07-048C-471A-BBA7-D41505E9B98A}" type="pres">
      <dgm:prSet presAssocID="{30495CE7-FEE3-4F5C-A61E-76230EDD136B}" presName="connTx" presStyleLbl="parChTrans1D2" presStyleIdx="0" presStyleCnt="5"/>
      <dgm:spPr/>
      <dgm:t>
        <a:bodyPr/>
        <a:lstStyle/>
        <a:p>
          <a:endParaRPr lang="en-IN"/>
        </a:p>
      </dgm:t>
    </dgm:pt>
    <dgm:pt modelId="{D3ABC979-A187-493D-AD82-9C3961828BC0}" type="pres">
      <dgm:prSet presAssocID="{3971EDF3-5E9E-4703-A6BA-E34CAC03BAE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0C516CD-91B4-4ED5-9418-78AF4EE14940}" type="pres">
      <dgm:prSet presAssocID="{3098B158-E4CA-46D2-ADB3-2FD1AF69437E}" presName="Name9" presStyleLbl="parChTrans1D2" presStyleIdx="1" presStyleCnt="5"/>
      <dgm:spPr/>
      <dgm:t>
        <a:bodyPr/>
        <a:lstStyle/>
        <a:p>
          <a:endParaRPr lang="en-IN"/>
        </a:p>
      </dgm:t>
    </dgm:pt>
    <dgm:pt modelId="{9246690B-84CC-4322-90C3-6933A0DB24FF}" type="pres">
      <dgm:prSet presAssocID="{3098B158-E4CA-46D2-ADB3-2FD1AF69437E}" presName="connTx" presStyleLbl="parChTrans1D2" presStyleIdx="1" presStyleCnt="5"/>
      <dgm:spPr/>
      <dgm:t>
        <a:bodyPr/>
        <a:lstStyle/>
        <a:p>
          <a:endParaRPr lang="en-IN"/>
        </a:p>
      </dgm:t>
    </dgm:pt>
    <dgm:pt modelId="{4D7594C6-3EA5-4BEE-B14E-A61C91AB5A56}" type="pres">
      <dgm:prSet presAssocID="{2F463147-07E8-4964-916E-9A15CC951ABF}" presName="node" presStyleLbl="node1" presStyleIdx="1" presStyleCnt="5" custRadScaleRad="133067" custRadScaleInc="714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2A6C963-02E6-4E04-AD11-13C61D252FE5}" type="pres">
      <dgm:prSet presAssocID="{B94CBC8E-B388-4F10-A51E-C7A896696E62}" presName="Name9" presStyleLbl="parChTrans1D2" presStyleIdx="2" presStyleCnt="5"/>
      <dgm:spPr/>
      <dgm:t>
        <a:bodyPr/>
        <a:lstStyle/>
        <a:p>
          <a:endParaRPr lang="en-IN"/>
        </a:p>
      </dgm:t>
    </dgm:pt>
    <dgm:pt modelId="{BEEF1F93-D000-4123-9621-D36ABF846AEA}" type="pres">
      <dgm:prSet presAssocID="{B94CBC8E-B388-4F10-A51E-C7A896696E62}" presName="connTx" presStyleLbl="parChTrans1D2" presStyleIdx="2" presStyleCnt="5"/>
      <dgm:spPr/>
      <dgm:t>
        <a:bodyPr/>
        <a:lstStyle/>
        <a:p>
          <a:endParaRPr lang="en-IN"/>
        </a:p>
      </dgm:t>
    </dgm:pt>
    <dgm:pt modelId="{13480AE2-D0CC-43D9-95CF-5CEF4899DAC4}" type="pres">
      <dgm:prSet presAssocID="{A6C5C48A-CD14-44D9-83EA-8B96B97E222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C7D0357-7189-4320-BF33-DE16EF0D7FC6}" type="pres">
      <dgm:prSet presAssocID="{7E20CC88-1F0A-438E-916D-0AF2098D81CF}" presName="Name9" presStyleLbl="parChTrans1D2" presStyleIdx="3" presStyleCnt="5"/>
      <dgm:spPr/>
      <dgm:t>
        <a:bodyPr/>
        <a:lstStyle/>
        <a:p>
          <a:endParaRPr lang="en-IN"/>
        </a:p>
      </dgm:t>
    </dgm:pt>
    <dgm:pt modelId="{8FAA735F-735B-415A-AD6E-617940076933}" type="pres">
      <dgm:prSet presAssocID="{7E20CC88-1F0A-438E-916D-0AF2098D81CF}" presName="connTx" presStyleLbl="parChTrans1D2" presStyleIdx="3" presStyleCnt="5"/>
      <dgm:spPr/>
      <dgm:t>
        <a:bodyPr/>
        <a:lstStyle/>
        <a:p>
          <a:endParaRPr lang="en-IN"/>
        </a:p>
      </dgm:t>
    </dgm:pt>
    <dgm:pt modelId="{B91882FC-8DB4-4777-82C8-E0126D59D040}" type="pres">
      <dgm:prSet presAssocID="{14CBB5D9-64A8-4345-8BBE-AC5A75C41DF7}" presName="node" presStyleLbl="node1" presStyleIdx="3" presStyleCnt="5" custRadScaleRad="153135" custRadScaleInc="-496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B5939B-B49D-4DE8-A2A0-5856286845E5}" type="pres">
      <dgm:prSet presAssocID="{6DC68754-8A65-4033-BF6B-33AE20080845}" presName="Name9" presStyleLbl="parChTrans1D2" presStyleIdx="4" presStyleCnt="5"/>
      <dgm:spPr/>
      <dgm:t>
        <a:bodyPr/>
        <a:lstStyle/>
        <a:p>
          <a:endParaRPr lang="en-IN"/>
        </a:p>
      </dgm:t>
    </dgm:pt>
    <dgm:pt modelId="{93F5DBB4-03A9-45BE-9C32-9E73CB60793A}" type="pres">
      <dgm:prSet presAssocID="{6DC68754-8A65-4033-BF6B-33AE20080845}" presName="connTx" presStyleLbl="parChTrans1D2" presStyleIdx="4" presStyleCnt="5"/>
      <dgm:spPr/>
      <dgm:t>
        <a:bodyPr/>
        <a:lstStyle/>
        <a:p>
          <a:endParaRPr lang="en-IN"/>
        </a:p>
      </dgm:t>
    </dgm:pt>
    <dgm:pt modelId="{B45025AF-8C8A-4EFD-9E78-0A9E4C884438}" type="pres">
      <dgm:prSet presAssocID="{FAE17267-1157-44AB-868F-77132411938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AE085C5-6F51-420A-9FE7-F3E82256E9B9}" type="presOf" srcId="{30495CE7-FEE3-4F5C-A61E-76230EDD136B}" destId="{814A8E07-048C-471A-BBA7-D41505E9B98A}" srcOrd="1" destOrd="0" presId="urn:microsoft.com/office/officeart/2005/8/layout/radial1"/>
    <dgm:cxn modelId="{9C1671E6-5BB4-4115-B6A1-8D101C23A31F}" srcId="{AFCA28FE-8865-4267-BA3F-C08208326948}" destId="{3971EDF3-5E9E-4703-A6BA-E34CAC03BAE7}" srcOrd="0" destOrd="0" parTransId="{30495CE7-FEE3-4F5C-A61E-76230EDD136B}" sibTransId="{50E33090-435B-4F67-80BA-0C092CCEB04E}"/>
    <dgm:cxn modelId="{1B1AC71D-404F-4DB0-AF24-736C5B00F8C5}" type="presOf" srcId="{B94CBC8E-B388-4F10-A51E-C7A896696E62}" destId="{32A6C963-02E6-4E04-AD11-13C61D252FE5}" srcOrd="0" destOrd="0" presId="urn:microsoft.com/office/officeart/2005/8/layout/radial1"/>
    <dgm:cxn modelId="{C14B38EE-6279-4E9E-AA3C-B3021F927A85}" srcId="{AFCA28FE-8865-4267-BA3F-C08208326948}" destId="{14CBB5D9-64A8-4345-8BBE-AC5A75C41DF7}" srcOrd="3" destOrd="0" parTransId="{7E20CC88-1F0A-438E-916D-0AF2098D81CF}" sibTransId="{1010AF5D-02A0-43D3-AFFD-CB3728F105E4}"/>
    <dgm:cxn modelId="{CF8ECA37-E160-4E8D-9725-833EC9D3057F}" type="presOf" srcId="{A6C5C48A-CD14-44D9-83EA-8B96B97E2223}" destId="{13480AE2-D0CC-43D9-95CF-5CEF4899DAC4}" srcOrd="0" destOrd="0" presId="urn:microsoft.com/office/officeart/2005/8/layout/radial1"/>
    <dgm:cxn modelId="{E35B0233-070E-4CE6-B29D-F27D9414874B}" type="presOf" srcId="{AFCA28FE-8865-4267-BA3F-C08208326948}" destId="{4D38731E-B89C-4F2E-86F2-3DD458E53F29}" srcOrd="0" destOrd="0" presId="urn:microsoft.com/office/officeart/2005/8/layout/radial1"/>
    <dgm:cxn modelId="{086FD548-C3B3-4497-B7D3-BAA87855B603}" type="presOf" srcId="{14CBB5D9-64A8-4345-8BBE-AC5A75C41DF7}" destId="{B91882FC-8DB4-4777-82C8-E0126D59D040}" srcOrd="0" destOrd="0" presId="urn:microsoft.com/office/officeart/2005/8/layout/radial1"/>
    <dgm:cxn modelId="{A24636A2-DD41-4DD5-A2FF-ECBE03DEEC12}" type="presOf" srcId="{30495CE7-FEE3-4F5C-A61E-76230EDD136B}" destId="{EBA34540-0A86-4554-A2B1-8F434CB9F934}" srcOrd="0" destOrd="0" presId="urn:microsoft.com/office/officeart/2005/8/layout/radial1"/>
    <dgm:cxn modelId="{B4D4E68E-B03C-42D8-8C7E-CE102C4D82DE}" srcId="{AFCA28FE-8865-4267-BA3F-C08208326948}" destId="{2F463147-07E8-4964-916E-9A15CC951ABF}" srcOrd="1" destOrd="0" parTransId="{3098B158-E4CA-46D2-ADB3-2FD1AF69437E}" sibTransId="{5700B56D-55A0-4EB2-AA08-9FC7A3DE77F3}"/>
    <dgm:cxn modelId="{E8B57F11-0A04-40C6-9A3E-399FD016281F}" type="presOf" srcId="{7E20CC88-1F0A-438E-916D-0AF2098D81CF}" destId="{8FAA735F-735B-415A-AD6E-617940076933}" srcOrd="1" destOrd="0" presId="urn:microsoft.com/office/officeart/2005/8/layout/radial1"/>
    <dgm:cxn modelId="{AC4DF629-993F-4249-8A5E-B58723F3905F}" type="presOf" srcId="{3098B158-E4CA-46D2-ADB3-2FD1AF69437E}" destId="{C0C516CD-91B4-4ED5-9418-78AF4EE14940}" srcOrd="0" destOrd="0" presId="urn:microsoft.com/office/officeart/2005/8/layout/radial1"/>
    <dgm:cxn modelId="{1DF33BBD-1BB3-4875-B28D-8718445A213E}" type="presOf" srcId="{6DC68754-8A65-4033-BF6B-33AE20080845}" destId="{2DB5939B-B49D-4DE8-A2A0-5856286845E5}" srcOrd="0" destOrd="0" presId="urn:microsoft.com/office/officeart/2005/8/layout/radial1"/>
    <dgm:cxn modelId="{4532F8BF-A9E2-45AA-B8D6-376413C26B90}" type="presOf" srcId="{6DC68754-8A65-4033-BF6B-33AE20080845}" destId="{93F5DBB4-03A9-45BE-9C32-9E73CB60793A}" srcOrd="1" destOrd="0" presId="urn:microsoft.com/office/officeart/2005/8/layout/radial1"/>
    <dgm:cxn modelId="{9CF6BC32-738B-4011-A0BB-E48F53C119BE}" type="presOf" srcId="{2F463147-07E8-4964-916E-9A15CC951ABF}" destId="{4D7594C6-3EA5-4BEE-B14E-A61C91AB5A56}" srcOrd="0" destOrd="0" presId="urn:microsoft.com/office/officeart/2005/8/layout/radial1"/>
    <dgm:cxn modelId="{471F4DB3-DF8C-4C5C-A5B8-28FBEA46857E}" srcId="{2C8CEAFA-6EDE-4CEE-AD96-9CCA396B543E}" destId="{AFCA28FE-8865-4267-BA3F-C08208326948}" srcOrd="0" destOrd="0" parTransId="{15BECEDA-8CCE-42CF-A25F-9131CD63BBBC}" sibTransId="{83D61A94-BC05-4162-A96C-F57ECBD3E911}"/>
    <dgm:cxn modelId="{321FD252-E7D9-4C32-A1B6-930F9E12DBE9}" type="presOf" srcId="{2C8CEAFA-6EDE-4CEE-AD96-9CCA396B543E}" destId="{4C588477-F4FD-4377-91E3-E0CBA21E4E35}" srcOrd="0" destOrd="0" presId="urn:microsoft.com/office/officeart/2005/8/layout/radial1"/>
    <dgm:cxn modelId="{D9DF52E3-B900-4CA2-AC3C-9ADF6003EDDF}" type="presOf" srcId="{B94CBC8E-B388-4F10-A51E-C7A896696E62}" destId="{BEEF1F93-D000-4123-9621-D36ABF846AEA}" srcOrd="1" destOrd="0" presId="urn:microsoft.com/office/officeart/2005/8/layout/radial1"/>
    <dgm:cxn modelId="{72FF1928-D79D-42EC-AC79-90A9E68D1364}" type="presOf" srcId="{7E20CC88-1F0A-438E-916D-0AF2098D81CF}" destId="{AC7D0357-7189-4320-BF33-DE16EF0D7FC6}" srcOrd="0" destOrd="0" presId="urn:microsoft.com/office/officeart/2005/8/layout/radial1"/>
    <dgm:cxn modelId="{8CEE6A46-CFA4-4D81-B1D0-D2CB62310FDA}" type="presOf" srcId="{FAE17267-1157-44AB-868F-771324119380}" destId="{B45025AF-8C8A-4EFD-9E78-0A9E4C884438}" srcOrd="0" destOrd="0" presId="urn:microsoft.com/office/officeart/2005/8/layout/radial1"/>
    <dgm:cxn modelId="{1580D59C-8BD8-475A-BEA7-3F778D17EA7E}" srcId="{AFCA28FE-8865-4267-BA3F-C08208326948}" destId="{A6C5C48A-CD14-44D9-83EA-8B96B97E2223}" srcOrd="2" destOrd="0" parTransId="{B94CBC8E-B388-4F10-A51E-C7A896696E62}" sibTransId="{750278A5-5AD1-4DC8-BB82-2A1C900EE924}"/>
    <dgm:cxn modelId="{790BC292-91EC-419E-A983-E5D43E5BB38F}" type="presOf" srcId="{3098B158-E4CA-46D2-ADB3-2FD1AF69437E}" destId="{9246690B-84CC-4322-90C3-6933A0DB24FF}" srcOrd="1" destOrd="0" presId="urn:microsoft.com/office/officeart/2005/8/layout/radial1"/>
    <dgm:cxn modelId="{1DDB9DCD-020B-4D73-B935-BFAAFC8BB99B}" srcId="{AFCA28FE-8865-4267-BA3F-C08208326948}" destId="{FAE17267-1157-44AB-868F-771324119380}" srcOrd="4" destOrd="0" parTransId="{6DC68754-8A65-4033-BF6B-33AE20080845}" sibTransId="{FB07CB8F-312F-4EA0-8F08-200DA7D944EB}"/>
    <dgm:cxn modelId="{C679252F-B9AF-443E-AFD3-AC57139245F7}" type="presOf" srcId="{3971EDF3-5E9E-4703-A6BA-E34CAC03BAE7}" destId="{D3ABC979-A187-493D-AD82-9C3961828BC0}" srcOrd="0" destOrd="0" presId="urn:microsoft.com/office/officeart/2005/8/layout/radial1"/>
    <dgm:cxn modelId="{CF1DBA65-D443-41AF-A263-BCC08A6398FC}" type="presParOf" srcId="{4C588477-F4FD-4377-91E3-E0CBA21E4E35}" destId="{4D38731E-B89C-4F2E-86F2-3DD458E53F29}" srcOrd="0" destOrd="0" presId="urn:microsoft.com/office/officeart/2005/8/layout/radial1"/>
    <dgm:cxn modelId="{729A0B41-B15E-4450-9F84-0DB53625C4E6}" type="presParOf" srcId="{4C588477-F4FD-4377-91E3-E0CBA21E4E35}" destId="{EBA34540-0A86-4554-A2B1-8F434CB9F934}" srcOrd="1" destOrd="0" presId="urn:microsoft.com/office/officeart/2005/8/layout/radial1"/>
    <dgm:cxn modelId="{8CD39598-A9C4-45A4-9C25-4BAFCAA0B0AA}" type="presParOf" srcId="{EBA34540-0A86-4554-A2B1-8F434CB9F934}" destId="{814A8E07-048C-471A-BBA7-D41505E9B98A}" srcOrd="0" destOrd="0" presId="urn:microsoft.com/office/officeart/2005/8/layout/radial1"/>
    <dgm:cxn modelId="{68AA57FE-B42C-4C33-B5F7-42B5F43798EC}" type="presParOf" srcId="{4C588477-F4FD-4377-91E3-E0CBA21E4E35}" destId="{D3ABC979-A187-493D-AD82-9C3961828BC0}" srcOrd="2" destOrd="0" presId="urn:microsoft.com/office/officeart/2005/8/layout/radial1"/>
    <dgm:cxn modelId="{8C99DF6C-D16F-45AD-817C-A7DEDB905F97}" type="presParOf" srcId="{4C588477-F4FD-4377-91E3-E0CBA21E4E35}" destId="{C0C516CD-91B4-4ED5-9418-78AF4EE14940}" srcOrd="3" destOrd="0" presId="urn:microsoft.com/office/officeart/2005/8/layout/radial1"/>
    <dgm:cxn modelId="{23A18D61-4D6D-4E1B-9B0E-980AE1D85AA8}" type="presParOf" srcId="{C0C516CD-91B4-4ED5-9418-78AF4EE14940}" destId="{9246690B-84CC-4322-90C3-6933A0DB24FF}" srcOrd="0" destOrd="0" presId="urn:microsoft.com/office/officeart/2005/8/layout/radial1"/>
    <dgm:cxn modelId="{07BD8896-1030-4D75-951A-1BE074B7DD23}" type="presParOf" srcId="{4C588477-F4FD-4377-91E3-E0CBA21E4E35}" destId="{4D7594C6-3EA5-4BEE-B14E-A61C91AB5A56}" srcOrd="4" destOrd="0" presId="urn:microsoft.com/office/officeart/2005/8/layout/radial1"/>
    <dgm:cxn modelId="{6779FEEF-6CFE-4C2F-92BF-7E40C001DFE0}" type="presParOf" srcId="{4C588477-F4FD-4377-91E3-E0CBA21E4E35}" destId="{32A6C963-02E6-4E04-AD11-13C61D252FE5}" srcOrd="5" destOrd="0" presId="urn:microsoft.com/office/officeart/2005/8/layout/radial1"/>
    <dgm:cxn modelId="{5C70A081-F8AD-4F26-B63A-C49BD5A826B5}" type="presParOf" srcId="{32A6C963-02E6-4E04-AD11-13C61D252FE5}" destId="{BEEF1F93-D000-4123-9621-D36ABF846AEA}" srcOrd="0" destOrd="0" presId="urn:microsoft.com/office/officeart/2005/8/layout/radial1"/>
    <dgm:cxn modelId="{7B801417-0F66-4126-A825-7F1D6AF5D8F3}" type="presParOf" srcId="{4C588477-F4FD-4377-91E3-E0CBA21E4E35}" destId="{13480AE2-D0CC-43D9-95CF-5CEF4899DAC4}" srcOrd="6" destOrd="0" presId="urn:microsoft.com/office/officeart/2005/8/layout/radial1"/>
    <dgm:cxn modelId="{172D46C2-C907-4FE8-9794-12065A52811A}" type="presParOf" srcId="{4C588477-F4FD-4377-91E3-E0CBA21E4E35}" destId="{AC7D0357-7189-4320-BF33-DE16EF0D7FC6}" srcOrd="7" destOrd="0" presId="urn:microsoft.com/office/officeart/2005/8/layout/radial1"/>
    <dgm:cxn modelId="{B10EC737-EFF5-477D-937C-01A54AA6BABD}" type="presParOf" srcId="{AC7D0357-7189-4320-BF33-DE16EF0D7FC6}" destId="{8FAA735F-735B-415A-AD6E-617940076933}" srcOrd="0" destOrd="0" presId="urn:microsoft.com/office/officeart/2005/8/layout/radial1"/>
    <dgm:cxn modelId="{5C6A5779-D6A9-44FD-A8DD-3C92C9470A4E}" type="presParOf" srcId="{4C588477-F4FD-4377-91E3-E0CBA21E4E35}" destId="{B91882FC-8DB4-4777-82C8-E0126D59D040}" srcOrd="8" destOrd="0" presId="urn:microsoft.com/office/officeart/2005/8/layout/radial1"/>
    <dgm:cxn modelId="{FDF1E567-C178-43BE-8EA7-99B9932324C1}" type="presParOf" srcId="{4C588477-F4FD-4377-91E3-E0CBA21E4E35}" destId="{2DB5939B-B49D-4DE8-A2A0-5856286845E5}" srcOrd="9" destOrd="0" presId="urn:microsoft.com/office/officeart/2005/8/layout/radial1"/>
    <dgm:cxn modelId="{FFE2CE85-BFA4-4C23-9082-8A2101B3BEF8}" type="presParOf" srcId="{2DB5939B-B49D-4DE8-A2A0-5856286845E5}" destId="{93F5DBB4-03A9-45BE-9C32-9E73CB60793A}" srcOrd="0" destOrd="0" presId="urn:microsoft.com/office/officeart/2005/8/layout/radial1"/>
    <dgm:cxn modelId="{40FDAD6D-FB31-4920-ABD3-D40417C70B97}" type="presParOf" srcId="{4C588477-F4FD-4377-91E3-E0CBA21E4E35}" destId="{B45025AF-8C8A-4EFD-9E78-0A9E4C884438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D63EAD-0BC6-428B-B512-907BB8322067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35D7FCE-C5CC-4485-8014-1DC83AF6B65D}">
      <dgm:prSet phldrT="[Text]"/>
      <dgm:spPr>
        <a:solidFill>
          <a:schemeClr val="accent6"/>
        </a:solidFill>
      </dgm:spPr>
      <dgm:t>
        <a:bodyPr/>
        <a:lstStyle/>
        <a:p>
          <a:r>
            <a:rPr lang="en-IN" dirty="0" smtClean="0"/>
            <a:t>DISADVANTAGES</a:t>
          </a:r>
          <a:endParaRPr lang="en-IN" dirty="0"/>
        </a:p>
      </dgm:t>
    </dgm:pt>
    <dgm:pt modelId="{F473F967-9B97-47E3-9891-603DC9D6E0CE}" type="parTrans" cxnId="{E8D8EC14-627E-43F7-95E6-CC15F3E74F88}">
      <dgm:prSet/>
      <dgm:spPr/>
      <dgm:t>
        <a:bodyPr/>
        <a:lstStyle/>
        <a:p>
          <a:endParaRPr lang="en-IN"/>
        </a:p>
      </dgm:t>
    </dgm:pt>
    <dgm:pt modelId="{DBEE77B3-5EE7-46EA-9776-98B2BABF479C}" type="sibTrans" cxnId="{E8D8EC14-627E-43F7-95E6-CC15F3E74F88}">
      <dgm:prSet/>
      <dgm:spPr/>
      <dgm:t>
        <a:bodyPr/>
        <a:lstStyle/>
        <a:p>
          <a:endParaRPr lang="en-IN"/>
        </a:p>
      </dgm:t>
    </dgm:pt>
    <dgm:pt modelId="{5E46EE5B-5D58-4D11-9AAD-82AB538FF9BB}">
      <dgm:prSet phldrT="[Text]"/>
      <dgm:spPr>
        <a:solidFill>
          <a:schemeClr val="accent6"/>
        </a:solidFill>
      </dgm:spPr>
      <dgm:t>
        <a:bodyPr/>
        <a:lstStyle/>
        <a:p>
          <a:r>
            <a:rPr lang="en-IN" dirty="0" smtClean="0"/>
            <a:t>Focused only on code</a:t>
          </a:r>
          <a:endParaRPr lang="en-IN" dirty="0"/>
        </a:p>
      </dgm:t>
    </dgm:pt>
    <dgm:pt modelId="{A488CE8B-2D4F-4236-B391-9426DAE90E59}" type="parTrans" cxnId="{2644A437-6AC0-4C81-BFA6-693EFD903765}">
      <dgm:prSet/>
      <dgm:spPr>
        <a:solidFill>
          <a:schemeClr val="accent6"/>
        </a:solidFill>
      </dgm:spPr>
      <dgm:t>
        <a:bodyPr/>
        <a:lstStyle/>
        <a:p>
          <a:endParaRPr lang="en-IN"/>
        </a:p>
      </dgm:t>
    </dgm:pt>
    <dgm:pt modelId="{E36A251D-B497-416F-843E-8388746E6DEF}" type="sibTrans" cxnId="{2644A437-6AC0-4C81-BFA6-693EFD903765}">
      <dgm:prSet/>
      <dgm:spPr/>
      <dgm:t>
        <a:bodyPr/>
        <a:lstStyle/>
        <a:p>
          <a:endParaRPr lang="en-IN"/>
        </a:p>
      </dgm:t>
    </dgm:pt>
    <dgm:pt modelId="{BEFF04DC-EC10-405E-B75D-5631286FB7FA}">
      <dgm:prSet phldrT="[Text]"/>
      <dgm:spPr>
        <a:solidFill>
          <a:schemeClr val="accent6"/>
        </a:solidFill>
      </dgm:spPr>
      <dgm:t>
        <a:bodyPr/>
        <a:lstStyle/>
        <a:p>
          <a:r>
            <a:rPr lang="en-IN" dirty="0" smtClean="0"/>
            <a:t>Requires much user input</a:t>
          </a:r>
          <a:endParaRPr lang="en-IN" dirty="0"/>
        </a:p>
      </dgm:t>
    </dgm:pt>
    <dgm:pt modelId="{46E5F319-9DEB-4E3B-8126-7CFE0FCBE95C}" type="parTrans" cxnId="{09F00B39-FFA9-4945-BA78-663100FA40AE}">
      <dgm:prSet/>
      <dgm:spPr>
        <a:solidFill>
          <a:schemeClr val="accent6"/>
        </a:solidFill>
      </dgm:spPr>
      <dgm:t>
        <a:bodyPr/>
        <a:lstStyle/>
        <a:p>
          <a:endParaRPr lang="en-IN"/>
        </a:p>
      </dgm:t>
    </dgm:pt>
    <dgm:pt modelId="{4CDF51E5-192D-472B-9855-851871FEE059}" type="sibTrans" cxnId="{09F00B39-FFA9-4945-BA78-663100FA40AE}">
      <dgm:prSet/>
      <dgm:spPr/>
      <dgm:t>
        <a:bodyPr/>
        <a:lstStyle/>
        <a:p>
          <a:endParaRPr lang="en-IN"/>
        </a:p>
      </dgm:t>
    </dgm:pt>
    <dgm:pt modelId="{63667477-3C80-477B-A23B-DDFD24E7F7E5}">
      <dgm:prSet phldrT="[Text]"/>
      <dgm:spPr>
        <a:solidFill>
          <a:schemeClr val="accent6"/>
        </a:solidFill>
      </dgm:spPr>
      <dgm:t>
        <a:bodyPr/>
        <a:lstStyle/>
        <a:p>
          <a:r>
            <a:rPr lang="en-IN" dirty="0" smtClean="0"/>
            <a:t>Depends on customer interaction</a:t>
          </a:r>
          <a:endParaRPr lang="en-IN" dirty="0"/>
        </a:p>
      </dgm:t>
    </dgm:pt>
    <dgm:pt modelId="{FE5AD777-9A99-47DA-B677-B08888FB9931}" type="parTrans" cxnId="{C1C07998-76E7-418E-B297-0AD5631D4152}">
      <dgm:prSet/>
      <dgm:spPr>
        <a:solidFill>
          <a:schemeClr val="accent6"/>
        </a:solidFill>
      </dgm:spPr>
      <dgm:t>
        <a:bodyPr/>
        <a:lstStyle/>
        <a:p>
          <a:endParaRPr lang="en-IN"/>
        </a:p>
      </dgm:t>
    </dgm:pt>
    <dgm:pt modelId="{5BA67F56-6516-466B-9AAE-A52839547F9C}" type="sibTrans" cxnId="{C1C07998-76E7-418E-B297-0AD5631D4152}">
      <dgm:prSet/>
      <dgm:spPr/>
      <dgm:t>
        <a:bodyPr/>
        <a:lstStyle/>
        <a:p>
          <a:endParaRPr lang="en-IN"/>
        </a:p>
      </dgm:t>
    </dgm:pt>
    <dgm:pt modelId="{196FD367-E9D2-437A-94C7-5C8AE4769D3D}">
      <dgm:prSet phldrT="[Text]"/>
      <dgm:spPr>
        <a:solidFill>
          <a:schemeClr val="accent6"/>
        </a:solidFill>
      </dgm:spPr>
      <dgm:t>
        <a:bodyPr/>
        <a:lstStyle/>
        <a:p>
          <a:r>
            <a:rPr lang="en-IN" dirty="0" smtClean="0"/>
            <a:t>Works only in smaller project</a:t>
          </a:r>
          <a:endParaRPr lang="en-IN" dirty="0"/>
        </a:p>
      </dgm:t>
    </dgm:pt>
    <dgm:pt modelId="{7D93AB13-8A47-4139-A3E1-9FAD9665CEC6}" type="parTrans" cxnId="{548C5D74-6486-41BE-B8AD-B22D43170017}">
      <dgm:prSet/>
      <dgm:spPr>
        <a:solidFill>
          <a:schemeClr val="accent6"/>
        </a:solidFill>
      </dgm:spPr>
      <dgm:t>
        <a:bodyPr/>
        <a:lstStyle/>
        <a:p>
          <a:endParaRPr lang="en-IN"/>
        </a:p>
      </dgm:t>
    </dgm:pt>
    <dgm:pt modelId="{BE8C0FB2-F9E3-4647-8121-5B7E06A1B3D2}" type="sibTrans" cxnId="{548C5D74-6486-41BE-B8AD-B22D43170017}">
      <dgm:prSet/>
      <dgm:spPr/>
      <dgm:t>
        <a:bodyPr/>
        <a:lstStyle/>
        <a:p>
          <a:endParaRPr lang="en-IN"/>
        </a:p>
      </dgm:t>
    </dgm:pt>
    <dgm:pt modelId="{F3C64790-09A4-4E09-981B-41398053329B}" type="pres">
      <dgm:prSet presAssocID="{32D63EAD-0BC6-428B-B512-907BB832206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8540F95-C1AA-4263-9902-20FB07087AFE}" type="pres">
      <dgm:prSet presAssocID="{335D7FCE-C5CC-4485-8014-1DC83AF6B65D}" presName="centerShape" presStyleLbl="node0" presStyleIdx="0" presStyleCnt="1"/>
      <dgm:spPr/>
      <dgm:t>
        <a:bodyPr/>
        <a:lstStyle/>
        <a:p>
          <a:endParaRPr lang="en-IN"/>
        </a:p>
      </dgm:t>
    </dgm:pt>
    <dgm:pt modelId="{9D93F777-CF80-4789-A7D8-A2D2E164F77F}" type="pres">
      <dgm:prSet presAssocID="{A488CE8B-2D4F-4236-B391-9426DAE90E59}" presName="parTrans" presStyleLbl="bgSibTrans2D1" presStyleIdx="0" presStyleCnt="4"/>
      <dgm:spPr/>
      <dgm:t>
        <a:bodyPr/>
        <a:lstStyle/>
        <a:p>
          <a:endParaRPr lang="en-IN"/>
        </a:p>
      </dgm:t>
    </dgm:pt>
    <dgm:pt modelId="{237C685F-C42D-4BEE-BD44-CAA1A95196DD}" type="pres">
      <dgm:prSet presAssocID="{5E46EE5B-5D58-4D11-9AAD-82AB538FF9B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474F4BD-7704-4CED-9202-628A0642F8DD}" type="pres">
      <dgm:prSet presAssocID="{46E5F319-9DEB-4E3B-8126-7CFE0FCBE95C}" presName="parTrans" presStyleLbl="bgSibTrans2D1" presStyleIdx="1" presStyleCnt="4"/>
      <dgm:spPr/>
      <dgm:t>
        <a:bodyPr/>
        <a:lstStyle/>
        <a:p>
          <a:endParaRPr lang="en-IN"/>
        </a:p>
      </dgm:t>
    </dgm:pt>
    <dgm:pt modelId="{A1B78FFA-47C8-4439-B9BB-24C7FB713AF4}" type="pres">
      <dgm:prSet presAssocID="{BEFF04DC-EC10-405E-B75D-5631286FB7F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AE5356A-A62D-4269-A806-BBD7EF53EC84}" type="pres">
      <dgm:prSet presAssocID="{FE5AD777-9A99-47DA-B677-B08888FB9931}" presName="parTrans" presStyleLbl="bgSibTrans2D1" presStyleIdx="2" presStyleCnt="4"/>
      <dgm:spPr/>
      <dgm:t>
        <a:bodyPr/>
        <a:lstStyle/>
        <a:p>
          <a:endParaRPr lang="en-IN"/>
        </a:p>
      </dgm:t>
    </dgm:pt>
    <dgm:pt modelId="{DCFC9909-2BEE-4462-9F24-8D399F079A9E}" type="pres">
      <dgm:prSet presAssocID="{63667477-3C80-477B-A23B-DDFD24E7F7E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C267DA5-5434-45A3-8FA9-BE4720976465}" type="pres">
      <dgm:prSet presAssocID="{7D93AB13-8A47-4139-A3E1-9FAD9665CEC6}" presName="parTrans" presStyleLbl="bgSibTrans2D1" presStyleIdx="3" presStyleCnt="4"/>
      <dgm:spPr/>
      <dgm:t>
        <a:bodyPr/>
        <a:lstStyle/>
        <a:p>
          <a:endParaRPr lang="en-IN"/>
        </a:p>
      </dgm:t>
    </dgm:pt>
    <dgm:pt modelId="{A5A85BA2-D2EF-4197-B6D1-5F2928F8ABAD}" type="pres">
      <dgm:prSet presAssocID="{196FD367-E9D2-437A-94C7-5C8AE4769D3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8EB89FA-D583-4E7F-B5CB-3FC0827F8FDF}" type="presOf" srcId="{A488CE8B-2D4F-4236-B391-9426DAE90E59}" destId="{9D93F777-CF80-4789-A7D8-A2D2E164F77F}" srcOrd="0" destOrd="0" presId="urn:microsoft.com/office/officeart/2005/8/layout/radial4"/>
    <dgm:cxn modelId="{8D43A49E-5896-4162-BC2F-661A92C3589A}" type="presOf" srcId="{BEFF04DC-EC10-405E-B75D-5631286FB7FA}" destId="{A1B78FFA-47C8-4439-B9BB-24C7FB713AF4}" srcOrd="0" destOrd="0" presId="urn:microsoft.com/office/officeart/2005/8/layout/radial4"/>
    <dgm:cxn modelId="{B855FD06-261B-446F-BE6B-222CBA7AC5FE}" type="presOf" srcId="{32D63EAD-0BC6-428B-B512-907BB8322067}" destId="{F3C64790-09A4-4E09-981B-41398053329B}" srcOrd="0" destOrd="0" presId="urn:microsoft.com/office/officeart/2005/8/layout/radial4"/>
    <dgm:cxn modelId="{1777F4CE-9850-4F4A-89DB-06A90383617A}" type="presOf" srcId="{5E46EE5B-5D58-4D11-9AAD-82AB538FF9BB}" destId="{237C685F-C42D-4BEE-BD44-CAA1A95196DD}" srcOrd="0" destOrd="0" presId="urn:microsoft.com/office/officeart/2005/8/layout/radial4"/>
    <dgm:cxn modelId="{E8D8EC14-627E-43F7-95E6-CC15F3E74F88}" srcId="{32D63EAD-0BC6-428B-B512-907BB8322067}" destId="{335D7FCE-C5CC-4485-8014-1DC83AF6B65D}" srcOrd="0" destOrd="0" parTransId="{F473F967-9B97-47E3-9891-603DC9D6E0CE}" sibTransId="{DBEE77B3-5EE7-46EA-9776-98B2BABF479C}"/>
    <dgm:cxn modelId="{09F00B39-FFA9-4945-BA78-663100FA40AE}" srcId="{335D7FCE-C5CC-4485-8014-1DC83AF6B65D}" destId="{BEFF04DC-EC10-405E-B75D-5631286FB7FA}" srcOrd="1" destOrd="0" parTransId="{46E5F319-9DEB-4E3B-8126-7CFE0FCBE95C}" sibTransId="{4CDF51E5-192D-472B-9855-851871FEE059}"/>
    <dgm:cxn modelId="{81EB01CD-167C-4423-9F62-F787E07EE79A}" type="presOf" srcId="{196FD367-E9D2-437A-94C7-5C8AE4769D3D}" destId="{A5A85BA2-D2EF-4197-B6D1-5F2928F8ABAD}" srcOrd="0" destOrd="0" presId="urn:microsoft.com/office/officeart/2005/8/layout/radial4"/>
    <dgm:cxn modelId="{8E96A4C9-BDD0-4D0E-A105-79A4D2709E98}" type="presOf" srcId="{7D93AB13-8A47-4139-A3E1-9FAD9665CEC6}" destId="{9C267DA5-5434-45A3-8FA9-BE4720976465}" srcOrd="0" destOrd="0" presId="urn:microsoft.com/office/officeart/2005/8/layout/radial4"/>
    <dgm:cxn modelId="{9FD9DFE8-D4EA-4827-9218-AB630EEF23F2}" type="presOf" srcId="{335D7FCE-C5CC-4485-8014-1DC83AF6B65D}" destId="{F8540F95-C1AA-4263-9902-20FB07087AFE}" srcOrd="0" destOrd="0" presId="urn:microsoft.com/office/officeart/2005/8/layout/radial4"/>
    <dgm:cxn modelId="{BC454617-7AD9-45DD-BCAB-A4F5E2DA078B}" type="presOf" srcId="{63667477-3C80-477B-A23B-DDFD24E7F7E5}" destId="{DCFC9909-2BEE-4462-9F24-8D399F079A9E}" srcOrd="0" destOrd="0" presId="urn:microsoft.com/office/officeart/2005/8/layout/radial4"/>
    <dgm:cxn modelId="{548C5D74-6486-41BE-B8AD-B22D43170017}" srcId="{335D7FCE-C5CC-4485-8014-1DC83AF6B65D}" destId="{196FD367-E9D2-437A-94C7-5C8AE4769D3D}" srcOrd="3" destOrd="0" parTransId="{7D93AB13-8A47-4139-A3E1-9FAD9665CEC6}" sibTransId="{BE8C0FB2-F9E3-4647-8121-5B7E06A1B3D2}"/>
    <dgm:cxn modelId="{AC8F98EE-5B98-4660-BE17-0849D23CFE97}" type="presOf" srcId="{46E5F319-9DEB-4E3B-8126-7CFE0FCBE95C}" destId="{2474F4BD-7704-4CED-9202-628A0642F8DD}" srcOrd="0" destOrd="0" presId="urn:microsoft.com/office/officeart/2005/8/layout/radial4"/>
    <dgm:cxn modelId="{84B6693A-0C1F-40AD-867A-DEA0D33E14CC}" type="presOf" srcId="{FE5AD777-9A99-47DA-B677-B08888FB9931}" destId="{EAE5356A-A62D-4269-A806-BBD7EF53EC84}" srcOrd="0" destOrd="0" presId="urn:microsoft.com/office/officeart/2005/8/layout/radial4"/>
    <dgm:cxn modelId="{C1C07998-76E7-418E-B297-0AD5631D4152}" srcId="{335D7FCE-C5CC-4485-8014-1DC83AF6B65D}" destId="{63667477-3C80-477B-A23B-DDFD24E7F7E5}" srcOrd="2" destOrd="0" parTransId="{FE5AD777-9A99-47DA-B677-B08888FB9931}" sibTransId="{5BA67F56-6516-466B-9AAE-A52839547F9C}"/>
    <dgm:cxn modelId="{2644A437-6AC0-4C81-BFA6-693EFD903765}" srcId="{335D7FCE-C5CC-4485-8014-1DC83AF6B65D}" destId="{5E46EE5B-5D58-4D11-9AAD-82AB538FF9BB}" srcOrd="0" destOrd="0" parTransId="{A488CE8B-2D4F-4236-B391-9426DAE90E59}" sibTransId="{E36A251D-B497-416F-843E-8388746E6DEF}"/>
    <dgm:cxn modelId="{043D5622-CE2A-4055-824F-5953E64ADBE8}" type="presParOf" srcId="{F3C64790-09A4-4E09-981B-41398053329B}" destId="{F8540F95-C1AA-4263-9902-20FB07087AFE}" srcOrd="0" destOrd="0" presId="urn:microsoft.com/office/officeart/2005/8/layout/radial4"/>
    <dgm:cxn modelId="{C012E011-DB79-428A-BC56-F8B8019138A5}" type="presParOf" srcId="{F3C64790-09A4-4E09-981B-41398053329B}" destId="{9D93F777-CF80-4789-A7D8-A2D2E164F77F}" srcOrd="1" destOrd="0" presId="urn:microsoft.com/office/officeart/2005/8/layout/radial4"/>
    <dgm:cxn modelId="{72A8441E-8789-43FE-B31A-797219CC423C}" type="presParOf" srcId="{F3C64790-09A4-4E09-981B-41398053329B}" destId="{237C685F-C42D-4BEE-BD44-CAA1A95196DD}" srcOrd="2" destOrd="0" presId="urn:microsoft.com/office/officeart/2005/8/layout/radial4"/>
    <dgm:cxn modelId="{2326443E-18DA-43F9-9C26-36C66C31E97B}" type="presParOf" srcId="{F3C64790-09A4-4E09-981B-41398053329B}" destId="{2474F4BD-7704-4CED-9202-628A0642F8DD}" srcOrd="3" destOrd="0" presId="urn:microsoft.com/office/officeart/2005/8/layout/radial4"/>
    <dgm:cxn modelId="{4CB8A742-E0D0-48EB-A88F-6014599A3442}" type="presParOf" srcId="{F3C64790-09A4-4E09-981B-41398053329B}" destId="{A1B78FFA-47C8-4439-B9BB-24C7FB713AF4}" srcOrd="4" destOrd="0" presId="urn:microsoft.com/office/officeart/2005/8/layout/radial4"/>
    <dgm:cxn modelId="{69B8C650-2D85-4464-967A-760ADDE2E110}" type="presParOf" srcId="{F3C64790-09A4-4E09-981B-41398053329B}" destId="{EAE5356A-A62D-4269-A806-BBD7EF53EC84}" srcOrd="5" destOrd="0" presId="urn:microsoft.com/office/officeart/2005/8/layout/radial4"/>
    <dgm:cxn modelId="{7BB6E3C0-8E21-4569-BCD3-4D4999770355}" type="presParOf" srcId="{F3C64790-09A4-4E09-981B-41398053329B}" destId="{DCFC9909-2BEE-4462-9F24-8D399F079A9E}" srcOrd="6" destOrd="0" presId="urn:microsoft.com/office/officeart/2005/8/layout/radial4"/>
    <dgm:cxn modelId="{62B4B94C-AE0E-45FB-9257-786561BE0299}" type="presParOf" srcId="{F3C64790-09A4-4E09-981B-41398053329B}" destId="{9C267DA5-5434-45A3-8FA9-BE4720976465}" srcOrd="7" destOrd="0" presId="urn:microsoft.com/office/officeart/2005/8/layout/radial4"/>
    <dgm:cxn modelId="{FE7D5061-AD4C-4AC6-B119-8B91AF258DC3}" type="presParOf" srcId="{F3C64790-09A4-4E09-981B-41398053329B}" destId="{A5A85BA2-D2EF-4197-B6D1-5F2928F8ABAD}" srcOrd="8" destOrd="0" presId="urn:microsoft.com/office/officeart/2005/8/layout/radial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9869A5-DB7C-4FCC-AF11-ED61EB23D4C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B3F85B6-7778-4AA4-945B-DDA6D81EEA80}">
      <dgm:prSet phldrT="[Text]"/>
      <dgm:spPr/>
      <dgm:t>
        <a:bodyPr/>
        <a:lstStyle/>
        <a:p>
          <a:r>
            <a:rPr lang="en-IN" dirty="0" err="1" smtClean="0"/>
            <a:t>cirticisms</a:t>
          </a:r>
          <a:endParaRPr lang="en-IN" dirty="0"/>
        </a:p>
      </dgm:t>
    </dgm:pt>
    <dgm:pt modelId="{62026E28-3556-4881-B642-E5B91F2B0800}" type="parTrans" cxnId="{D9C1ED83-179C-4338-B123-A1AA44CC9158}">
      <dgm:prSet/>
      <dgm:spPr/>
      <dgm:t>
        <a:bodyPr/>
        <a:lstStyle/>
        <a:p>
          <a:endParaRPr lang="en-IN"/>
        </a:p>
      </dgm:t>
    </dgm:pt>
    <dgm:pt modelId="{F9856985-484E-4D2E-9026-861A294B7FD0}" type="sibTrans" cxnId="{D9C1ED83-179C-4338-B123-A1AA44CC9158}">
      <dgm:prSet/>
      <dgm:spPr/>
      <dgm:t>
        <a:bodyPr/>
        <a:lstStyle/>
        <a:p>
          <a:endParaRPr lang="en-IN"/>
        </a:p>
      </dgm:t>
    </dgm:pt>
    <dgm:pt modelId="{799D0458-7874-4E17-A321-F4E36B8E5BA3}">
      <dgm:prSet phldrT="[Text]"/>
      <dgm:spPr/>
      <dgm:t>
        <a:bodyPr/>
        <a:lstStyle/>
        <a:p>
          <a:r>
            <a:rPr lang="en-IN" dirty="0" smtClean="0"/>
            <a:t>Lack of structure and </a:t>
          </a:r>
          <a:r>
            <a:rPr lang="en-IN" smtClean="0"/>
            <a:t>necessary documentation</a:t>
          </a:r>
          <a:endParaRPr lang="en-IN" dirty="0"/>
        </a:p>
      </dgm:t>
    </dgm:pt>
    <dgm:pt modelId="{8FCB8CDC-11D7-4B37-9E54-C12782813E02}" type="parTrans" cxnId="{DBE94031-4463-4859-879C-7E44291035B3}">
      <dgm:prSet/>
      <dgm:spPr/>
      <dgm:t>
        <a:bodyPr/>
        <a:lstStyle/>
        <a:p>
          <a:endParaRPr lang="en-IN"/>
        </a:p>
      </dgm:t>
    </dgm:pt>
    <dgm:pt modelId="{42C8F76C-7BDF-4DC7-AC94-EF6D885824A2}" type="sibTrans" cxnId="{DBE94031-4463-4859-879C-7E44291035B3}">
      <dgm:prSet/>
      <dgm:spPr/>
      <dgm:t>
        <a:bodyPr/>
        <a:lstStyle/>
        <a:p>
          <a:endParaRPr lang="en-IN"/>
        </a:p>
      </dgm:t>
    </dgm:pt>
    <dgm:pt modelId="{43C71346-2FE2-4153-9094-1D2224CD58F1}">
      <dgm:prSet phldrT="[Text]"/>
      <dgm:spPr/>
      <dgm:t>
        <a:bodyPr/>
        <a:lstStyle/>
        <a:p>
          <a:r>
            <a:rPr lang="en-IN" dirty="0" smtClean="0"/>
            <a:t>Requires too much cultural changes to adopt</a:t>
          </a:r>
          <a:endParaRPr lang="en-IN" dirty="0"/>
        </a:p>
      </dgm:t>
    </dgm:pt>
    <dgm:pt modelId="{DCE1AD03-3B7D-4BA3-A95D-AA03B3D30DBC}" type="parTrans" cxnId="{B147A9A0-C7C8-4498-B685-71547CFAB901}">
      <dgm:prSet/>
      <dgm:spPr/>
      <dgm:t>
        <a:bodyPr/>
        <a:lstStyle/>
        <a:p>
          <a:endParaRPr lang="en-IN"/>
        </a:p>
      </dgm:t>
    </dgm:pt>
    <dgm:pt modelId="{1E429405-6CC9-4696-81E3-58251957F9E4}" type="sibTrans" cxnId="{B147A9A0-C7C8-4498-B685-71547CFAB901}">
      <dgm:prSet/>
      <dgm:spPr/>
      <dgm:t>
        <a:bodyPr/>
        <a:lstStyle/>
        <a:p>
          <a:endParaRPr lang="en-IN"/>
        </a:p>
      </dgm:t>
    </dgm:pt>
    <dgm:pt modelId="{C1043AE4-5531-4746-8807-BCFFA516B415}">
      <dgm:prSet phldrT="[Text]"/>
      <dgm:spPr/>
      <dgm:t>
        <a:bodyPr/>
        <a:lstStyle/>
        <a:p>
          <a:r>
            <a:rPr lang="en-IN" dirty="0" smtClean="0"/>
            <a:t>Works with senior-level developers</a:t>
          </a:r>
          <a:endParaRPr lang="en-IN" dirty="0"/>
        </a:p>
      </dgm:t>
    </dgm:pt>
    <dgm:pt modelId="{7BBAF57B-D3E8-4357-848D-DFFA9F4E7918}" type="parTrans" cxnId="{8608CFD2-475F-4E9C-9E8E-8BA56D1B0C0C}">
      <dgm:prSet/>
      <dgm:spPr/>
      <dgm:t>
        <a:bodyPr/>
        <a:lstStyle/>
        <a:p>
          <a:endParaRPr lang="en-IN"/>
        </a:p>
      </dgm:t>
    </dgm:pt>
    <dgm:pt modelId="{5A72311F-6494-4A91-A4C6-4EFB2A5EBC58}" type="sibTrans" cxnId="{8608CFD2-475F-4E9C-9E8E-8BA56D1B0C0C}">
      <dgm:prSet/>
      <dgm:spPr/>
      <dgm:t>
        <a:bodyPr/>
        <a:lstStyle/>
        <a:p>
          <a:endParaRPr lang="en-IN"/>
        </a:p>
      </dgm:t>
    </dgm:pt>
    <dgm:pt modelId="{68715311-EFDF-477D-B410-BAE0296EC67A}" type="pres">
      <dgm:prSet presAssocID="{CD9869A5-DB7C-4FCC-AF11-ED61EB23D4C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333C638-5A07-4997-A40A-AB36EFF7618B}" type="pres">
      <dgm:prSet presAssocID="{EB3F85B6-7778-4AA4-945B-DDA6D81EEA80}" presName="root1" presStyleCnt="0"/>
      <dgm:spPr/>
    </dgm:pt>
    <dgm:pt modelId="{5CBFE96B-5747-438E-A410-CEE1027187FF}" type="pres">
      <dgm:prSet presAssocID="{EB3F85B6-7778-4AA4-945B-DDA6D81EEA8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F0C910B-B194-4D23-BA9A-841CF7EBE589}" type="pres">
      <dgm:prSet presAssocID="{EB3F85B6-7778-4AA4-945B-DDA6D81EEA80}" presName="level2hierChild" presStyleCnt="0"/>
      <dgm:spPr/>
    </dgm:pt>
    <dgm:pt modelId="{63CBAC53-C0C5-439F-AAC0-2627C0CE7ADE}" type="pres">
      <dgm:prSet presAssocID="{8FCB8CDC-11D7-4B37-9E54-C12782813E02}" presName="conn2-1" presStyleLbl="parChTrans1D2" presStyleIdx="0" presStyleCnt="3"/>
      <dgm:spPr/>
      <dgm:t>
        <a:bodyPr/>
        <a:lstStyle/>
        <a:p>
          <a:endParaRPr lang="en-IN"/>
        </a:p>
      </dgm:t>
    </dgm:pt>
    <dgm:pt modelId="{2A02AF96-2CD3-43F0-824E-1D9B3AB89ACA}" type="pres">
      <dgm:prSet presAssocID="{8FCB8CDC-11D7-4B37-9E54-C12782813E02}" presName="connTx" presStyleLbl="parChTrans1D2" presStyleIdx="0" presStyleCnt="3"/>
      <dgm:spPr/>
      <dgm:t>
        <a:bodyPr/>
        <a:lstStyle/>
        <a:p>
          <a:endParaRPr lang="en-IN"/>
        </a:p>
      </dgm:t>
    </dgm:pt>
    <dgm:pt modelId="{38A64432-662D-40AB-8BB1-1995346CF5E4}" type="pres">
      <dgm:prSet presAssocID="{799D0458-7874-4E17-A321-F4E36B8E5BA3}" presName="root2" presStyleCnt="0"/>
      <dgm:spPr/>
    </dgm:pt>
    <dgm:pt modelId="{9ECC6E07-57FC-4935-8AE9-D0CAA69516BB}" type="pres">
      <dgm:prSet presAssocID="{799D0458-7874-4E17-A321-F4E36B8E5BA3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C373068-7073-41A3-8093-3849E1396100}" type="pres">
      <dgm:prSet presAssocID="{799D0458-7874-4E17-A321-F4E36B8E5BA3}" presName="level3hierChild" presStyleCnt="0"/>
      <dgm:spPr/>
    </dgm:pt>
    <dgm:pt modelId="{3E3A3D94-077E-4E9C-A496-300259394F9E}" type="pres">
      <dgm:prSet presAssocID="{DCE1AD03-3B7D-4BA3-A95D-AA03B3D30DBC}" presName="conn2-1" presStyleLbl="parChTrans1D2" presStyleIdx="1" presStyleCnt="3"/>
      <dgm:spPr/>
      <dgm:t>
        <a:bodyPr/>
        <a:lstStyle/>
        <a:p>
          <a:endParaRPr lang="en-IN"/>
        </a:p>
      </dgm:t>
    </dgm:pt>
    <dgm:pt modelId="{F198DCCA-5906-4E75-A47C-9B0A0E53C6BE}" type="pres">
      <dgm:prSet presAssocID="{DCE1AD03-3B7D-4BA3-A95D-AA03B3D30DBC}" presName="connTx" presStyleLbl="parChTrans1D2" presStyleIdx="1" presStyleCnt="3"/>
      <dgm:spPr/>
      <dgm:t>
        <a:bodyPr/>
        <a:lstStyle/>
        <a:p>
          <a:endParaRPr lang="en-IN"/>
        </a:p>
      </dgm:t>
    </dgm:pt>
    <dgm:pt modelId="{3CD5033E-A629-4AF6-ABBE-1D4446DBDD29}" type="pres">
      <dgm:prSet presAssocID="{43C71346-2FE2-4153-9094-1D2224CD58F1}" presName="root2" presStyleCnt="0"/>
      <dgm:spPr/>
    </dgm:pt>
    <dgm:pt modelId="{B58460D7-F2A5-4498-8357-C69E62DACEB3}" type="pres">
      <dgm:prSet presAssocID="{43C71346-2FE2-4153-9094-1D2224CD58F1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5EDC364-4309-4DBD-BC24-41254DB6DCB9}" type="pres">
      <dgm:prSet presAssocID="{43C71346-2FE2-4153-9094-1D2224CD58F1}" presName="level3hierChild" presStyleCnt="0"/>
      <dgm:spPr/>
    </dgm:pt>
    <dgm:pt modelId="{6BCE7F5B-9773-4ADA-AD63-E31815063815}" type="pres">
      <dgm:prSet presAssocID="{7BBAF57B-D3E8-4357-848D-DFFA9F4E7918}" presName="conn2-1" presStyleLbl="parChTrans1D2" presStyleIdx="2" presStyleCnt="3"/>
      <dgm:spPr/>
      <dgm:t>
        <a:bodyPr/>
        <a:lstStyle/>
        <a:p>
          <a:endParaRPr lang="en-IN"/>
        </a:p>
      </dgm:t>
    </dgm:pt>
    <dgm:pt modelId="{F01C9ADB-912E-4826-B2EC-BF87E964F707}" type="pres">
      <dgm:prSet presAssocID="{7BBAF57B-D3E8-4357-848D-DFFA9F4E7918}" presName="connTx" presStyleLbl="parChTrans1D2" presStyleIdx="2" presStyleCnt="3"/>
      <dgm:spPr/>
      <dgm:t>
        <a:bodyPr/>
        <a:lstStyle/>
        <a:p>
          <a:endParaRPr lang="en-IN"/>
        </a:p>
      </dgm:t>
    </dgm:pt>
    <dgm:pt modelId="{CAAF8225-6441-405E-A687-07D4D7C9C6DE}" type="pres">
      <dgm:prSet presAssocID="{C1043AE4-5531-4746-8807-BCFFA516B415}" presName="root2" presStyleCnt="0"/>
      <dgm:spPr/>
    </dgm:pt>
    <dgm:pt modelId="{149461F4-D8ED-4D3D-93C2-1DF1FA987DA4}" type="pres">
      <dgm:prSet presAssocID="{C1043AE4-5531-4746-8807-BCFFA516B415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6BDCDFD-3E10-41DD-A186-3D9DCC87635A}" type="pres">
      <dgm:prSet presAssocID="{C1043AE4-5531-4746-8807-BCFFA516B415}" presName="level3hierChild" presStyleCnt="0"/>
      <dgm:spPr/>
    </dgm:pt>
  </dgm:ptLst>
  <dgm:cxnLst>
    <dgm:cxn modelId="{C5A2A1BC-D045-48FD-AC47-E14C16E12F1D}" type="presOf" srcId="{7BBAF57B-D3E8-4357-848D-DFFA9F4E7918}" destId="{6BCE7F5B-9773-4ADA-AD63-E31815063815}" srcOrd="0" destOrd="0" presId="urn:microsoft.com/office/officeart/2008/layout/HorizontalMultiLevelHierarchy"/>
    <dgm:cxn modelId="{F9DF1A59-B3C7-4D0E-9194-17C5998A1157}" type="presOf" srcId="{DCE1AD03-3B7D-4BA3-A95D-AA03B3D30DBC}" destId="{3E3A3D94-077E-4E9C-A496-300259394F9E}" srcOrd="0" destOrd="0" presId="urn:microsoft.com/office/officeart/2008/layout/HorizontalMultiLevelHierarchy"/>
    <dgm:cxn modelId="{366E1899-3443-4921-8359-C6F7A639DEBB}" type="presOf" srcId="{43C71346-2FE2-4153-9094-1D2224CD58F1}" destId="{B58460D7-F2A5-4498-8357-C69E62DACEB3}" srcOrd="0" destOrd="0" presId="urn:microsoft.com/office/officeart/2008/layout/HorizontalMultiLevelHierarchy"/>
    <dgm:cxn modelId="{B147A9A0-C7C8-4498-B685-71547CFAB901}" srcId="{EB3F85B6-7778-4AA4-945B-DDA6D81EEA80}" destId="{43C71346-2FE2-4153-9094-1D2224CD58F1}" srcOrd="1" destOrd="0" parTransId="{DCE1AD03-3B7D-4BA3-A95D-AA03B3D30DBC}" sibTransId="{1E429405-6CC9-4696-81E3-58251957F9E4}"/>
    <dgm:cxn modelId="{E66F76E0-2EE5-43E8-BED8-E669BF459BD2}" type="presOf" srcId="{799D0458-7874-4E17-A321-F4E36B8E5BA3}" destId="{9ECC6E07-57FC-4935-8AE9-D0CAA69516BB}" srcOrd="0" destOrd="0" presId="urn:microsoft.com/office/officeart/2008/layout/HorizontalMultiLevelHierarchy"/>
    <dgm:cxn modelId="{D9C1ED83-179C-4338-B123-A1AA44CC9158}" srcId="{CD9869A5-DB7C-4FCC-AF11-ED61EB23D4C1}" destId="{EB3F85B6-7778-4AA4-945B-DDA6D81EEA80}" srcOrd="0" destOrd="0" parTransId="{62026E28-3556-4881-B642-E5B91F2B0800}" sibTransId="{F9856985-484E-4D2E-9026-861A294B7FD0}"/>
    <dgm:cxn modelId="{1DB6353E-B3B7-4A7D-9A54-CC0B2363BB7D}" type="presOf" srcId="{DCE1AD03-3B7D-4BA3-A95D-AA03B3D30DBC}" destId="{F198DCCA-5906-4E75-A47C-9B0A0E53C6BE}" srcOrd="1" destOrd="0" presId="urn:microsoft.com/office/officeart/2008/layout/HorizontalMultiLevelHierarchy"/>
    <dgm:cxn modelId="{34C04B3A-5A15-4F8C-9D9C-E466789570D3}" type="presOf" srcId="{EB3F85B6-7778-4AA4-945B-DDA6D81EEA80}" destId="{5CBFE96B-5747-438E-A410-CEE1027187FF}" srcOrd="0" destOrd="0" presId="urn:microsoft.com/office/officeart/2008/layout/HorizontalMultiLevelHierarchy"/>
    <dgm:cxn modelId="{83AD254A-6806-4DEB-BB68-81BB864F847C}" type="presOf" srcId="{7BBAF57B-D3E8-4357-848D-DFFA9F4E7918}" destId="{F01C9ADB-912E-4826-B2EC-BF87E964F707}" srcOrd="1" destOrd="0" presId="urn:microsoft.com/office/officeart/2008/layout/HorizontalMultiLevelHierarchy"/>
    <dgm:cxn modelId="{DBE94031-4463-4859-879C-7E44291035B3}" srcId="{EB3F85B6-7778-4AA4-945B-DDA6D81EEA80}" destId="{799D0458-7874-4E17-A321-F4E36B8E5BA3}" srcOrd="0" destOrd="0" parTransId="{8FCB8CDC-11D7-4B37-9E54-C12782813E02}" sibTransId="{42C8F76C-7BDF-4DC7-AC94-EF6D885824A2}"/>
    <dgm:cxn modelId="{9855D8E8-9CCA-490B-9420-C7FC4DDFE41D}" type="presOf" srcId="{CD9869A5-DB7C-4FCC-AF11-ED61EB23D4C1}" destId="{68715311-EFDF-477D-B410-BAE0296EC67A}" srcOrd="0" destOrd="0" presId="urn:microsoft.com/office/officeart/2008/layout/HorizontalMultiLevelHierarchy"/>
    <dgm:cxn modelId="{F7EBF8E3-D63C-4EE9-B6A7-EE42E3852C48}" type="presOf" srcId="{8FCB8CDC-11D7-4B37-9E54-C12782813E02}" destId="{63CBAC53-C0C5-439F-AAC0-2627C0CE7ADE}" srcOrd="0" destOrd="0" presId="urn:microsoft.com/office/officeart/2008/layout/HorizontalMultiLevelHierarchy"/>
    <dgm:cxn modelId="{F146A13D-4B08-4A65-9A19-69974A39042E}" type="presOf" srcId="{8FCB8CDC-11D7-4B37-9E54-C12782813E02}" destId="{2A02AF96-2CD3-43F0-824E-1D9B3AB89ACA}" srcOrd="1" destOrd="0" presId="urn:microsoft.com/office/officeart/2008/layout/HorizontalMultiLevelHierarchy"/>
    <dgm:cxn modelId="{8608CFD2-475F-4E9C-9E8E-8BA56D1B0C0C}" srcId="{EB3F85B6-7778-4AA4-945B-DDA6D81EEA80}" destId="{C1043AE4-5531-4746-8807-BCFFA516B415}" srcOrd="2" destOrd="0" parTransId="{7BBAF57B-D3E8-4357-848D-DFFA9F4E7918}" sibTransId="{5A72311F-6494-4A91-A4C6-4EFB2A5EBC58}"/>
    <dgm:cxn modelId="{0BE92054-1D67-4C7B-B527-A07ECD987171}" type="presOf" srcId="{C1043AE4-5531-4746-8807-BCFFA516B415}" destId="{149461F4-D8ED-4D3D-93C2-1DF1FA987DA4}" srcOrd="0" destOrd="0" presId="urn:microsoft.com/office/officeart/2008/layout/HorizontalMultiLevelHierarchy"/>
    <dgm:cxn modelId="{93AA57FF-BA5A-41EA-B829-988B1502BD48}" type="presParOf" srcId="{68715311-EFDF-477D-B410-BAE0296EC67A}" destId="{0333C638-5A07-4997-A40A-AB36EFF7618B}" srcOrd="0" destOrd="0" presId="urn:microsoft.com/office/officeart/2008/layout/HorizontalMultiLevelHierarchy"/>
    <dgm:cxn modelId="{8824D033-F4D6-427E-BEF1-32441F712F9C}" type="presParOf" srcId="{0333C638-5A07-4997-A40A-AB36EFF7618B}" destId="{5CBFE96B-5747-438E-A410-CEE1027187FF}" srcOrd="0" destOrd="0" presId="urn:microsoft.com/office/officeart/2008/layout/HorizontalMultiLevelHierarchy"/>
    <dgm:cxn modelId="{34793364-9304-4EFC-93A9-68E9512561B9}" type="presParOf" srcId="{0333C638-5A07-4997-A40A-AB36EFF7618B}" destId="{6F0C910B-B194-4D23-BA9A-841CF7EBE589}" srcOrd="1" destOrd="0" presId="urn:microsoft.com/office/officeart/2008/layout/HorizontalMultiLevelHierarchy"/>
    <dgm:cxn modelId="{C7DB1AAC-606E-4150-921C-24862C93ACCC}" type="presParOf" srcId="{6F0C910B-B194-4D23-BA9A-841CF7EBE589}" destId="{63CBAC53-C0C5-439F-AAC0-2627C0CE7ADE}" srcOrd="0" destOrd="0" presId="urn:microsoft.com/office/officeart/2008/layout/HorizontalMultiLevelHierarchy"/>
    <dgm:cxn modelId="{BBCC52BA-40F0-4FAB-A943-0F511DC1FF68}" type="presParOf" srcId="{63CBAC53-C0C5-439F-AAC0-2627C0CE7ADE}" destId="{2A02AF96-2CD3-43F0-824E-1D9B3AB89ACA}" srcOrd="0" destOrd="0" presId="urn:microsoft.com/office/officeart/2008/layout/HorizontalMultiLevelHierarchy"/>
    <dgm:cxn modelId="{D6C1EFCE-2838-44AE-AC6F-CE2D6213F587}" type="presParOf" srcId="{6F0C910B-B194-4D23-BA9A-841CF7EBE589}" destId="{38A64432-662D-40AB-8BB1-1995346CF5E4}" srcOrd="1" destOrd="0" presId="urn:microsoft.com/office/officeart/2008/layout/HorizontalMultiLevelHierarchy"/>
    <dgm:cxn modelId="{5435FE43-67F5-46E9-9A4F-062583D6A1F4}" type="presParOf" srcId="{38A64432-662D-40AB-8BB1-1995346CF5E4}" destId="{9ECC6E07-57FC-4935-8AE9-D0CAA69516BB}" srcOrd="0" destOrd="0" presId="urn:microsoft.com/office/officeart/2008/layout/HorizontalMultiLevelHierarchy"/>
    <dgm:cxn modelId="{BB1FF663-50D5-4A29-A5F9-FA56CE79589F}" type="presParOf" srcId="{38A64432-662D-40AB-8BB1-1995346CF5E4}" destId="{DC373068-7073-41A3-8093-3849E1396100}" srcOrd="1" destOrd="0" presId="urn:microsoft.com/office/officeart/2008/layout/HorizontalMultiLevelHierarchy"/>
    <dgm:cxn modelId="{D96AFC96-2F0F-4A22-875E-FCB340B2B962}" type="presParOf" srcId="{6F0C910B-B194-4D23-BA9A-841CF7EBE589}" destId="{3E3A3D94-077E-4E9C-A496-300259394F9E}" srcOrd="2" destOrd="0" presId="urn:microsoft.com/office/officeart/2008/layout/HorizontalMultiLevelHierarchy"/>
    <dgm:cxn modelId="{72AC11BD-FF2B-4F06-8935-1052E5A81E3E}" type="presParOf" srcId="{3E3A3D94-077E-4E9C-A496-300259394F9E}" destId="{F198DCCA-5906-4E75-A47C-9B0A0E53C6BE}" srcOrd="0" destOrd="0" presId="urn:microsoft.com/office/officeart/2008/layout/HorizontalMultiLevelHierarchy"/>
    <dgm:cxn modelId="{7FDD1089-D5B1-42DA-9234-8A97DAD9EAA4}" type="presParOf" srcId="{6F0C910B-B194-4D23-BA9A-841CF7EBE589}" destId="{3CD5033E-A629-4AF6-ABBE-1D4446DBDD29}" srcOrd="3" destOrd="0" presId="urn:microsoft.com/office/officeart/2008/layout/HorizontalMultiLevelHierarchy"/>
    <dgm:cxn modelId="{F77CCC1A-0607-46C0-9FC8-180BCB8FCB50}" type="presParOf" srcId="{3CD5033E-A629-4AF6-ABBE-1D4446DBDD29}" destId="{B58460D7-F2A5-4498-8357-C69E62DACEB3}" srcOrd="0" destOrd="0" presId="urn:microsoft.com/office/officeart/2008/layout/HorizontalMultiLevelHierarchy"/>
    <dgm:cxn modelId="{B3BA4830-E93F-4E44-9DD8-D466485D32B9}" type="presParOf" srcId="{3CD5033E-A629-4AF6-ABBE-1D4446DBDD29}" destId="{E5EDC364-4309-4DBD-BC24-41254DB6DCB9}" srcOrd="1" destOrd="0" presId="urn:microsoft.com/office/officeart/2008/layout/HorizontalMultiLevelHierarchy"/>
    <dgm:cxn modelId="{06BBC7E8-7BC3-435D-9854-47ECC680EA02}" type="presParOf" srcId="{6F0C910B-B194-4D23-BA9A-841CF7EBE589}" destId="{6BCE7F5B-9773-4ADA-AD63-E31815063815}" srcOrd="4" destOrd="0" presId="urn:microsoft.com/office/officeart/2008/layout/HorizontalMultiLevelHierarchy"/>
    <dgm:cxn modelId="{9E70DE6B-F0EC-41D8-A66C-77BD562EC4C5}" type="presParOf" srcId="{6BCE7F5B-9773-4ADA-AD63-E31815063815}" destId="{F01C9ADB-912E-4826-B2EC-BF87E964F707}" srcOrd="0" destOrd="0" presId="urn:microsoft.com/office/officeart/2008/layout/HorizontalMultiLevelHierarchy"/>
    <dgm:cxn modelId="{F97F1A09-FD93-4AF4-B85E-FBBBE94901BB}" type="presParOf" srcId="{6F0C910B-B194-4D23-BA9A-841CF7EBE589}" destId="{CAAF8225-6441-405E-A687-07D4D7C9C6DE}" srcOrd="5" destOrd="0" presId="urn:microsoft.com/office/officeart/2008/layout/HorizontalMultiLevelHierarchy"/>
    <dgm:cxn modelId="{43009E73-C639-4E89-854E-987487577D68}" type="presParOf" srcId="{CAAF8225-6441-405E-A687-07D4D7C9C6DE}" destId="{149461F4-D8ED-4D3D-93C2-1DF1FA987DA4}" srcOrd="0" destOrd="0" presId="urn:microsoft.com/office/officeart/2008/layout/HorizontalMultiLevelHierarchy"/>
    <dgm:cxn modelId="{99FB9808-08FD-4884-8FF6-A29B7403483B}" type="presParOf" srcId="{CAAF8225-6441-405E-A687-07D4D7C9C6DE}" destId="{C6BDCDFD-3E10-41DD-A186-3D9DCC87635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8731E-B89C-4F2E-86F2-3DD458E53F29}">
      <dsp:nvSpPr>
        <dsp:cNvPr id="0" name=""/>
        <dsp:cNvSpPr/>
      </dsp:nvSpPr>
      <dsp:spPr>
        <a:xfrm>
          <a:off x="3262669" y="2107281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ADVANTAGES</a:t>
          </a:r>
          <a:endParaRPr lang="en-IN" sz="1300" kern="1200" dirty="0"/>
        </a:p>
      </dsp:txBody>
      <dsp:txXfrm>
        <a:off x="3497373" y="2341985"/>
        <a:ext cx="1133253" cy="1133253"/>
      </dsp:txXfrm>
    </dsp:sp>
    <dsp:sp modelId="{EBA34540-0A86-4554-A2B1-8F434CB9F934}">
      <dsp:nvSpPr>
        <dsp:cNvPr id="0" name=""/>
        <dsp:cNvSpPr/>
      </dsp:nvSpPr>
      <dsp:spPr>
        <a:xfrm rot="16200000">
          <a:off x="3821891" y="1847426"/>
          <a:ext cx="484217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484217" y="177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051894" y="1853067"/>
        <a:ext cx="24210" cy="24210"/>
      </dsp:txXfrm>
    </dsp:sp>
    <dsp:sp modelId="{D3ABC979-A187-493D-AD82-9C3961828BC0}">
      <dsp:nvSpPr>
        <dsp:cNvPr id="0" name=""/>
        <dsp:cNvSpPr/>
      </dsp:nvSpPr>
      <dsp:spPr>
        <a:xfrm>
          <a:off x="3262669" y="20402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Fewer documentation required </a:t>
          </a:r>
          <a:endParaRPr lang="en-IN" sz="1100" kern="1200" dirty="0"/>
        </a:p>
      </dsp:txBody>
      <dsp:txXfrm>
        <a:off x="3497373" y="255106"/>
        <a:ext cx="1133253" cy="1133253"/>
      </dsp:txXfrm>
    </dsp:sp>
    <dsp:sp modelId="{C0C516CD-91B4-4ED5-9418-78AF4EE14940}">
      <dsp:nvSpPr>
        <dsp:cNvPr id="0" name=""/>
        <dsp:cNvSpPr/>
      </dsp:nvSpPr>
      <dsp:spPr>
        <a:xfrm rot="20674418">
          <a:off x="4815308" y="2521533"/>
          <a:ext cx="1174286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1174286" y="177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373094" y="2509922"/>
        <a:ext cx="58714" cy="58714"/>
      </dsp:txXfrm>
    </dsp:sp>
    <dsp:sp modelId="{4D7594C6-3EA5-4BEE-B14E-A61C91AB5A56}">
      <dsp:nvSpPr>
        <dsp:cNvPr id="0" name=""/>
        <dsp:cNvSpPr/>
      </dsp:nvSpPr>
      <dsp:spPr>
        <a:xfrm>
          <a:off x="5939572" y="1368614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Fast delivery</a:t>
          </a:r>
          <a:endParaRPr lang="en-IN" sz="1100" kern="1200" dirty="0"/>
        </a:p>
      </dsp:txBody>
      <dsp:txXfrm>
        <a:off x="6174276" y="1603318"/>
        <a:ext cx="1133253" cy="1133253"/>
      </dsp:txXfrm>
    </dsp:sp>
    <dsp:sp modelId="{32A6C963-02E6-4E04-AD11-13C61D252FE5}">
      <dsp:nvSpPr>
        <dsp:cNvPr id="0" name=""/>
        <dsp:cNvSpPr/>
      </dsp:nvSpPr>
      <dsp:spPr>
        <a:xfrm rot="3240000">
          <a:off x="4435209" y="3735027"/>
          <a:ext cx="484217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484217" y="177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665213" y="3740667"/>
        <a:ext cx="24210" cy="24210"/>
      </dsp:txXfrm>
    </dsp:sp>
    <dsp:sp modelId="{13480AE2-D0CC-43D9-95CF-5CEF4899DAC4}">
      <dsp:nvSpPr>
        <dsp:cNvPr id="0" name=""/>
        <dsp:cNvSpPr/>
      </dsp:nvSpPr>
      <dsp:spPr>
        <a:xfrm>
          <a:off x="4489306" y="3795603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Higher-quality code</a:t>
          </a:r>
          <a:endParaRPr lang="en-IN" sz="1100" kern="1200" dirty="0"/>
        </a:p>
      </dsp:txBody>
      <dsp:txXfrm>
        <a:off x="4724010" y="4030307"/>
        <a:ext cx="1133253" cy="1133253"/>
      </dsp:txXfrm>
    </dsp:sp>
    <dsp:sp modelId="{AC7D0357-7189-4320-BF33-DE16EF0D7FC6}">
      <dsp:nvSpPr>
        <dsp:cNvPr id="0" name=""/>
        <dsp:cNvSpPr/>
      </dsp:nvSpPr>
      <dsp:spPr>
        <a:xfrm rot="8186345">
          <a:off x="2727159" y="3745228"/>
          <a:ext cx="876891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876891" y="177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0800000">
        <a:off x="3143683" y="3741052"/>
        <a:ext cx="43844" cy="43844"/>
      </dsp:txXfrm>
    </dsp:sp>
    <dsp:sp modelId="{B91882FC-8DB4-4777-82C8-E0126D59D040}">
      <dsp:nvSpPr>
        <dsp:cNvPr id="0" name=""/>
        <dsp:cNvSpPr/>
      </dsp:nvSpPr>
      <dsp:spPr>
        <a:xfrm>
          <a:off x="1465880" y="3816005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Easy to manage</a:t>
          </a:r>
          <a:endParaRPr lang="en-IN" sz="1100" kern="1200" dirty="0"/>
        </a:p>
      </dsp:txBody>
      <dsp:txXfrm>
        <a:off x="1700584" y="4050709"/>
        <a:ext cx="1133253" cy="1133253"/>
      </dsp:txXfrm>
    </dsp:sp>
    <dsp:sp modelId="{2DB5939B-B49D-4DE8-A2A0-5856286845E5}">
      <dsp:nvSpPr>
        <dsp:cNvPr id="0" name=""/>
        <dsp:cNvSpPr/>
      </dsp:nvSpPr>
      <dsp:spPr>
        <a:xfrm rot="11880000">
          <a:off x="2829520" y="2568426"/>
          <a:ext cx="484217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484217" y="177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0800000">
        <a:off x="3059524" y="2574066"/>
        <a:ext cx="24210" cy="24210"/>
      </dsp:txXfrm>
    </dsp:sp>
    <dsp:sp modelId="{B45025AF-8C8A-4EFD-9E78-0A9E4C884438}">
      <dsp:nvSpPr>
        <dsp:cNvPr id="0" name=""/>
        <dsp:cNvSpPr/>
      </dsp:nvSpPr>
      <dsp:spPr>
        <a:xfrm>
          <a:off x="1277928" y="1462400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Collaboration with customer</a:t>
          </a:r>
          <a:endParaRPr lang="en-IN" sz="1100" kern="1200" dirty="0"/>
        </a:p>
      </dsp:txBody>
      <dsp:txXfrm>
        <a:off x="1512632" y="1697104"/>
        <a:ext cx="1133253" cy="11332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40F95-C1AA-4263-9902-20FB07087AFE}">
      <dsp:nvSpPr>
        <dsp:cNvPr id="0" name=""/>
        <dsp:cNvSpPr/>
      </dsp:nvSpPr>
      <dsp:spPr>
        <a:xfrm>
          <a:off x="2754811" y="2565149"/>
          <a:ext cx="2037805" cy="2037805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DISADVANTAGES</a:t>
          </a:r>
          <a:endParaRPr lang="en-IN" sz="1300" kern="1200" dirty="0"/>
        </a:p>
      </dsp:txBody>
      <dsp:txXfrm>
        <a:off x="3053241" y="2863579"/>
        <a:ext cx="1440945" cy="1440945"/>
      </dsp:txXfrm>
    </dsp:sp>
    <dsp:sp modelId="{9D93F777-CF80-4789-A7D8-A2D2E164F77F}">
      <dsp:nvSpPr>
        <dsp:cNvPr id="0" name=""/>
        <dsp:cNvSpPr/>
      </dsp:nvSpPr>
      <dsp:spPr>
        <a:xfrm rot="11700000">
          <a:off x="938884" y="2772665"/>
          <a:ext cx="1780869" cy="580774"/>
        </a:xfrm>
        <a:prstGeom prst="lef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C685F-C42D-4BEE-BD44-CAA1A95196DD}">
      <dsp:nvSpPr>
        <dsp:cNvPr id="0" name=""/>
        <dsp:cNvSpPr/>
      </dsp:nvSpPr>
      <dsp:spPr>
        <a:xfrm>
          <a:off x="1267" y="2058225"/>
          <a:ext cx="1935915" cy="154873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Focused only on code</a:t>
          </a:r>
          <a:endParaRPr lang="en-IN" sz="2400" kern="1200" dirty="0"/>
        </a:p>
      </dsp:txBody>
      <dsp:txXfrm>
        <a:off x="46628" y="2103586"/>
        <a:ext cx="1845193" cy="1458010"/>
      </dsp:txXfrm>
    </dsp:sp>
    <dsp:sp modelId="{2474F4BD-7704-4CED-9202-628A0642F8DD}">
      <dsp:nvSpPr>
        <dsp:cNvPr id="0" name=""/>
        <dsp:cNvSpPr/>
      </dsp:nvSpPr>
      <dsp:spPr>
        <a:xfrm rot="14700000">
          <a:off x="2032555" y="1469279"/>
          <a:ext cx="1780869" cy="580774"/>
        </a:xfrm>
        <a:prstGeom prst="lef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78FFA-47C8-4439-B9BB-24C7FB713AF4}">
      <dsp:nvSpPr>
        <dsp:cNvPr id="0" name=""/>
        <dsp:cNvSpPr/>
      </dsp:nvSpPr>
      <dsp:spPr>
        <a:xfrm>
          <a:off x="1578718" y="178293"/>
          <a:ext cx="1935915" cy="154873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Requires much user input</a:t>
          </a:r>
          <a:endParaRPr lang="en-IN" sz="2400" kern="1200" dirty="0"/>
        </a:p>
      </dsp:txBody>
      <dsp:txXfrm>
        <a:off x="1624079" y="223654"/>
        <a:ext cx="1845193" cy="1458010"/>
      </dsp:txXfrm>
    </dsp:sp>
    <dsp:sp modelId="{EAE5356A-A62D-4269-A806-BBD7EF53EC84}">
      <dsp:nvSpPr>
        <dsp:cNvPr id="0" name=""/>
        <dsp:cNvSpPr/>
      </dsp:nvSpPr>
      <dsp:spPr>
        <a:xfrm rot="17700000">
          <a:off x="3734004" y="1469279"/>
          <a:ext cx="1780869" cy="580774"/>
        </a:xfrm>
        <a:prstGeom prst="lef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C9909-2BEE-4462-9F24-8D399F079A9E}">
      <dsp:nvSpPr>
        <dsp:cNvPr id="0" name=""/>
        <dsp:cNvSpPr/>
      </dsp:nvSpPr>
      <dsp:spPr>
        <a:xfrm>
          <a:off x="4032795" y="178293"/>
          <a:ext cx="1935915" cy="154873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Depends on customer interaction</a:t>
          </a:r>
          <a:endParaRPr lang="en-IN" sz="2400" kern="1200" dirty="0"/>
        </a:p>
      </dsp:txBody>
      <dsp:txXfrm>
        <a:off x="4078156" y="223654"/>
        <a:ext cx="1845193" cy="1458010"/>
      </dsp:txXfrm>
    </dsp:sp>
    <dsp:sp modelId="{9C267DA5-5434-45A3-8FA9-BE4720976465}">
      <dsp:nvSpPr>
        <dsp:cNvPr id="0" name=""/>
        <dsp:cNvSpPr/>
      </dsp:nvSpPr>
      <dsp:spPr>
        <a:xfrm rot="20700000">
          <a:off x="4827675" y="2772665"/>
          <a:ext cx="1780869" cy="580774"/>
        </a:xfrm>
        <a:prstGeom prst="lef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85BA2-D2EF-4197-B6D1-5F2928F8ABAD}">
      <dsp:nvSpPr>
        <dsp:cNvPr id="0" name=""/>
        <dsp:cNvSpPr/>
      </dsp:nvSpPr>
      <dsp:spPr>
        <a:xfrm>
          <a:off x="5610245" y="2058225"/>
          <a:ext cx="1935915" cy="154873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Works only in smaller project</a:t>
          </a:r>
          <a:endParaRPr lang="en-IN" sz="2400" kern="1200" dirty="0"/>
        </a:p>
      </dsp:txBody>
      <dsp:txXfrm>
        <a:off x="5655606" y="2103586"/>
        <a:ext cx="1845193" cy="1458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E7F5B-9773-4ADA-AD63-E31815063815}">
      <dsp:nvSpPr>
        <dsp:cNvPr id="0" name=""/>
        <dsp:cNvSpPr/>
      </dsp:nvSpPr>
      <dsp:spPr>
        <a:xfrm>
          <a:off x="2552625" y="2709333"/>
          <a:ext cx="675382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1286933"/>
              </a:lnTo>
              <a:lnTo>
                <a:pt x="675382" y="12869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53982" y="3316465"/>
        <a:ext cx="72669" cy="72669"/>
      </dsp:txXfrm>
    </dsp:sp>
    <dsp:sp modelId="{3E3A3D94-077E-4E9C-A496-300259394F9E}">
      <dsp:nvSpPr>
        <dsp:cNvPr id="0" name=""/>
        <dsp:cNvSpPr/>
      </dsp:nvSpPr>
      <dsp:spPr>
        <a:xfrm>
          <a:off x="2552625" y="2663613"/>
          <a:ext cx="6753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5382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73432" y="2692448"/>
        <a:ext cx="33769" cy="33769"/>
      </dsp:txXfrm>
    </dsp:sp>
    <dsp:sp modelId="{63CBAC53-C0C5-439F-AAC0-2627C0CE7ADE}">
      <dsp:nvSpPr>
        <dsp:cNvPr id="0" name=""/>
        <dsp:cNvSpPr/>
      </dsp:nvSpPr>
      <dsp:spPr>
        <a:xfrm>
          <a:off x="2552625" y="1422400"/>
          <a:ext cx="675382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1286933"/>
              </a:moveTo>
              <a:lnTo>
                <a:pt x="337691" y="1286933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53982" y="2029532"/>
        <a:ext cx="72669" cy="72669"/>
      </dsp:txXfrm>
    </dsp:sp>
    <dsp:sp modelId="{5CBFE96B-5747-438E-A410-CEE1027187FF}">
      <dsp:nvSpPr>
        <dsp:cNvPr id="0" name=""/>
        <dsp:cNvSpPr/>
      </dsp:nvSpPr>
      <dsp:spPr>
        <a:xfrm rot="16200000">
          <a:off x="-671481" y="2194560"/>
          <a:ext cx="5418667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500" kern="1200" dirty="0" err="1" smtClean="0"/>
            <a:t>cirticisms</a:t>
          </a:r>
          <a:endParaRPr lang="en-IN" sz="6500" kern="1200" dirty="0"/>
        </a:p>
      </dsp:txBody>
      <dsp:txXfrm>
        <a:off x="-671481" y="2194560"/>
        <a:ext cx="5418667" cy="1029546"/>
      </dsp:txXfrm>
    </dsp:sp>
    <dsp:sp modelId="{9ECC6E07-57FC-4935-8AE9-D0CAA69516BB}">
      <dsp:nvSpPr>
        <dsp:cNvPr id="0" name=""/>
        <dsp:cNvSpPr/>
      </dsp:nvSpPr>
      <dsp:spPr>
        <a:xfrm>
          <a:off x="3228008" y="907626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Lack of structure and </a:t>
          </a:r>
          <a:r>
            <a:rPr lang="en-IN" sz="2300" kern="1200" smtClean="0"/>
            <a:t>necessary documentation</a:t>
          </a:r>
          <a:endParaRPr lang="en-IN" sz="2300" kern="1200" dirty="0"/>
        </a:p>
      </dsp:txBody>
      <dsp:txXfrm>
        <a:off x="3228008" y="907626"/>
        <a:ext cx="3376913" cy="1029546"/>
      </dsp:txXfrm>
    </dsp:sp>
    <dsp:sp modelId="{B58460D7-F2A5-4498-8357-C69E62DACEB3}">
      <dsp:nvSpPr>
        <dsp:cNvPr id="0" name=""/>
        <dsp:cNvSpPr/>
      </dsp:nvSpPr>
      <dsp:spPr>
        <a:xfrm>
          <a:off x="3228008" y="21945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Requires too much cultural changes to adopt</a:t>
          </a:r>
          <a:endParaRPr lang="en-IN" sz="2300" kern="1200" dirty="0"/>
        </a:p>
      </dsp:txBody>
      <dsp:txXfrm>
        <a:off x="3228008" y="2194560"/>
        <a:ext cx="3376913" cy="1029546"/>
      </dsp:txXfrm>
    </dsp:sp>
    <dsp:sp modelId="{149461F4-D8ED-4D3D-93C2-1DF1FA987DA4}">
      <dsp:nvSpPr>
        <dsp:cNvPr id="0" name=""/>
        <dsp:cNvSpPr/>
      </dsp:nvSpPr>
      <dsp:spPr>
        <a:xfrm>
          <a:off x="3228008" y="3481493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Works with senior-level developers</a:t>
          </a:r>
          <a:endParaRPr lang="en-IN" sz="2300" kern="1200" dirty="0"/>
        </a:p>
      </dsp:txBody>
      <dsp:txXfrm>
        <a:off x="3228008" y="3481493"/>
        <a:ext cx="3376913" cy="1029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FF27E-85CE-4FD5-A4AE-A7D95BC7DEE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62816-A87E-4722-A695-D6E924650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77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6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7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8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1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8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9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3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9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0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5534903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254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26178170"/>
              </p:ext>
            </p:extLst>
          </p:nvPr>
        </p:nvGraphicFramePr>
        <p:xfrm>
          <a:off x="2032000" y="719667"/>
          <a:ext cx="7547429" cy="4781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820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8988314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4191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9" y="914400"/>
            <a:ext cx="6890657" cy="445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23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144" y="2641600"/>
            <a:ext cx="5158694" cy="3854337"/>
          </a:xfrm>
        </p:spPr>
      </p:pic>
    </p:spTree>
    <p:extLst>
      <p:ext uri="{BB962C8B-B14F-4D97-AF65-F5344CB8AC3E}">
        <p14:creationId xmlns:p14="http://schemas.microsoft.com/office/powerpoint/2010/main" val="303141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53" y="1825625"/>
            <a:ext cx="8931693" cy="4351338"/>
          </a:xfrm>
        </p:spPr>
      </p:pic>
    </p:spTree>
    <p:extLst>
      <p:ext uri="{BB962C8B-B14F-4D97-AF65-F5344CB8AC3E}">
        <p14:creationId xmlns:p14="http://schemas.microsoft.com/office/powerpoint/2010/main" val="225872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539" y="1825625"/>
            <a:ext cx="6326921" cy="4351338"/>
          </a:xfrm>
        </p:spPr>
      </p:pic>
    </p:spTree>
    <p:extLst>
      <p:ext uri="{BB962C8B-B14F-4D97-AF65-F5344CB8AC3E}">
        <p14:creationId xmlns:p14="http://schemas.microsoft.com/office/powerpoint/2010/main" val="823864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When applicable </a:t>
            </a:r>
            <a:r>
              <a:rPr lang="en-IN" dirty="0" err="1" smtClean="0"/>
              <a:t>xp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Dynamically  changing software requirements</a:t>
            </a:r>
          </a:p>
          <a:p>
            <a:r>
              <a:rPr lang="en-IN" dirty="0"/>
              <a:t> </a:t>
            </a:r>
            <a:r>
              <a:rPr lang="en-IN" dirty="0" smtClean="0"/>
              <a:t>Risks caused by fixed time project</a:t>
            </a:r>
          </a:p>
          <a:p>
            <a:r>
              <a:rPr lang="en-IN" dirty="0" smtClean="0"/>
              <a:t>Small co-located extended development team</a:t>
            </a:r>
          </a:p>
          <a:p>
            <a:r>
              <a:rPr lang="en-IN" dirty="0" smtClean="0"/>
              <a:t>Technology are using allows for automated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8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Controversy around </a:t>
            </a:r>
            <a:r>
              <a:rPr lang="en-IN" dirty="0" err="1" smtClean="0"/>
              <a:t>xp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Design documentation makes  XP controversial.</a:t>
            </a:r>
            <a:endParaRPr lang="en-IN" dirty="0"/>
          </a:p>
          <a:p>
            <a:r>
              <a:rPr lang="en-IN" dirty="0" smtClean="0"/>
              <a:t>Face to face communication </a:t>
            </a:r>
          </a:p>
          <a:p>
            <a:r>
              <a:rPr lang="en-IN" dirty="0" smtClean="0"/>
              <a:t>Self-organising teams</a:t>
            </a:r>
          </a:p>
          <a:p>
            <a:r>
              <a:rPr lang="en-IN" dirty="0" smtClean="0"/>
              <a:t>Collaboration between programmers and business experts</a:t>
            </a:r>
          </a:p>
        </p:txBody>
      </p:sp>
    </p:spTree>
    <p:extLst>
      <p:ext uri="{BB962C8B-B14F-4D97-AF65-F5344CB8AC3E}">
        <p14:creationId xmlns:p14="http://schemas.microsoft.com/office/powerpoint/2010/main" val="1566148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96</Words>
  <Application>Microsoft Office PowerPoint</Application>
  <PresentationFormat>Custom</PresentationFormat>
  <Paragraphs>25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applicable xp </vt:lpstr>
      <vt:lpstr>Controversy around xp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Aashish Tamrakar</dc:creator>
  <cp:lastModifiedBy>Meghraj Sharma</cp:lastModifiedBy>
  <cp:revision>21</cp:revision>
  <dcterms:created xsi:type="dcterms:W3CDTF">2019-12-08T10:51:25Z</dcterms:created>
  <dcterms:modified xsi:type="dcterms:W3CDTF">2019-12-08T17:03:19Z</dcterms:modified>
</cp:coreProperties>
</file>