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shish Tamrakar" initials="AT" lastIdx="1" clrIdx="0">
    <p:extLst>
      <p:ext uri="{19B8F6BF-5375-455C-9EA6-DF929625EA0E}">
        <p15:presenceInfo xmlns:p15="http://schemas.microsoft.com/office/powerpoint/2012/main" userId="182132251d6958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DF3B-C4C7-4E56-A077-0375F54B859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7A2EA-8D8B-429C-A89A-63B141C812E0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9611AE2C-AD9D-4E43-980F-3980C0592600}" type="parTrans" cxnId="{67BA436E-2BC9-4356-B3A7-90DECC45F6FF}">
      <dgm:prSet/>
      <dgm:spPr/>
      <dgm:t>
        <a:bodyPr/>
        <a:lstStyle/>
        <a:p>
          <a:endParaRPr lang="en-US"/>
        </a:p>
      </dgm:t>
    </dgm:pt>
    <dgm:pt modelId="{2DA0FD22-22A5-4DB2-A7CE-511F2E68A384}" type="sibTrans" cxnId="{67BA436E-2BC9-4356-B3A7-90DECC45F6FF}">
      <dgm:prSet/>
      <dgm:spPr/>
      <dgm:t>
        <a:bodyPr/>
        <a:lstStyle/>
        <a:p>
          <a:endParaRPr lang="en-US"/>
        </a:p>
      </dgm:t>
    </dgm:pt>
    <dgm:pt modelId="{E1E53C73-CD12-43D9-8D13-BFB606CD3812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6B89DCF-7A99-4E5E-8F2D-90B858504CB5}" type="parTrans" cxnId="{9F14DF10-EAA4-4266-A87E-34217EA6309E}">
      <dgm:prSet/>
      <dgm:spPr/>
      <dgm:t>
        <a:bodyPr/>
        <a:lstStyle/>
        <a:p>
          <a:endParaRPr lang="en-US"/>
        </a:p>
      </dgm:t>
    </dgm:pt>
    <dgm:pt modelId="{E5627B72-8677-4082-840E-409C1E54A07E}" type="sibTrans" cxnId="{9F14DF10-EAA4-4266-A87E-34217EA6309E}">
      <dgm:prSet/>
      <dgm:spPr/>
      <dgm:t>
        <a:bodyPr/>
        <a:lstStyle/>
        <a:p>
          <a:endParaRPr lang="en-US"/>
        </a:p>
      </dgm:t>
    </dgm:pt>
    <dgm:pt modelId="{ABB256E9-4D25-4C5E-A03F-3AE622D5BAF4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7F39A6E-457D-41F4-9A2A-7D210F6FD865}" type="parTrans" cxnId="{A06E99AB-5F07-437B-BF71-2E74E740A784}">
      <dgm:prSet/>
      <dgm:spPr/>
      <dgm:t>
        <a:bodyPr/>
        <a:lstStyle/>
        <a:p>
          <a:endParaRPr lang="en-US"/>
        </a:p>
      </dgm:t>
    </dgm:pt>
    <dgm:pt modelId="{018F2759-71F3-419D-933D-A5E76ED122FC}" type="sibTrans" cxnId="{A06E99AB-5F07-437B-BF71-2E74E740A784}">
      <dgm:prSet/>
      <dgm:spPr/>
      <dgm:t>
        <a:bodyPr/>
        <a:lstStyle/>
        <a:p>
          <a:endParaRPr lang="en-US"/>
        </a:p>
      </dgm:t>
    </dgm:pt>
    <dgm:pt modelId="{339D2472-28BD-48D8-B6DB-6AEAB47DED90}">
      <dgm:prSet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7BD4463-0162-4B9F-A2D3-AEF265577F97}" type="parTrans" cxnId="{B9997388-0932-4EFE-A1B7-658B3CCA5442}">
      <dgm:prSet/>
      <dgm:spPr/>
      <dgm:t>
        <a:bodyPr/>
        <a:lstStyle/>
        <a:p>
          <a:endParaRPr lang="en-US"/>
        </a:p>
      </dgm:t>
    </dgm:pt>
    <dgm:pt modelId="{3967070B-D125-4D00-ADDA-8B02EB840877}" type="sibTrans" cxnId="{B9997388-0932-4EFE-A1B7-658B3CCA5442}">
      <dgm:prSet/>
      <dgm:spPr/>
      <dgm:t>
        <a:bodyPr/>
        <a:lstStyle/>
        <a:p>
          <a:endParaRPr lang="en-US"/>
        </a:p>
      </dgm:t>
    </dgm:pt>
    <dgm:pt modelId="{5D72B1BA-B6D5-4017-A97B-3F57F708DB8B}" type="pres">
      <dgm:prSet presAssocID="{1C97DF3B-C4C7-4E56-A077-0375F54B85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D4AEB93-7F11-4ED2-8815-198AD5E564C3}" type="pres">
      <dgm:prSet presAssocID="{63E7A2EA-8D8B-429C-A89A-63B141C812E0}" presName="Accent1" presStyleCnt="0"/>
      <dgm:spPr/>
    </dgm:pt>
    <dgm:pt modelId="{E803077D-DF24-4E8A-A67D-8B0A3C3095E3}" type="pres">
      <dgm:prSet presAssocID="{63E7A2EA-8D8B-429C-A89A-63B141C812E0}" presName="Accent" presStyleLbl="node1" presStyleIdx="0" presStyleCnt="4" custScaleX="82645" custScaleY="82645"/>
      <dgm:spPr/>
    </dgm:pt>
    <dgm:pt modelId="{5D8640B1-FE58-4174-9B62-EC2A70768EF9}" type="pres">
      <dgm:prSet presAssocID="{63E7A2EA-8D8B-429C-A89A-63B141C812E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FB5D4-219E-4649-9B02-24B45D4E06CA}" type="pres">
      <dgm:prSet presAssocID="{E1E53C73-CD12-43D9-8D13-BFB606CD3812}" presName="Accent2" presStyleCnt="0"/>
      <dgm:spPr/>
    </dgm:pt>
    <dgm:pt modelId="{6B01D528-4FA2-4C64-B3B5-C70B7699133D}" type="pres">
      <dgm:prSet presAssocID="{E1E53C73-CD12-43D9-8D13-BFB606CD3812}" presName="Accent" presStyleLbl="node1" presStyleIdx="1" presStyleCnt="4" custScaleX="75132" custScaleY="75132"/>
      <dgm:spPr/>
    </dgm:pt>
    <dgm:pt modelId="{DE729958-D000-4185-9D74-F7811337D0A7}" type="pres">
      <dgm:prSet presAssocID="{E1E53C73-CD12-43D9-8D13-BFB606CD381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84A36-F644-4710-8B63-78556536C9B2}" type="pres">
      <dgm:prSet presAssocID="{ABB256E9-4D25-4C5E-A03F-3AE622D5BAF4}" presName="Accent3" presStyleCnt="0"/>
      <dgm:spPr/>
    </dgm:pt>
    <dgm:pt modelId="{8C4885DB-8DCA-4377-A131-5FC1C7F81BD4}" type="pres">
      <dgm:prSet presAssocID="{ABB256E9-4D25-4C5E-A03F-3AE622D5BAF4}" presName="Accent" presStyleLbl="node1" presStyleIdx="2" presStyleCnt="4" custScaleX="75132" custScaleY="75132"/>
      <dgm:spPr/>
    </dgm:pt>
    <dgm:pt modelId="{A80AA2DB-D230-4E72-ABB6-3E89B7A0E030}" type="pres">
      <dgm:prSet presAssocID="{ABB256E9-4D25-4C5E-A03F-3AE622D5BAF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ACAF-C292-46A9-9ABC-11D300CABFE3}" type="pres">
      <dgm:prSet presAssocID="{339D2472-28BD-48D8-B6DB-6AEAB47DED90}" presName="Accent4" presStyleCnt="0"/>
      <dgm:spPr/>
    </dgm:pt>
    <dgm:pt modelId="{94F1B919-DAB2-4B55-B975-D8E102722502}" type="pres">
      <dgm:prSet presAssocID="{339D2472-28BD-48D8-B6DB-6AEAB47DED90}" presName="Accent" presStyleLbl="node1" presStyleIdx="3" presStyleCnt="4" custScaleX="75132" custScaleY="75132"/>
      <dgm:spPr/>
    </dgm:pt>
    <dgm:pt modelId="{FFD68375-FF29-453A-A877-4648AFA7512E}" type="pres">
      <dgm:prSet presAssocID="{339D2472-28BD-48D8-B6DB-6AEAB47DED9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6D2E78-3DFF-4C24-B309-48272CF81576}" type="presOf" srcId="{ABB256E9-4D25-4C5E-A03F-3AE622D5BAF4}" destId="{A80AA2DB-D230-4E72-ABB6-3E89B7A0E030}" srcOrd="0" destOrd="0" presId="urn:microsoft.com/office/officeart/2009/layout/CircleArrowProcess"/>
    <dgm:cxn modelId="{BAF05469-36CA-4A1D-9CF7-B68F96208689}" type="presOf" srcId="{1C97DF3B-C4C7-4E56-A077-0375F54B8596}" destId="{5D72B1BA-B6D5-4017-A97B-3F57F708DB8B}" srcOrd="0" destOrd="0" presId="urn:microsoft.com/office/officeart/2009/layout/CircleArrowProcess"/>
    <dgm:cxn modelId="{9F14DF10-EAA4-4266-A87E-34217EA6309E}" srcId="{1C97DF3B-C4C7-4E56-A077-0375F54B8596}" destId="{E1E53C73-CD12-43D9-8D13-BFB606CD3812}" srcOrd="1" destOrd="0" parTransId="{66B89DCF-7A99-4E5E-8F2D-90B858504CB5}" sibTransId="{E5627B72-8677-4082-840E-409C1E54A07E}"/>
    <dgm:cxn modelId="{A06E99AB-5F07-437B-BF71-2E74E740A784}" srcId="{1C97DF3B-C4C7-4E56-A077-0375F54B8596}" destId="{ABB256E9-4D25-4C5E-A03F-3AE622D5BAF4}" srcOrd="2" destOrd="0" parTransId="{37F39A6E-457D-41F4-9A2A-7D210F6FD865}" sibTransId="{018F2759-71F3-419D-933D-A5E76ED122FC}"/>
    <dgm:cxn modelId="{8FD50FD0-5DDB-4864-9635-2AF36DAC952C}" type="presOf" srcId="{339D2472-28BD-48D8-B6DB-6AEAB47DED90}" destId="{FFD68375-FF29-453A-A877-4648AFA7512E}" srcOrd="0" destOrd="0" presId="urn:microsoft.com/office/officeart/2009/layout/CircleArrowProcess"/>
    <dgm:cxn modelId="{67BA436E-2BC9-4356-B3A7-90DECC45F6FF}" srcId="{1C97DF3B-C4C7-4E56-A077-0375F54B8596}" destId="{63E7A2EA-8D8B-429C-A89A-63B141C812E0}" srcOrd="0" destOrd="0" parTransId="{9611AE2C-AD9D-4E43-980F-3980C0592600}" sibTransId="{2DA0FD22-22A5-4DB2-A7CE-511F2E68A384}"/>
    <dgm:cxn modelId="{B9997388-0932-4EFE-A1B7-658B3CCA5442}" srcId="{1C97DF3B-C4C7-4E56-A077-0375F54B8596}" destId="{339D2472-28BD-48D8-B6DB-6AEAB47DED90}" srcOrd="3" destOrd="0" parTransId="{27BD4463-0162-4B9F-A2D3-AEF265577F97}" sibTransId="{3967070B-D125-4D00-ADDA-8B02EB840877}"/>
    <dgm:cxn modelId="{ADC83116-ACFB-4E43-9C02-B0E63136AEEA}" type="presOf" srcId="{E1E53C73-CD12-43D9-8D13-BFB606CD3812}" destId="{DE729958-D000-4185-9D74-F7811337D0A7}" srcOrd="0" destOrd="0" presId="urn:microsoft.com/office/officeart/2009/layout/CircleArrowProcess"/>
    <dgm:cxn modelId="{3112A7FF-0C3A-415E-822C-C73545026EB9}" type="presOf" srcId="{63E7A2EA-8D8B-429C-A89A-63B141C812E0}" destId="{5D8640B1-FE58-4174-9B62-EC2A70768EF9}" srcOrd="0" destOrd="0" presId="urn:microsoft.com/office/officeart/2009/layout/CircleArrowProcess"/>
    <dgm:cxn modelId="{2094766E-FD17-4A27-B6DC-2A48109E476B}" type="presParOf" srcId="{5D72B1BA-B6D5-4017-A97B-3F57F708DB8B}" destId="{2D4AEB93-7F11-4ED2-8815-198AD5E564C3}" srcOrd="0" destOrd="0" presId="urn:microsoft.com/office/officeart/2009/layout/CircleArrowProcess"/>
    <dgm:cxn modelId="{F227DAEF-44DE-4EA1-A49C-66796B824679}" type="presParOf" srcId="{2D4AEB93-7F11-4ED2-8815-198AD5E564C3}" destId="{E803077D-DF24-4E8A-A67D-8B0A3C3095E3}" srcOrd="0" destOrd="0" presId="urn:microsoft.com/office/officeart/2009/layout/CircleArrowProcess"/>
    <dgm:cxn modelId="{31B3AAF6-E442-4C7E-B641-1F4E9D805719}" type="presParOf" srcId="{5D72B1BA-B6D5-4017-A97B-3F57F708DB8B}" destId="{5D8640B1-FE58-4174-9B62-EC2A70768EF9}" srcOrd="1" destOrd="0" presId="urn:microsoft.com/office/officeart/2009/layout/CircleArrowProcess"/>
    <dgm:cxn modelId="{5AB549B7-7BB2-4D4C-B4EB-2613CE951B83}" type="presParOf" srcId="{5D72B1BA-B6D5-4017-A97B-3F57F708DB8B}" destId="{C40FB5D4-219E-4649-9B02-24B45D4E06CA}" srcOrd="2" destOrd="0" presId="urn:microsoft.com/office/officeart/2009/layout/CircleArrowProcess"/>
    <dgm:cxn modelId="{49622331-3283-4127-A706-3F9899F986D9}" type="presParOf" srcId="{C40FB5D4-219E-4649-9B02-24B45D4E06CA}" destId="{6B01D528-4FA2-4C64-B3B5-C70B7699133D}" srcOrd="0" destOrd="0" presId="urn:microsoft.com/office/officeart/2009/layout/CircleArrowProcess"/>
    <dgm:cxn modelId="{C41A1EEF-54B0-4108-A799-791DE6800C82}" type="presParOf" srcId="{5D72B1BA-B6D5-4017-A97B-3F57F708DB8B}" destId="{DE729958-D000-4185-9D74-F7811337D0A7}" srcOrd="3" destOrd="0" presId="urn:microsoft.com/office/officeart/2009/layout/CircleArrowProcess"/>
    <dgm:cxn modelId="{AC5D5B36-70DB-4308-B0B0-33A8D74164CF}" type="presParOf" srcId="{5D72B1BA-B6D5-4017-A97B-3F57F708DB8B}" destId="{1AE84A36-F644-4710-8B63-78556536C9B2}" srcOrd="4" destOrd="0" presId="urn:microsoft.com/office/officeart/2009/layout/CircleArrowProcess"/>
    <dgm:cxn modelId="{77BE15C5-7B29-4DA5-AFA4-6F757055D5BE}" type="presParOf" srcId="{1AE84A36-F644-4710-8B63-78556536C9B2}" destId="{8C4885DB-8DCA-4377-A131-5FC1C7F81BD4}" srcOrd="0" destOrd="0" presId="urn:microsoft.com/office/officeart/2009/layout/CircleArrowProcess"/>
    <dgm:cxn modelId="{01D00B7B-4A1E-4DB9-AC84-ED63098693CE}" type="presParOf" srcId="{5D72B1BA-B6D5-4017-A97B-3F57F708DB8B}" destId="{A80AA2DB-D230-4E72-ABB6-3E89B7A0E030}" srcOrd="5" destOrd="0" presId="urn:microsoft.com/office/officeart/2009/layout/CircleArrowProcess"/>
    <dgm:cxn modelId="{FDFDFA10-32C0-4902-94CC-939D052C0661}" type="presParOf" srcId="{5D72B1BA-B6D5-4017-A97B-3F57F708DB8B}" destId="{D68EACAF-C292-46A9-9ABC-11D300CABFE3}" srcOrd="6" destOrd="0" presId="urn:microsoft.com/office/officeart/2009/layout/CircleArrowProcess"/>
    <dgm:cxn modelId="{55A2321F-8B1D-4CD5-9142-EEB9F8AE955F}" type="presParOf" srcId="{D68EACAF-C292-46A9-9ABC-11D300CABFE3}" destId="{94F1B919-DAB2-4B55-B975-D8E102722502}" srcOrd="0" destOrd="0" presId="urn:microsoft.com/office/officeart/2009/layout/CircleArrowProcess"/>
    <dgm:cxn modelId="{18400E54-8205-4B44-B919-B0D9C74E72B4}" type="presParOf" srcId="{5D72B1BA-B6D5-4017-A97B-3F57F708DB8B}" destId="{FFD68375-FF29-453A-A877-4648AFA7512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077D-DF24-4E8A-A67D-8B0A3C3095E3}">
      <dsp:nvSpPr>
        <dsp:cNvPr id="0" name=""/>
        <dsp:cNvSpPr/>
      </dsp:nvSpPr>
      <dsp:spPr>
        <a:xfrm>
          <a:off x="3518721" y="203934"/>
          <a:ext cx="1740599" cy="17407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40B1-FE58-4174-9B62-EC2A70768EF9}">
      <dsp:nvSpPr>
        <dsp:cNvPr id="0" name=""/>
        <dsp:cNvSpPr/>
      </dsp:nvSpPr>
      <dsp:spPr>
        <a:xfrm>
          <a:off x="3800960" y="783591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Planning</a:t>
          </a:r>
          <a:endParaRPr lang="en-US" sz="1100" kern="1200" dirty="0"/>
        </a:p>
      </dsp:txBody>
      <dsp:txXfrm>
        <a:off x="3800960" y="783591"/>
        <a:ext cx="1175331" cy="587605"/>
      </dsp:txXfrm>
    </dsp:sp>
    <dsp:sp modelId="{6B01D528-4FA2-4C64-B3B5-C70B7699133D}">
      <dsp:nvSpPr>
        <dsp:cNvPr id="0" name=""/>
        <dsp:cNvSpPr/>
      </dsp:nvSpPr>
      <dsp:spPr>
        <a:xfrm>
          <a:off x="3012740" y="1493458"/>
          <a:ext cx="1582366" cy="15825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9958-D000-4185-9D74-F7811337D0A7}">
      <dsp:nvSpPr>
        <dsp:cNvPr id="0" name=""/>
        <dsp:cNvSpPr/>
      </dsp:nvSpPr>
      <dsp:spPr>
        <a:xfrm>
          <a:off x="3213492" y="1996225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Analysis</a:t>
          </a:r>
          <a:endParaRPr lang="en-US" sz="1100" kern="1200" dirty="0"/>
        </a:p>
      </dsp:txBody>
      <dsp:txXfrm>
        <a:off x="3213492" y="1996225"/>
        <a:ext cx="1175331" cy="587605"/>
      </dsp:txXfrm>
    </dsp:sp>
    <dsp:sp modelId="{8C4885DB-8DCA-4377-A131-5FC1C7F81BD4}">
      <dsp:nvSpPr>
        <dsp:cNvPr id="0" name=""/>
        <dsp:cNvSpPr/>
      </dsp:nvSpPr>
      <dsp:spPr>
        <a:xfrm>
          <a:off x="3597838" y="2708326"/>
          <a:ext cx="1582366" cy="158252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A2DB-D230-4E72-ABB6-3E89B7A0E030}">
      <dsp:nvSpPr>
        <dsp:cNvPr id="0" name=""/>
        <dsp:cNvSpPr/>
      </dsp:nvSpPr>
      <dsp:spPr>
        <a:xfrm>
          <a:off x="3800960" y="3208859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</a:t>
          </a:r>
          <a:endParaRPr lang="en-US" sz="1100" kern="1200" dirty="0"/>
        </a:p>
      </dsp:txBody>
      <dsp:txXfrm>
        <a:off x="3800960" y="3208859"/>
        <a:ext cx="1175331" cy="587605"/>
      </dsp:txXfrm>
    </dsp:sp>
    <dsp:sp modelId="{94F1B919-DAB2-4B55-B975-D8E102722502}">
      <dsp:nvSpPr>
        <dsp:cNvPr id="0" name=""/>
        <dsp:cNvSpPr/>
      </dsp:nvSpPr>
      <dsp:spPr>
        <a:xfrm>
          <a:off x="3125975" y="4021556"/>
          <a:ext cx="1359452" cy="136010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68375-FF29-453A-A877-4648AFA7512E}">
      <dsp:nvSpPr>
        <dsp:cNvPr id="0" name=""/>
        <dsp:cNvSpPr/>
      </dsp:nvSpPr>
      <dsp:spPr>
        <a:xfrm>
          <a:off x="3213492" y="4421493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213492" y="4421493"/>
        <a:ext cx="1175331" cy="58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4382-410D-4962-B3DD-CC41AFC3DDAB}" type="datetime1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8D8F-7AC5-453F-80AC-A8271632DD7D}" type="datetime1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BD5D-C191-40AE-AC87-0C6075185F39}" type="datetime1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FA09-B1EE-4970-8E84-FBEBB6A158E0}" type="datetime1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07E4-5A22-4F16-91E8-D101D47D4BAC}" type="datetime1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29AE-9012-495D-B31E-3E6C9CE94DA1}" type="datetime1">
              <a:rPr lang="en-US" smtClean="0"/>
              <a:t>19|12|7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71CC-B4BD-4194-AEEA-2C1C4983BA5A}" type="datetime1">
              <a:rPr lang="en-US" smtClean="0"/>
              <a:t>19|12|7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24BF-2A06-4080-B3A4-F849A420A2DC}" type="datetime1">
              <a:rPr lang="en-US" smtClean="0"/>
              <a:t>19|12|7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1A38-CA39-4F97-B11E-092ED0C04C2B}" type="datetime1">
              <a:rPr lang="en-US" smtClean="0"/>
              <a:t>19|12|7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146-B509-464B-AA70-4B6B3341BB51}" type="datetime1">
              <a:rPr lang="en-US" smtClean="0"/>
              <a:t>19|12|7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3733-0C2E-4414-8AD6-505FB8FD669E}" type="datetime1">
              <a:rPr lang="en-US" smtClean="0"/>
              <a:t>19|12|7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6CDD-253D-4425-984B-DD996D237A04}" type="datetime1">
              <a:rPr lang="en-US" smtClean="0"/>
              <a:t>19|12|7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XP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r>
              <a:rPr lang="en-US" dirty="0" smtClean="0"/>
              <a:t>Small Releases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 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UI (modern)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43200" y="222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Pair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2815937"/>
              </p:ext>
            </p:extLst>
          </p:nvPr>
        </p:nvGraphicFramePr>
        <p:xfrm>
          <a:off x="487912" y="926092"/>
          <a:ext cx="8272061" cy="55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475186" y="945091"/>
            <a:ext cx="4193929" cy="5396436"/>
            <a:chOff x="4529778" y="1081569"/>
            <a:chExt cx="4193929" cy="5396436"/>
          </a:xfrm>
        </p:grpSpPr>
        <p:grpSp>
          <p:nvGrpSpPr>
            <p:cNvPr id="24" name="Group 23"/>
            <p:cNvGrpSpPr/>
            <p:nvPr/>
          </p:nvGrpSpPr>
          <p:grpSpPr>
            <a:xfrm>
              <a:off x="4529778" y="1083213"/>
              <a:ext cx="4193929" cy="5394792"/>
              <a:chOff x="4543845" y="900333"/>
              <a:chExt cx="4193929" cy="539479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543845" y="1225121"/>
                <a:ext cx="4121853" cy="5039649"/>
                <a:chOff x="5718754" y="1196116"/>
                <a:chExt cx="4121853" cy="5039649"/>
              </a:xfrm>
            </p:grpSpPr>
            <p:sp>
              <p:nvSpPr>
                <p:cNvPr id="15" name="Circular Arrow 14"/>
                <p:cNvSpPr/>
                <p:nvPr/>
              </p:nvSpPr>
              <p:spPr>
                <a:xfrm rot="5100000" flipH="1">
                  <a:off x="5503679" y="1949380"/>
                  <a:ext cx="4501460" cy="4071309"/>
                </a:xfrm>
                <a:prstGeom prst="circularArrow">
                  <a:avLst>
                    <a:gd name="adj1" fmla="val 5755"/>
                    <a:gd name="adj2" fmla="val 1142318"/>
                    <a:gd name="adj3" fmla="val 20603927"/>
                    <a:gd name="adj4" fmla="val 9894544"/>
                    <a:gd name="adj5" fmla="val 82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754409" y="3661868"/>
                  <a:ext cx="14638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Repeating</a:t>
                  </a:r>
                </a:p>
                <a:p>
                  <a:pPr algn="ctr"/>
                  <a:r>
                    <a:rPr lang="en-US" dirty="0" smtClean="0"/>
                    <a:t>Many times</a:t>
                  </a:r>
                  <a:endParaRPr lang="en-US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7118253" y="1395286"/>
                  <a:ext cx="998805" cy="340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117058" y="1196116"/>
                  <a:ext cx="1723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New</a:t>
                  </a:r>
                  <a:r>
                    <a:rPr lang="en-US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 </a:t>
                  </a:r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Change</a:t>
                  </a:r>
                  <a:endPara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5755424" y="900333"/>
                <a:ext cx="2982350" cy="53947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061562" y="1081569"/>
              <a:ext cx="503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XP</a:t>
              </a:r>
              <a:endParaRPr lang="en-US" sz="2000" b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aasn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323</Words>
  <Application>Microsoft Office PowerPoint</Application>
  <PresentationFormat>Widescreen</PresentationFormat>
  <Paragraphs>100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Extreme Programming (XP) - Diagram</vt:lpstr>
      <vt:lpstr>Why Name “Extreme Programming”?</vt:lpstr>
      <vt:lpstr>ELEMENTS OF XP</vt:lpstr>
      <vt:lpstr>Pair programming</vt:lpstr>
      <vt:lpstr>Code Review</vt:lpstr>
      <vt:lpstr>VALUES</vt:lpstr>
      <vt:lpstr>Uses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32</cp:revision>
  <dcterms:created xsi:type="dcterms:W3CDTF">2019-12-05T11:22:12Z</dcterms:created>
  <dcterms:modified xsi:type="dcterms:W3CDTF">2019-12-08T01:44:15Z</dcterms:modified>
</cp:coreProperties>
</file>