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2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32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12</cp:revision>
  <dcterms:created xsi:type="dcterms:W3CDTF">2019-12-08T10:51:25Z</dcterms:created>
  <dcterms:modified xsi:type="dcterms:W3CDTF">2019-12-08T15:12:01Z</dcterms:modified>
</cp:coreProperties>
</file>