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46D806-D633-4925-88FF-13EA3736C642}" type="pres">
      <dgm:prSet presAssocID="{3E21CBF3-ED67-4DE4-92E8-D28F4E02C66C}" presName="centerShape" presStyleLbl="node0" presStyleIdx="0" presStyleCnt="1"/>
      <dgm:spPr/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</dgm:pt>
  </dgm:ptLst>
  <dgm:cxnLst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2" y="365125"/>
            <a:ext cx="11224048" cy="1460500"/>
          </a:xfrm>
        </p:spPr>
        <p:txBody>
          <a:bodyPr/>
          <a:lstStyle/>
          <a:p>
            <a:r>
              <a:rPr lang="en-US"/>
              <a:t>Extreme Programming (XP) - </a:t>
            </a:r>
            <a:r>
              <a:rPr lang="en-US" b="1"/>
              <a:t>Diagram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104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(XP) - Introduction</vt:lpstr>
      <vt:lpstr>Extreme Programming (XP) -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18</cp:revision>
  <dcterms:created xsi:type="dcterms:W3CDTF">2019-12-05T11:22:12Z</dcterms:created>
  <dcterms:modified xsi:type="dcterms:W3CDTF">2019-12-07T11:12:59Z</dcterms:modified>
</cp:coreProperties>
</file>