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A956B9-8AA8-4C09-A042-F1255954371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9EDA4-D9DD-44C8-9AC2-E14B5628EAEA}">
      <dgm:prSet phldrT="[Text]"/>
      <dgm:spPr/>
      <dgm:t>
        <a:bodyPr/>
        <a:lstStyle/>
        <a:p>
          <a:r>
            <a:rPr lang="en-US" dirty="0" smtClean="0"/>
            <a:t>code2</a:t>
          </a:r>
          <a:endParaRPr lang="en-US" dirty="0"/>
        </a:p>
      </dgm:t>
    </dgm:pt>
    <dgm:pt modelId="{B3AFC30B-A1AF-46BA-8ADF-5684A94E8972}" type="parTrans" cxnId="{EC83C866-A311-451C-8A65-4B7F158B5FCA}">
      <dgm:prSet/>
      <dgm:spPr/>
      <dgm:t>
        <a:bodyPr/>
        <a:lstStyle/>
        <a:p>
          <a:endParaRPr lang="en-US"/>
        </a:p>
      </dgm:t>
    </dgm:pt>
    <dgm:pt modelId="{D4A37EBF-84D2-4B44-B1E8-85FE4AF363EE}" type="sibTrans" cxnId="{EC83C866-A311-451C-8A65-4B7F158B5FCA}">
      <dgm:prSet/>
      <dgm:spPr/>
      <dgm:t>
        <a:bodyPr/>
        <a:lstStyle/>
        <a:p>
          <a:r>
            <a:rPr lang="en-US" dirty="0" smtClean="0"/>
            <a:t>code1</a:t>
          </a:r>
          <a:endParaRPr lang="en-US" dirty="0"/>
        </a:p>
      </dgm:t>
    </dgm:pt>
    <dgm:pt modelId="{7E05D667-AF25-40F8-A435-2D17D074E566}">
      <dgm:prSet phldrT="[Text]"/>
      <dgm:spPr/>
      <dgm:t>
        <a:bodyPr/>
        <a:lstStyle/>
        <a:p>
          <a:r>
            <a:rPr lang="en-US" dirty="0" smtClean="0"/>
            <a:t>Code 3</a:t>
          </a:r>
          <a:endParaRPr lang="en-US" dirty="0"/>
        </a:p>
      </dgm:t>
    </dgm:pt>
    <dgm:pt modelId="{9F2CCD9B-12FD-4261-9934-5A17AD108225}" type="parTrans" cxnId="{005E5C72-7A8B-40E7-BA09-EE8BC763B96F}">
      <dgm:prSet/>
      <dgm:spPr/>
      <dgm:t>
        <a:bodyPr/>
        <a:lstStyle/>
        <a:p>
          <a:endParaRPr lang="en-US"/>
        </a:p>
      </dgm:t>
    </dgm:pt>
    <dgm:pt modelId="{01AA8283-1DBB-4CDA-BBF9-95436A57932F}" type="sibTrans" cxnId="{005E5C72-7A8B-40E7-BA09-EE8BC763B96F}">
      <dgm:prSet/>
      <dgm:spPr/>
      <dgm:t>
        <a:bodyPr/>
        <a:lstStyle/>
        <a:p>
          <a:r>
            <a:rPr lang="en-US" dirty="0" smtClean="0"/>
            <a:t>code4</a:t>
          </a:r>
          <a:endParaRPr lang="en-US" dirty="0"/>
        </a:p>
      </dgm:t>
    </dgm:pt>
    <dgm:pt modelId="{60B1FFD0-0763-4574-B410-A6988B4EED25}">
      <dgm:prSet phldrT="[Text]"/>
      <dgm:spPr/>
      <dgm:t>
        <a:bodyPr/>
        <a:lstStyle/>
        <a:p>
          <a:endParaRPr lang="en-US" dirty="0"/>
        </a:p>
      </dgm:t>
    </dgm:pt>
    <dgm:pt modelId="{A56F651D-7693-492C-94CF-AFADC33A69BD}" type="parTrans" cxnId="{17BBF473-42B5-4AA2-8D07-4648901D94A6}">
      <dgm:prSet/>
      <dgm:spPr/>
      <dgm:t>
        <a:bodyPr/>
        <a:lstStyle/>
        <a:p>
          <a:endParaRPr lang="en-US"/>
        </a:p>
      </dgm:t>
    </dgm:pt>
    <dgm:pt modelId="{2DF65D7E-8F3D-49A2-90AC-9307E9CA1482}" type="sibTrans" cxnId="{17BBF473-42B5-4AA2-8D07-4648901D94A6}">
      <dgm:prSet/>
      <dgm:spPr/>
      <dgm:t>
        <a:bodyPr/>
        <a:lstStyle/>
        <a:p>
          <a:endParaRPr lang="en-US"/>
        </a:p>
      </dgm:t>
    </dgm:pt>
    <dgm:pt modelId="{C8819DA0-0A0D-4809-A697-8EE17C27F8FD}" type="pres">
      <dgm:prSet presAssocID="{EBA956B9-8AA8-4C09-A042-F12559543711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5E02B51-8424-4698-A1D8-7387BFC7AE79}" type="pres">
      <dgm:prSet presAssocID="{DFA9EDA4-D9DD-44C8-9AC2-E14B5628EAEA}" presName="composite" presStyleCnt="0"/>
      <dgm:spPr/>
    </dgm:pt>
    <dgm:pt modelId="{1CEF3C90-5AFE-47A2-913C-0D42C000C14C}" type="pres">
      <dgm:prSet presAssocID="{DFA9EDA4-D9DD-44C8-9AC2-E14B5628EAEA}" presName="Parent1" presStyleLbl="node1" presStyleIdx="0" presStyleCnt="4" custLinFactX="-26573" custLinFactNeighborX="-100000" custLinFactNeighborY="-1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FA3B5-F5CF-4A95-9D97-D77A25F8D216}" type="pres">
      <dgm:prSet presAssocID="{DFA9EDA4-D9DD-44C8-9AC2-E14B5628EAEA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D7740-3D1F-4D3E-BEBA-3F4A4183C2F1}" type="pres">
      <dgm:prSet presAssocID="{DFA9EDA4-D9DD-44C8-9AC2-E14B5628EAEA}" presName="BalanceSpacing" presStyleCnt="0"/>
      <dgm:spPr/>
    </dgm:pt>
    <dgm:pt modelId="{A605766A-D973-401B-9488-D0E2540CCDEA}" type="pres">
      <dgm:prSet presAssocID="{DFA9EDA4-D9DD-44C8-9AC2-E14B5628EAEA}" presName="BalanceSpacing1" presStyleCnt="0"/>
      <dgm:spPr/>
    </dgm:pt>
    <dgm:pt modelId="{36CC621C-EEBA-4032-A1C4-95D93E13E7B4}" type="pres">
      <dgm:prSet presAssocID="{D4A37EBF-84D2-4B44-B1E8-85FE4AF363EE}" presName="Accent1Text" presStyleLbl="node1" presStyleIdx="1" presStyleCnt="4" custLinFactX="-100000" custLinFactNeighborX="-157206" custLinFactNeighborY="-9732"/>
      <dgm:spPr/>
      <dgm:t>
        <a:bodyPr/>
        <a:lstStyle/>
        <a:p>
          <a:endParaRPr lang="en-US"/>
        </a:p>
      </dgm:t>
    </dgm:pt>
    <dgm:pt modelId="{9C0F2BCD-F43D-4A3C-BA7A-519BADA96AD6}" type="pres">
      <dgm:prSet presAssocID="{D4A37EBF-84D2-4B44-B1E8-85FE4AF363EE}" presName="spaceBetweenRectangles" presStyleCnt="0"/>
      <dgm:spPr/>
    </dgm:pt>
    <dgm:pt modelId="{067A95DD-E9E6-4A81-934E-E32D66C89010}" type="pres">
      <dgm:prSet presAssocID="{7E05D667-AF25-40F8-A435-2D17D074E566}" presName="composite" presStyleCnt="0"/>
      <dgm:spPr/>
    </dgm:pt>
    <dgm:pt modelId="{BADB0BD2-CE74-4F03-B6B4-AEA52D935E43}" type="pres">
      <dgm:prSet presAssocID="{7E05D667-AF25-40F8-A435-2D17D074E566}" presName="Parent1" presStyleLbl="node1" presStyleIdx="2" presStyleCnt="4" custLinFactX="61866" custLinFactNeighborX="100000" custLinFactNeighborY="-8084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7D3A3-56DC-416A-9D44-98A1CDBB4E4D}" type="pres">
      <dgm:prSet presAssocID="{7E05D667-AF25-40F8-A435-2D17D074E566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67577-8C2C-4494-A717-E7742E7BF66A}" type="pres">
      <dgm:prSet presAssocID="{7E05D667-AF25-40F8-A435-2D17D074E566}" presName="BalanceSpacing" presStyleCnt="0"/>
      <dgm:spPr/>
    </dgm:pt>
    <dgm:pt modelId="{1C8EE4AF-587F-4D3D-B304-8F1C0A7C24BA}" type="pres">
      <dgm:prSet presAssocID="{7E05D667-AF25-40F8-A435-2D17D074E566}" presName="BalanceSpacing1" presStyleCnt="0"/>
      <dgm:spPr/>
    </dgm:pt>
    <dgm:pt modelId="{B54F54A5-26B8-4787-8570-EDBF36A08DD1}" type="pres">
      <dgm:prSet presAssocID="{01AA8283-1DBB-4CDA-BBF9-95436A57932F}" presName="Accent1Text" presStyleLbl="node1" presStyleIdx="3" presStyleCnt="4" custLinFactX="100000" custLinFactNeighborX="174005" custLinFactNeighborY="-83072"/>
      <dgm:spPr/>
      <dgm:t>
        <a:bodyPr/>
        <a:lstStyle/>
        <a:p>
          <a:endParaRPr lang="en-US"/>
        </a:p>
      </dgm:t>
    </dgm:pt>
  </dgm:ptLst>
  <dgm:cxnLst>
    <dgm:cxn modelId="{8425DD69-74A0-4DC8-8ACD-CE5B57A2453E}" type="presOf" srcId="{7E05D667-AF25-40F8-A435-2D17D074E566}" destId="{BADB0BD2-CE74-4F03-B6B4-AEA52D935E43}" srcOrd="0" destOrd="0" presId="urn:microsoft.com/office/officeart/2008/layout/AlternatingHexagons"/>
    <dgm:cxn modelId="{005E5C72-7A8B-40E7-BA09-EE8BC763B96F}" srcId="{EBA956B9-8AA8-4C09-A042-F12559543711}" destId="{7E05D667-AF25-40F8-A435-2D17D074E566}" srcOrd="1" destOrd="0" parTransId="{9F2CCD9B-12FD-4261-9934-5A17AD108225}" sibTransId="{01AA8283-1DBB-4CDA-BBF9-95436A57932F}"/>
    <dgm:cxn modelId="{EC83C866-A311-451C-8A65-4B7F158B5FCA}" srcId="{EBA956B9-8AA8-4C09-A042-F12559543711}" destId="{DFA9EDA4-D9DD-44C8-9AC2-E14B5628EAEA}" srcOrd="0" destOrd="0" parTransId="{B3AFC30B-A1AF-46BA-8ADF-5684A94E8972}" sibTransId="{D4A37EBF-84D2-4B44-B1E8-85FE4AF363EE}"/>
    <dgm:cxn modelId="{5F8D8EEF-E6A2-49DF-B166-9A2354B3AD8A}" type="presOf" srcId="{60B1FFD0-0763-4574-B410-A6988B4EED25}" destId="{16B7D3A3-56DC-416A-9D44-98A1CDBB4E4D}" srcOrd="0" destOrd="0" presId="urn:microsoft.com/office/officeart/2008/layout/AlternatingHexagons"/>
    <dgm:cxn modelId="{40FA1BBB-079A-47F6-AC3A-75FEAA45152F}" type="presOf" srcId="{DFA9EDA4-D9DD-44C8-9AC2-E14B5628EAEA}" destId="{1CEF3C90-5AFE-47A2-913C-0D42C000C14C}" srcOrd="0" destOrd="0" presId="urn:microsoft.com/office/officeart/2008/layout/AlternatingHexagons"/>
    <dgm:cxn modelId="{F1615F48-9570-4F1E-8682-18A75ADDEC03}" type="presOf" srcId="{EBA956B9-8AA8-4C09-A042-F12559543711}" destId="{C8819DA0-0A0D-4809-A697-8EE17C27F8FD}" srcOrd="0" destOrd="0" presId="urn:microsoft.com/office/officeart/2008/layout/AlternatingHexagons"/>
    <dgm:cxn modelId="{E6443AC6-6015-4E08-A400-E0A8FCEEC3CA}" type="presOf" srcId="{01AA8283-1DBB-4CDA-BBF9-95436A57932F}" destId="{B54F54A5-26B8-4787-8570-EDBF36A08DD1}" srcOrd="0" destOrd="0" presId="urn:microsoft.com/office/officeart/2008/layout/AlternatingHexagons"/>
    <dgm:cxn modelId="{17BBF473-42B5-4AA2-8D07-4648901D94A6}" srcId="{7E05D667-AF25-40F8-A435-2D17D074E566}" destId="{60B1FFD0-0763-4574-B410-A6988B4EED25}" srcOrd="0" destOrd="0" parTransId="{A56F651D-7693-492C-94CF-AFADC33A69BD}" sibTransId="{2DF65D7E-8F3D-49A2-90AC-9307E9CA1482}"/>
    <dgm:cxn modelId="{10EDA3DC-7974-4C41-B608-EBF4656930D2}" type="presOf" srcId="{D4A37EBF-84D2-4B44-B1E8-85FE4AF363EE}" destId="{36CC621C-EEBA-4032-A1C4-95D93E13E7B4}" srcOrd="0" destOrd="0" presId="urn:microsoft.com/office/officeart/2008/layout/AlternatingHexagons"/>
    <dgm:cxn modelId="{061F8A87-F1FA-4982-83C2-82DE16840E7B}" type="presParOf" srcId="{C8819DA0-0A0D-4809-A697-8EE17C27F8FD}" destId="{85E02B51-8424-4698-A1D8-7387BFC7AE79}" srcOrd="0" destOrd="0" presId="urn:microsoft.com/office/officeart/2008/layout/AlternatingHexagons"/>
    <dgm:cxn modelId="{400CA033-CAC6-4C88-8FBE-6079CEDBDA5A}" type="presParOf" srcId="{85E02B51-8424-4698-A1D8-7387BFC7AE79}" destId="{1CEF3C90-5AFE-47A2-913C-0D42C000C14C}" srcOrd="0" destOrd="0" presId="urn:microsoft.com/office/officeart/2008/layout/AlternatingHexagons"/>
    <dgm:cxn modelId="{DC4D9BF1-D31B-46D4-A9D6-D7E110859314}" type="presParOf" srcId="{85E02B51-8424-4698-A1D8-7387BFC7AE79}" destId="{EF8FA3B5-F5CF-4A95-9D97-D77A25F8D216}" srcOrd="1" destOrd="0" presId="urn:microsoft.com/office/officeart/2008/layout/AlternatingHexagons"/>
    <dgm:cxn modelId="{E9A793DA-6E11-466C-A4BF-62BDB1E52C9F}" type="presParOf" srcId="{85E02B51-8424-4698-A1D8-7387BFC7AE79}" destId="{298D7740-3D1F-4D3E-BEBA-3F4A4183C2F1}" srcOrd="2" destOrd="0" presId="urn:microsoft.com/office/officeart/2008/layout/AlternatingHexagons"/>
    <dgm:cxn modelId="{3E5F37B4-9961-48B6-826C-777ACB64BD3C}" type="presParOf" srcId="{85E02B51-8424-4698-A1D8-7387BFC7AE79}" destId="{A605766A-D973-401B-9488-D0E2540CCDEA}" srcOrd="3" destOrd="0" presId="urn:microsoft.com/office/officeart/2008/layout/AlternatingHexagons"/>
    <dgm:cxn modelId="{6A066AB0-576E-4B7B-832B-7D0B2A45E075}" type="presParOf" srcId="{85E02B51-8424-4698-A1D8-7387BFC7AE79}" destId="{36CC621C-EEBA-4032-A1C4-95D93E13E7B4}" srcOrd="4" destOrd="0" presId="urn:microsoft.com/office/officeart/2008/layout/AlternatingHexagons"/>
    <dgm:cxn modelId="{2D61B20D-32B2-488A-9FBE-F56CF5E31376}" type="presParOf" srcId="{C8819DA0-0A0D-4809-A697-8EE17C27F8FD}" destId="{9C0F2BCD-F43D-4A3C-BA7A-519BADA96AD6}" srcOrd="1" destOrd="0" presId="urn:microsoft.com/office/officeart/2008/layout/AlternatingHexagons"/>
    <dgm:cxn modelId="{6A3A63E3-F8F7-4AEE-9564-CD4212E0056F}" type="presParOf" srcId="{C8819DA0-0A0D-4809-A697-8EE17C27F8FD}" destId="{067A95DD-E9E6-4A81-934E-E32D66C89010}" srcOrd="2" destOrd="0" presId="urn:microsoft.com/office/officeart/2008/layout/AlternatingHexagons"/>
    <dgm:cxn modelId="{21B2F88B-3AAC-421D-98BF-98B9E2B9F5AE}" type="presParOf" srcId="{067A95DD-E9E6-4A81-934E-E32D66C89010}" destId="{BADB0BD2-CE74-4F03-B6B4-AEA52D935E43}" srcOrd="0" destOrd="0" presId="urn:microsoft.com/office/officeart/2008/layout/AlternatingHexagons"/>
    <dgm:cxn modelId="{CBCA9962-5726-4743-986E-D404E853F413}" type="presParOf" srcId="{067A95DD-E9E6-4A81-934E-E32D66C89010}" destId="{16B7D3A3-56DC-416A-9D44-98A1CDBB4E4D}" srcOrd="1" destOrd="0" presId="urn:microsoft.com/office/officeart/2008/layout/AlternatingHexagons"/>
    <dgm:cxn modelId="{3F547CDD-302E-411F-A065-A4551A66EA15}" type="presParOf" srcId="{067A95DD-E9E6-4A81-934E-E32D66C89010}" destId="{D7867577-8C2C-4494-A717-E7742E7BF66A}" srcOrd="2" destOrd="0" presId="urn:microsoft.com/office/officeart/2008/layout/AlternatingHexagons"/>
    <dgm:cxn modelId="{6FCA94EE-AD60-4FF9-BE97-BED4862B8A3F}" type="presParOf" srcId="{067A95DD-E9E6-4A81-934E-E32D66C89010}" destId="{1C8EE4AF-587F-4D3D-B304-8F1C0A7C24BA}" srcOrd="3" destOrd="0" presId="urn:microsoft.com/office/officeart/2008/layout/AlternatingHexagons"/>
    <dgm:cxn modelId="{FABC9D6C-3DD1-455F-90E2-1FAF3D09F9AB}" type="presParOf" srcId="{067A95DD-E9E6-4A81-934E-E32D66C89010}" destId="{B54F54A5-26B8-4787-8570-EDBF36A08DD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A956B9-8AA8-4C09-A042-F1255954371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9EDA4-D9DD-44C8-9AC2-E14B5628EAEA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testedcode2</a:t>
          </a:r>
          <a:endParaRPr lang="en-US" dirty="0"/>
        </a:p>
      </dgm:t>
    </dgm:pt>
    <dgm:pt modelId="{B3AFC30B-A1AF-46BA-8ADF-5684A94E8972}" type="parTrans" cxnId="{EC83C866-A311-451C-8A65-4B7F158B5FCA}">
      <dgm:prSet/>
      <dgm:spPr/>
      <dgm:t>
        <a:bodyPr/>
        <a:lstStyle/>
        <a:p>
          <a:endParaRPr lang="en-US"/>
        </a:p>
      </dgm:t>
    </dgm:pt>
    <dgm:pt modelId="{D4A37EBF-84D2-4B44-B1E8-85FE4AF363EE}" type="sibTrans" cxnId="{EC83C866-A311-451C-8A65-4B7F158B5FCA}">
      <dgm:prSet/>
      <dgm:spPr/>
      <dgm:t>
        <a:bodyPr/>
        <a:lstStyle/>
        <a:p>
          <a:r>
            <a:rPr lang="en-US" dirty="0" smtClean="0"/>
            <a:t>testedcode1</a:t>
          </a:r>
          <a:endParaRPr lang="en-US" dirty="0"/>
        </a:p>
      </dgm:t>
    </dgm:pt>
    <dgm:pt modelId="{7E05D667-AF25-40F8-A435-2D17D074E566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testedcode3</a:t>
          </a:r>
          <a:endParaRPr lang="en-US" dirty="0"/>
        </a:p>
      </dgm:t>
    </dgm:pt>
    <dgm:pt modelId="{9F2CCD9B-12FD-4261-9934-5A17AD108225}" type="parTrans" cxnId="{005E5C72-7A8B-40E7-BA09-EE8BC763B96F}">
      <dgm:prSet/>
      <dgm:spPr/>
      <dgm:t>
        <a:bodyPr/>
        <a:lstStyle/>
        <a:p>
          <a:endParaRPr lang="en-US"/>
        </a:p>
      </dgm:t>
    </dgm:pt>
    <dgm:pt modelId="{01AA8283-1DBB-4CDA-BBF9-95436A57932F}" type="sibTrans" cxnId="{005E5C72-7A8B-40E7-BA09-EE8BC763B96F}">
      <dgm:prSet/>
      <dgm:spPr/>
      <dgm:t>
        <a:bodyPr/>
        <a:lstStyle/>
        <a:p>
          <a:endParaRPr lang="en-US" dirty="0" smtClean="0"/>
        </a:p>
        <a:p>
          <a:r>
            <a:rPr lang="en-US" dirty="0" smtClean="0"/>
            <a:t>testedcode4</a:t>
          </a:r>
          <a:endParaRPr lang="en-US" dirty="0"/>
        </a:p>
      </dgm:t>
    </dgm:pt>
    <dgm:pt modelId="{60B1FFD0-0763-4574-B410-A6988B4EED25}">
      <dgm:prSet phldrT="[Text]"/>
      <dgm:spPr/>
      <dgm:t>
        <a:bodyPr/>
        <a:lstStyle/>
        <a:p>
          <a:endParaRPr lang="en-US" dirty="0"/>
        </a:p>
      </dgm:t>
    </dgm:pt>
    <dgm:pt modelId="{A56F651D-7693-492C-94CF-AFADC33A69BD}" type="parTrans" cxnId="{17BBF473-42B5-4AA2-8D07-4648901D94A6}">
      <dgm:prSet/>
      <dgm:spPr/>
      <dgm:t>
        <a:bodyPr/>
        <a:lstStyle/>
        <a:p>
          <a:endParaRPr lang="en-US"/>
        </a:p>
      </dgm:t>
    </dgm:pt>
    <dgm:pt modelId="{2DF65D7E-8F3D-49A2-90AC-9307E9CA1482}" type="sibTrans" cxnId="{17BBF473-42B5-4AA2-8D07-4648901D94A6}">
      <dgm:prSet/>
      <dgm:spPr/>
      <dgm:t>
        <a:bodyPr/>
        <a:lstStyle/>
        <a:p>
          <a:endParaRPr lang="en-US"/>
        </a:p>
      </dgm:t>
    </dgm:pt>
    <dgm:pt modelId="{C8819DA0-0A0D-4809-A697-8EE17C27F8FD}" type="pres">
      <dgm:prSet presAssocID="{EBA956B9-8AA8-4C09-A042-F12559543711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5E02B51-8424-4698-A1D8-7387BFC7AE79}" type="pres">
      <dgm:prSet presAssocID="{DFA9EDA4-D9DD-44C8-9AC2-E14B5628EAEA}" presName="composite" presStyleCnt="0"/>
      <dgm:spPr/>
    </dgm:pt>
    <dgm:pt modelId="{1CEF3C90-5AFE-47A2-913C-0D42C000C14C}" type="pres">
      <dgm:prSet presAssocID="{DFA9EDA4-D9DD-44C8-9AC2-E14B5628EAEA}" presName="Parent1" presStyleLbl="node1" presStyleIdx="0" presStyleCnt="4" custLinFactX="-26573" custLinFactNeighborX="-100000" custLinFactNeighborY="-1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FA3B5-F5CF-4A95-9D97-D77A25F8D216}" type="pres">
      <dgm:prSet presAssocID="{DFA9EDA4-D9DD-44C8-9AC2-E14B5628EAEA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D7740-3D1F-4D3E-BEBA-3F4A4183C2F1}" type="pres">
      <dgm:prSet presAssocID="{DFA9EDA4-D9DD-44C8-9AC2-E14B5628EAEA}" presName="BalanceSpacing" presStyleCnt="0"/>
      <dgm:spPr/>
    </dgm:pt>
    <dgm:pt modelId="{A605766A-D973-401B-9488-D0E2540CCDEA}" type="pres">
      <dgm:prSet presAssocID="{DFA9EDA4-D9DD-44C8-9AC2-E14B5628EAEA}" presName="BalanceSpacing1" presStyleCnt="0"/>
      <dgm:spPr/>
    </dgm:pt>
    <dgm:pt modelId="{36CC621C-EEBA-4032-A1C4-95D93E13E7B4}" type="pres">
      <dgm:prSet presAssocID="{D4A37EBF-84D2-4B44-B1E8-85FE4AF363EE}" presName="Accent1Text" presStyleLbl="node1" presStyleIdx="1" presStyleCnt="4" custLinFactX="-100000" custLinFactNeighborX="-157206" custLinFactNeighborY="-9732"/>
      <dgm:spPr/>
      <dgm:t>
        <a:bodyPr/>
        <a:lstStyle/>
        <a:p>
          <a:endParaRPr lang="en-US"/>
        </a:p>
      </dgm:t>
    </dgm:pt>
    <dgm:pt modelId="{9C0F2BCD-F43D-4A3C-BA7A-519BADA96AD6}" type="pres">
      <dgm:prSet presAssocID="{D4A37EBF-84D2-4B44-B1E8-85FE4AF363EE}" presName="spaceBetweenRectangles" presStyleCnt="0"/>
      <dgm:spPr/>
    </dgm:pt>
    <dgm:pt modelId="{067A95DD-E9E6-4A81-934E-E32D66C89010}" type="pres">
      <dgm:prSet presAssocID="{7E05D667-AF25-40F8-A435-2D17D074E566}" presName="composite" presStyleCnt="0"/>
      <dgm:spPr/>
    </dgm:pt>
    <dgm:pt modelId="{BADB0BD2-CE74-4F03-B6B4-AEA52D935E43}" type="pres">
      <dgm:prSet presAssocID="{7E05D667-AF25-40F8-A435-2D17D074E566}" presName="Parent1" presStyleLbl="node1" presStyleIdx="2" presStyleCnt="4" custLinFactX="61866" custLinFactNeighborX="100000" custLinFactNeighborY="-8084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7D3A3-56DC-416A-9D44-98A1CDBB4E4D}" type="pres">
      <dgm:prSet presAssocID="{7E05D667-AF25-40F8-A435-2D17D074E566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67577-8C2C-4494-A717-E7742E7BF66A}" type="pres">
      <dgm:prSet presAssocID="{7E05D667-AF25-40F8-A435-2D17D074E566}" presName="BalanceSpacing" presStyleCnt="0"/>
      <dgm:spPr/>
    </dgm:pt>
    <dgm:pt modelId="{1C8EE4AF-587F-4D3D-B304-8F1C0A7C24BA}" type="pres">
      <dgm:prSet presAssocID="{7E05D667-AF25-40F8-A435-2D17D074E566}" presName="BalanceSpacing1" presStyleCnt="0"/>
      <dgm:spPr/>
    </dgm:pt>
    <dgm:pt modelId="{B54F54A5-26B8-4787-8570-EDBF36A08DD1}" type="pres">
      <dgm:prSet presAssocID="{01AA8283-1DBB-4CDA-BBF9-95436A57932F}" presName="Accent1Text" presStyleLbl="node1" presStyleIdx="3" presStyleCnt="4" custLinFactX="100000" custLinFactNeighborX="174005" custLinFactNeighborY="-83072"/>
      <dgm:spPr/>
      <dgm:t>
        <a:bodyPr/>
        <a:lstStyle/>
        <a:p>
          <a:endParaRPr lang="en-US"/>
        </a:p>
      </dgm:t>
    </dgm:pt>
  </dgm:ptLst>
  <dgm:cxnLst>
    <dgm:cxn modelId="{005E5C72-7A8B-40E7-BA09-EE8BC763B96F}" srcId="{EBA956B9-8AA8-4C09-A042-F12559543711}" destId="{7E05D667-AF25-40F8-A435-2D17D074E566}" srcOrd="1" destOrd="0" parTransId="{9F2CCD9B-12FD-4261-9934-5A17AD108225}" sibTransId="{01AA8283-1DBB-4CDA-BBF9-95436A57932F}"/>
    <dgm:cxn modelId="{A640E39C-9577-44F9-9FFF-F6964952B74F}" type="presOf" srcId="{DFA9EDA4-D9DD-44C8-9AC2-E14B5628EAEA}" destId="{1CEF3C90-5AFE-47A2-913C-0D42C000C14C}" srcOrd="0" destOrd="0" presId="urn:microsoft.com/office/officeart/2008/layout/AlternatingHexagons"/>
    <dgm:cxn modelId="{1435B86B-5D9F-4544-A3EF-CE9CB884C30E}" type="presOf" srcId="{EBA956B9-8AA8-4C09-A042-F12559543711}" destId="{C8819DA0-0A0D-4809-A697-8EE17C27F8FD}" srcOrd="0" destOrd="0" presId="urn:microsoft.com/office/officeart/2008/layout/AlternatingHexagons"/>
    <dgm:cxn modelId="{86D241CB-2496-4A3E-9EEC-30720666E927}" type="presOf" srcId="{7E05D667-AF25-40F8-A435-2D17D074E566}" destId="{BADB0BD2-CE74-4F03-B6B4-AEA52D935E43}" srcOrd="0" destOrd="0" presId="urn:microsoft.com/office/officeart/2008/layout/AlternatingHexagons"/>
    <dgm:cxn modelId="{8AEDC4D9-0A0D-4550-B5E9-BC26D1EF3D0E}" type="presOf" srcId="{01AA8283-1DBB-4CDA-BBF9-95436A57932F}" destId="{B54F54A5-26B8-4787-8570-EDBF36A08DD1}" srcOrd="0" destOrd="0" presId="urn:microsoft.com/office/officeart/2008/layout/AlternatingHexagons"/>
    <dgm:cxn modelId="{4918E3E1-99FD-40E3-BB8B-5909856F8273}" type="presOf" srcId="{60B1FFD0-0763-4574-B410-A6988B4EED25}" destId="{16B7D3A3-56DC-416A-9D44-98A1CDBB4E4D}" srcOrd="0" destOrd="0" presId="urn:microsoft.com/office/officeart/2008/layout/AlternatingHexagons"/>
    <dgm:cxn modelId="{EC83C866-A311-451C-8A65-4B7F158B5FCA}" srcId="{EBA956B9-8AA8-4C09-A042-F12559543711}" destId="{DFA9EDA4-D9DD-44C8-9AC2-E14B5628EAEA}" srcOrd="0" destOrd="0" parTransId="{B3AFC30B-A1AF-46BA-8ADF-5684A94E8972}" sibTransId="{D4A37EBF-84D2-4B44-B1E8-85FE4AF363EE}"/>
    <dgm:cxn modelId="{17BBF473-42B5-4AA2-8D07-4648901D94A6}" srcId="{7E05D667-AF25-40F8-A435-2D17D074E566}" destId="{60B1FFD0-0763-4574-B410-A6988B4EED25}" srcOrd="0" destOrd="0" parTransId="{A56F651D-7693-492C-94CF-AFADC33A69BD}" sibTransId="{2DF65D7E-8F3D-49A2-90AC-9307E9CA1482}"/>
    <dgm:cxn modelId="{F29DD24A-5566-493D-9AC5-BF2C03AE909E}" type="presOf" srcId="{D4A37EBF-84D2-4B44-B1E8-85FE4AF363EE}" destId="{36CC621C-EEBA-4032-A1C4-95D93E13E7B4}" srcOrd="0" destOrd="0" presId="urn:microsoft.com/office/officeart/2008/layout/AlternatingHexagons"/>
    <dgm:cxn modelId="{0B0E4E17-A93F-4F6C-9DBB-576AAECB9045}" type="presParOf" srcId="{C8819DA0-0A0D-4809-A697-8EE17C27F8FD}" destId="{85E02B51-8424-4698-A1D8-7387BFC7AE79}" srcOrd="0" destOrd="0" presId="urn:microsoft.com/office/officeart/2008/layout/AlternatingHexagons"/>
    <dgm:cxn modelId="{5C73F5DB-F80C-4F76-8634-757678D4BB4D}" type="presParOf" srcId="{85E02B51-8424-4698-A1D8-7387BFC7AE79}" destId="{1CEF3C90-5AFE-47A2-913C-0D42C000C14C}" srcOrd="0" destOrd="0" presId="urn:microsoft.com/office/officeart/2008/layout/AlternatingHexagons"/>
    <dgm:cxn modelId="{B5AD614D-56EF-4BDC-B2AC-BC40E4636EDB}" type="presParOf" srcId="{85E02B51-8424-4698-A1D8-7387BFC7AE79}" destId="{EF8FA3B5-F5CF-4A95-9D97-D77A25F8D216}" srcOrd="1" destOrd="0" presId="urn:microsoft.com/office/officeart/2008/layout/AlternatingHexagons"/>
    <dgm:cxn modelId="{2FF73AB6-5F9F-4984-B344-38D5841A6ADF}" type="presParOf" srcId="{85E02B51-8424-4698-A1D8-7387BFC7AE79}" destId="{298D7740-3D1F-4D3E-BEBA-3F4A4183C2F1}" srcOrd="2" destOrd="0" presId="urn:microsoft.com/office/officeart/2008/layout/AlternatingHexagons"/>
    <dgm:cxn modelId="{26146595-5320-4847-882E-C7293F0D8434}" type="presParOf" srcId="{85E02B51-8424-4698-A1D8-7387BFC7AE79}" destId="{A605766A-D973-401B-9488-D0E2540CCDEA}" srcOrd="3" destOrd="0" presId="urn:microsoft.com/office/officeart/2008/layout/AlternatingHexagons"/>
    <dgm:cxn modelId="{53586551-7E4E-4DAF-A3DE-737EAD80B4EB}" type="presParOf" srcId="{85E02B51-8424-4698-A1D8-7387BFC7AE79}" destId="{36CC621C-EEBA-4032-A1C4-95D93E13E7B4}" srcOrd="4" destOrd="0" presId="urn:microsoft.com/office/officeart/2008/layout/AlternatingHexagons"/>
    <dgm:cxn modelId="{F2F5162F-1445-40F3-9F19-F9C0D1A37BE7}" type="presParOf" srcId="{C8819DA0-0A0D-4809-A697-8EE17C27F8FD}" destId="{9C0F2BCD-F43D-4A3C-BA7A-519BADA96AD6}" srcOrd="1" destOrd="0" presId="urn:microsoft.com/office/officeart/2008/layout/AlternatingHexagons"/>
    <dgm:cxn modelId="{7FCDAE5E-EE34-4C13-94C7-DBCF8402FD52}" type="presParOf" srcId="{C8819DA0-0A0D-4809-A697-8EE17C27F8FD}" destId="{067A95DD-E9E6-4A81-934E-E32D66C89010}" srcOrd="2" destOrd="0" presId="urn:microsoft.com/office/officeart/2008/layout/AlternatingHexagons"/>
    <dgm:cxn modelId="{2C025C99-90EB-4198-AC3C-CAB3ECFCE7A4}" type="presParOf" srcId="{067A95DD-E9E6-4A81-934E-E32D66C89010}" destId="{BADB0BD2-CE74-4F03-B6B4-AEA52D935E43}" srcOrd="0" destOrd="0" presId="urn:microsoft.com/office/officeart/2008/layout/AlternatingHexagons"/>
    <dgm:cxn modelId="{952D0AF7-636D-49F5-B49D-6CFAC8070EF3}" type="presParOf" srcId="{067A95DD-E9E6-4A81-934E-E32D66C89010}" destId="{16B7D3A3-56DC-416A-9D44-98A1CDBB4E4D}" srcOrd="1" destOrd="0" presId="urn:microsoft.com/office/officeart/2008/layout/AlternatingHexagons"/>
    <dgm:cxn modelId="{77CA1AF2-4DCF-4391-8F8F-16DBFB8A9DAD}" type="presParOf" srcId="{067A95DD-E9E6-4A81-934E-E32D66C89010}" destId="{D7867577-8C2C-4494-A717-E7742E7BF66A}" srcOrd="2" destOrd="0" presId="urn:microsoft.com/office/officeart/2008/layout/AlternatingHexagons"/>
    <dgm:cxn modelId="{E16F8110-3CF9-41E0-A7BD-98B7E14EC090}" type="presParOf" srcId="{067A95DD-E9E6-4A81-934E-E32D66C89010}" destId="{1C8EE4AF-587F-4D3D-B304-8F1C0A7C24BA}" srcOrd="3" destOrd="0" presId="urn:microsoft.com/office/officeart/2008/layout/AlternatingHexagons"/>
    <dgm:cxn modelId="{7A728FBB-5F28-4AA0-9FE5-34B5AE71603C}" type="presParOf" srcId="{067A95DD-E9E6-4A81-934E-E32D66C89010}" destId="{B54F54A5-26B8-4787-8570-EDBF36A08DD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F3C90-5AFE-47A2-913C-0D42C000C14C}">
      <dsp:nvSpPr>
        <dsp:cNvPr id="0" name=""/>
        <dsp:cNvSpPr/>
      </dsp:nvSpPr>
      <dsp:spPr>
        <a:xfrm rot="5400000">
          <a:off x="2575649" y="99463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code2</a:t>
          </a:r>
          <a:endParaRPr lang="en-US" sz="1900" kern="1200" dirty="0"/>
        </a:p>
      </dsp:txBody>
      <dsp:txXfrm rot="-5400000">
        <a:off x="2882569" y="238456"/>
        <a:ext cx="916361" cy="1053289"/>
      </dsp:txXfrm>
    </dsp:sp>
    <dsp:sp modelId="{EF8FA3B5-F5CF-4A95-9D97-D77A25F8D216}">
      <dsp:nvSpPr>
        <dsp:cNvPr id="0" name=""/>
        <dsp:cNvSpPr/>
      </dsp:nvSpPr>
      <dsp:spPr>
        <a:xfrm>
          <a:off x="5731820" y="306177"/>
          <a:ext cx="1707705" cy="91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C621C-EEBA-4032-A1C4-95D93E13E7B4}">
      <dsp:nvSpPr>
        <dsp:cNvPr id="0" name=""/>
        <dsp:cNvSpPr/>
      </dsp:nvSpPr>
      <dsp:spPr>
        <a:xfrm rot="5400000">
          <a:off x="-99463" y="99463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code1</a:t>
          </a:r>
          <a:endParaRPr lang="en-US" sz="2200" kern="1200" dirty="0"/>
        </a:p>
      </dsp:txBody>
      <dsp:txXfrm rot="-5400000">
        <a:off x="207457" y="238456"/>
        <a:ext cx="916361" cy="1053289"/>
      </dsp:txXfrm>
    </dsp:sp>
    <dsp:sp modelId="{BADB0BD2-CE74-4F03-B6B4-AEA52D935E43}">
      <dsp:nvSpPr>
        <dsp:cNvPr id="0" name=""/>
        <dsp:cNvSpPr/>
      </dsp:nvSpPr>
      <dsp:spPr>
        <a:xfrm rot="5400000">
          <a:off x="5693923" y="161405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Code 3</a:t>
          </a:r>
          <a:endParaRPr lang="en-US" sz="1900" kern="1200" dirty="0"/>
        </a:p>
      </dsp:txBody>
      <dsp:txXfrm rot="-5400000">
        <a:off x="6000843" y="300398"/>
        <a:ext cx="916361" cy="1053289"/>
      </dsp:txXfrm>
    </dsp:sp>
    <dsp:sp modelId="{16B7D3A3-56DC-416A-9D44-98A1CDBB4E4D}">
      <dsp:nvSpPr>
        <dsp:cNvPr id="0" name=""/>
        <dsp:cNvSpPr/>
      </dsp:nvSpPr>
      <dsp:spPr>
        <a:xfrm>
          <a:off x="1930799" y="1605013"/>
          <a:ext cx="1652617" cy="91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1930799" y="1605013"/>
        <a:ext cx="1652617" cy="918121"/>
      </dsp:txXfrm>
    </dsp:sp>
    <dsp:sp modelId="{B54F54A5-26B8-4787-8570-EDBF36A08DD1}">
      <dsp:nvSpPr>
        <dsp:cNvPr id="0" name=""/>
        <dsp:cNvSpPr/>
      </dsp:nvSpPr>
      <dsp:spPr>
        <a:xfrm rot="5400000">
          <a:off x="7939586" y="127266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code4</a:t>
          </a:r>
          <a:endParaRPr lang="en-US" sz="2200" kern="1200" dirty="0"/>
        </a:p>
      </dsp:txBody>
      <dsp:txXfrm rot="-5400000">
        <a:off x="8246506" y="266259"/>
        <a:ext cx="916361" cy="1053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F3C90-5AFE-47A2-913C-0D42C000C14C}">
      <dsp:nvSpPr>
        <dsp:cNvPr id="0" name=""/>
        <dsp:cNvSpPr/>
      </dsp:nvSpPr>
      <dsp:spPr>
        <a:xfrm rot="5400000">
          <a:off x="2575649" y="99463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testedcode2</a:t>
          </a:r>
          <a:endParaRPr lang="en-US" sz="1000" kern="1200" dirty="0"/>
        </a:p>
      </dsp:txBody>
      <dsp:txXfrm rot="-5400000">
        <a:off x="2882569" y="238456"/>
        <a:ext cx="916361" cy="1053289"/>
      </dsp:txXfrm>
    </dsp:sp>
    <dsp:sp modelId="{EF8FA3B5-F5CF-4A95-9D97-D77A25F8D216}">
      <dsp:nvSpPr>
        <dsp:cNvPr id="0" name=""/>
        <dsp:cNvSpPr/>
      </dsp:nvSpPr>
      <dsp:spPr>
        <a:xfrm>
          <a:off x="5731820" y="306177"/>
          <a:ext cx="1707705" cy="91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C621C-EEBA-4032-A1C4-95D93E13E7B4}">
      <dsp:nvSpPr>
        <dsp:cNvPr id="0" name=""/>
        <dsp:cNvSpPr/>
      </dsp:nvSpPr>
      <dsp:spPr>
        <a:xfrm rot="5400000">
          <a:off x="-99463" y="99463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testedcode1</a:t>
          </a:r>
          <a:endParaRPr lang="en-US" sz="1100" kern="1200" dirty="0"/>
        </a:p>
      </dsp:txBody>
      <dsp:txXfrm rot="-5400000">
        <a:off x="207457" y="238456"/>
        <a:ext cx="916361" cy="1053289"/>
      </dsp:txXfrm>
    </dsp:sp>
    <dsp:sp modelId="{BADB0BD2-CE74-4F03-B6B4-AEA52D935E43}">
      <dsp:nvSpPr>
        <dsp:cNvPr id="0" name=""/>
        <dsp:cNvSpPr/>
      </dsp:nvSpPr>
      <dsp:spPr>
        <a:xfrm rot="5400000">
          <a:off x="5693923" y="161405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testedcode3</a:t>
          </a:r>
          <a:endParaRPr lang="en-US" sz="1000" kern="1200" dirty="0"/>
        </a:p>
      </dsp:txBody>
      <dsp:txXfrm rot="-5400000">
        <a:off x="6000843" y="300398"/>
        <a:ext cx="916361" cy="1053289"/>
      </dsp:txXfrm>
    </dsp:sp>
    <dsp:sp modelId="{16B7D3A3-56DC-416A-9D44-98A1CDBB4E4D}">
      <dsp:nvSpPr>
        <dsp:cNvPr id="0" name=""/>
        <dsp:cNvSpPr/>
      </dsp:nvSpPr>
      <dsp:spPr>
        <a:xfrm>
          <a:off x="1930799" y="1605013"/>
          <a:ext cx="1652617" cy="91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1930799" y="1605013"/>
        <a:ext cx="1652617" cy="918121"/>
      </dsp:txXfrm>
    </dsp:sp>
    <dsp:sp modelId="{B54F54A5-26B8-4787-8570-EDBF36A08DD1}">
      <dsp:nvSpPr>
        <dsp:cNvPr id="0" name=""/>
        <dsp:cNvSpPr/>
      </dsp:nvSpPr>
      <dsp:spPr>
        <a:xfrm rot="5400000">
          <a:off x="7939586" y="127266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testedcode4</a:t>
          </a:r>
          <a:endParaRPr lang="en-US" sz="1100" kern="1200" dirty="0"/>
        </a:p>
      </dsp:txBody>
      <dsp:txXfrm rot="-5400000">
        <a:off x="8246506" y="266259"/>
        <a:ext cx="916361" cy="1053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FF27E-85CE-4FD5-A4AE-A7D95BC7DEE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62816-A87E-4722-A695-D6E924650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7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8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1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8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3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9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0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15937" cy="1325563"/>
          </a:xfrm>
        </p:spPr>
        <p:txBody>
          <a:bodyPr/>
          <a:lstStyle/>
          <a:p>
            <a:r>
              <a:rPr lang="en-US" dirty="0" smtClean="0"/>
              <a:t>Features of 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56630" cy="4351338"/>
          </a:xfrm>
        </p:spPr>
        <p:txBody>
          <a:bodyPr/>
          <a:lstStyle/>
          <a:p>
            <a:r>
              <a:rPr lang="en-US" dirty="0" smtClean="0"/>
              <a:t>Pair programming</a:t>
            </a:r>
          </a:p>
          <a:p>
            <a:r>
              <a:rPr lang="en-US" dirty="0" smtClean="0"/>
              <a:t>Code review</a:t>
            </a:r>
          </a:p>
          <a:p>
            <a:r>
              <a:rPr lang="en-US" dirty="0"/>
              <a:t>T</a:t>
            </a:r>
            <a:r>
              <a:rPr lang="en-US" dirty="0" smtClean="0"/>
              <a:t>esting</a:t>
            </a:r>
          </a:p>
          <a:p>
            <a:r>
              <a:rPr lang="en-US" dirty="0" smtClean="0"/>
              <a:t>Quick Releases</a:t>
            </a:r>
          </a:p>
          <a:p>
            <a:r>
              <a:rPr lang="en-US" dirty="0" smtClean="0"/>
              <a:t>Refactoring</a:t>
            </a:r>
          </a:p>
          <a:p>
            <a:r>
              <a:rPr lang="en-US" dirty="0" smtClean="0"/>
              <a:t>Metaphor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26" y="0"/>
            <a:ext cx="7467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7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en-US" dirty="0"/>
              <a:t>Two people working in the same computer.</a:t>
            </a:r>
          </a:p>
          <a:p>
            <a:r>
              <a:rPr lang="en-US" dirty="0"/>
              <a:t>Less time , less error (efficient)</a:t>
            </a:r>
          </a:p>
          <a:p>
            <a:r>
              <a:rPr lang="en-US" dirty="0"/>
              <a:t>Navigator directs overall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objective </a:t>
            </a:r>
            <a:r>
              <a:rPr lang="en-US" dirty="0"/>
              <a:t>of the program.</a:t>
            </a:r>
          </a:p>
          <a:p>
            <a:r>
              <a:rPr lang="en-US" dirty="0"/>
              <a:t>Knowledge is shared.</a:t>
            </a:r>
          </a:p>
          <a:p>
            <a:r>
              <a:rPr lang="en-US" dirty="0"/>
              <a:t>Expert and novice pairing.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24" y="2324443"/>
            <a:ext cx="5022376" cy="409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8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improve the code or find error.</a:t>
            </a:r>
          </a:p>
          <a:p>
            <a:r>
              <a:rPr lang="en-US" dirty="0" smtClean="0"/>
              <a:t>Continuous process of improvement.</a:t>
            </a:r>
          </a:p>
          <a:p>
            <a:r>
              <a:rPr lang="en-US" dirty="0" smtClean="0"/>
              <a:t>Clean and Efficient code.</a:t>
            </a:r>
          </a:p>
          <a:p>
            <a:r>
              <a:rPr lang="en-US" dirty="0" smtClean="0"/>
              <a:t>Helps in quality control.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914" y="3102959"/>
            <a:ext cx="5377218" cy="320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9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773"/>
            <a:ext cx="2409967" cy="1325563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64809" y="1573877"/>
          <a:ext cx="9370325" cy="2829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964808" y="3414400"/>
          <a:ext cx="9370325" cy="2829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631852" y="3062707"/>
            <a:ext cx="1614269" cy="369332"/>
            <a:chOff x="1631852" y="3062707"/>
            <a:chExt cx="1614269" cy="36933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631853" y="3062707"/>
              <a:ext cx="0" cy="351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flipH="1">
              <a:off x="1631852" y="3062707"/>
              <a:ext cx="161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Unit Testing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676229" y="3130701"/>
            <a:ext cx="1614269" cy="369332"/>
            <a:chOff x="1631852" y="3062707"/>
            <a:chExt cx="1614269" cy="369332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631853" y="3062707"/>
              <a:ext cx="0" cy="351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flipH="1">
              <a:off x="1631852" y="3062707"/>
              <a:ext cx="161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Unit Testing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06708" y="3144156"/>
            <a:ext cx="1614269" cy="369332"/>
            <a:chOff x="1631852" y="3062707"/>
            <a:chExt cx="1614269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631853" y="3062707"/>
              <a:ext cx="0" cy="351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flipH="1">
              <a:off x="1631852" y="3062707"/>
              <a:ext cx="161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Unit Testing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93024" y="3124121"/>
            <a:ext cx="1614269" cy="319721"/>
            <a:chOff x="1631852" y="3062707"/>
            <a:chExt cx="1614269" cy="351693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631853" y="3062707"/>
              <a:ext cx="0" cy="351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flipH="1">
              <a:off x="1631852" y="3121244"/>
              <a:ext cx="1614269" cy="252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Unit Testing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1610818" y="5354011"/>
            <a:ext cx="8065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631852" y="4937760"/>
            <a:ext cx="0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07091" y="4946048"/>
            <a:ext cx="0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406708" y="4946048"/>
            <a:ext cx="0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676229" y="4946048"/>
            <a:ext cx="0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flipH="1">
            <a:off x="4533313" y="5010121"/>
            <a:ext cx="24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Acceptance Testing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23349" y="5354011"/>
            <a:ext cx="0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718536" y="5761974"/>
            <a:ext cx="2609625" cy="793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Unified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6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0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Feedback</a:t>
            </a:r>
          </a:p>
          <a:p>
            <a:r>
              <a:rPr lang="en-US" dirty="0" smtClean="0"/>
              <a:t>Simplicity</a:t>
            </a:r>
          </a:p>
          <a:p>
            <a:r>
              <a:rPr lang="en-US" dirty="0" smtClean="0"/>
              <a:t>Courage </a:t>
            </a:r>
          </a:p>
          <a:p>
            <a:r>
              <a:rPr lang="en-US" dirty="0" smtClean="0"/>
              <a:t>Respect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767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smtClean="0"/>
              <a:t>ystem </a:t>
            </a:r>
            <a:r>
              <a:rPr lang="en-US" dirty="0" smtClean="0"/>
              <a:t>requiring constant system changes.</a:t>
            </a:r>
          </a:p>
          <a:p>
            <a:r>
              <a:rPr lang="en-US" dirty="0" smtClean="0"/>
              <a:t>No risk </a:t>
            </a:r>
            <a:r>
              <a:rPr lang="en-US" dirty="0"/>
              <a:t>of low acceptance of the final product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Projects in rush</a:t>
            </a:r>
          </a:p>
          <a:p>
            <a:r>
              <a:rPr lang="en-US" dirty="0" smtClean="0"/>
              <a:t>Risky projects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3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124</Words>
  <Application>Microsoft Office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Office Theme</vt:lpstr>
      <vt:lpstr>Features of XP</vt:lpstr>
      <vt:lpstr>Pair Programming</vt:lpstr>
      <vt:lpstr>Code Review</vt:lpstr>
      <vt:lpstr>Testing</vt:lpstr>
      <vt:lpstr>PowerPoint Presentation</vt:lpstr>
      <vt:lpstr>Values</vt:lpstr>
      <vt:lpstr>Uses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Asim Aryal</dc:creator>
  <cp:lastModifiedBy>Aashish Tamrakar</cp:lastModifiedBy>
  <cp:revision>2</cp:revision>
  <dcterms:created xsi:type="dcterms:W3CDTF">2019-12-08T10:51:25Z</dcterms:created>
  <dcterms:modified xsi:type="dcterms:W3CDTF">2019-12-08T10:53:10Z</dcterms:modified>
</cp:coreProperties>
</file>