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FF27E-85CE-4FD5-A4AE-A7D95BC7DEEA}" type="datetimeFigureOut">
              <a:rPr lang="en-US" smtClean="0"/>
              <a:t>19|12|8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62816-A87E-4722-A695-D6E924650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7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19|12|8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19|12|8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19|12|8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6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19|12|8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7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19|12|8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8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19|12|8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19|12|8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1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19|12|8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8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19|12|8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9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19|12|8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3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87CA-7BA2-4746-8519-FABFE68F3C1A}" type="datetimeFigureOut">
              <a:rPr lang="en-US" smtClean="0"/>
              <a:t>19|12|8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9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987CA-7BA2-4746-8519-FABFE68F3C1A}" type="datetimeFigureOut">
              <a:rPr lang="en-US" smtClean="0"/>
              <a:t>19|12|8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11450-35E8-4821-B625-E20F5C8A5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0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21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Aashish Tamrakar</dc:creator>
  <cp:lastModifiedBy>Aashish Tamrakar</cp:lastModifiedBy>
  <cp:revision>1</cp:revision>
  <dcterms:created xsi:type="dcterms:W3CDTF">2019-12-08T10:51:25Z</dcterms:created>
  <dcterms:modified xsi:type="dcterms:W3CDTF">2019-12-08T10:52:15Z</dcterms:modified>
</cp:coreProperties>
</file>