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585AB-92E4-4893-99EF-AF451EC33C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09C229-9B93-44CB-9F97-2FD62F239EC8}">
      <dgm:prSet/>
      <dgm:spPr/>
      <dgm:t>
        <a:bodyPr/>
        <a:lstStyle/>
        <a:p>
          <a:r>
            <a:rPr lang="en-US" smtClean="0"/>
            <a:t>Pair Programming</a:t>
          </a:r>
          <a:endParaRPr lang="en-US" dirty="0"/>
        </a:p>
      </dgm:t>
    </dgm:pt>
    <dgm:pt modelId="{18BFE7B6-82CE-454D-A457-F950D3E04E29}" type="parTrans" cxnId="{0C28E17C-9F82-45AF-BD5B-DFD575A97DB8}">
      <dgm:prSet/>
      <dgm:spPr/>
      <dgm:t>
        <a:bodyPr/>
        <a:lstStyle/>
        <a:p>
          <a:endParaRPr lang="en-US"/>
        </a:p>
      </dgm:t>
    </dgm:pt>
    <dgm:pt modelId="{7B627AEE-5612-40B3-A0BF-269C840B42EE}" type="sibTrans" cxnId="{0C28E17C-9F82-45AF-BD5B-DFD575A97DB8}">
      <dgm:prSet/>
      <dgm:spPr/>
      <dgm:t>
        <a:bodyPr/>
        <a:lstStyle/>
        <a:p>
          <a:endParaRPr lang="en-US"/>
        </a:p>
      </dgm:t>
    </dgm:pt>
    <dgm:pt modelId="{DD7306FC-99F6-4A68-8727-05BCDBA059DB}">
      <dgm:prSet/>
      <dgm:spPr/>
      <dgm:t>
        <a:bodyPr/>
        <a:lstStyle/>
        <a:p>
          <a:r>
            <a:rPr lang="en-US" smtClean="0"/>
            <a:t>Communication</a:t>
          </a:r>
          <a:endParaRPr lang="en-US" dirty="0"/>
        </a:p>
      </dgm:t>
    </dgm:pt>
    <dgm:pt modelId="{B34C65ED-6A1D-4884-9E80-C79344B368DD}" type="parTrans" cxnId="{84400FEA-9376-4AAE-803B-D2D62B88DFE3}">
      <dgm:prSet/>
      <dgm:spPr/>
      <dgm:t>
        <a:bodyPr/>
        <a:lstStyle/>
        <a:p>
          <a:endParaRPr lang="en-US"/>
        </a:p>
      </dgm:t>
    </dgm:pt>
    <dgm:pt modelId="{A9791377-2C61-46EB-91E2-6118EB45FA49}" type="sibTrans" cxnId="{84400FEA-9376-4AAE-803B-D2D62B88DFE3}">
      <dgm:prSet/>
      <dgm:spPr/>
      <dgm:t>
        <a:bodyPr/>
        <a:lstStyle/>
        <a:p>
          <a:endParaRPr lang="en-US"/>
        </a:p>
      </dgm:t>
    </dgm:pt>
    <dgm:pt modelId="{3C0959DE-215C-4240-9F97-8FD44CE38F03}">
      <dgm:prSet/>
      <dgm:spPr/>
      <dgm:t>
        <a:bodyPr/>
        <a:lstStyle/>
        <a:p>
          <a:r>
            <a:rPr lang="en-US" smtClean="0"/>
            <a:t>Code only what is required.</a:t>
          </a:r>
          <a:endParaRPr lang="en-US" dirty="0"/>
        </a:p>
      </dgm:t>
    </dgm:pt>
    <dgm:pt modelId="{3D3E7504-0E8E-4F15-975D-2B28237AC352}" type="parTrans" cxnId="{4B667D83-DA69-4C7E-853B-2F00FD7F7C4E}">
      <dgm:prSet/>
      <dgm:spPr/>
      <dgm:t>
        <a:bodyPr/>
        <a:lstStyle/>
        <a:p>
          <a:endParaRPr lang="en-US"/>
        </a:p>
      </dgm:t>
    </dgm:pt>
    <dgm:pt modelId="{3599234E-65DC-4696-A3BB-060AB162FC6D}" type="sibTrans" cxnId="{4B667D83-DA69-4C7E-853B-2F00FD7F7C4E}">
      <dgm:prSet/>
      <dgm:spPr/>
      <dgm:t>
        <a:bodyPr/>
        <a:lstStyle/>
        <a:p>
          <a:endParaRPr lang="en-US"/>
        </a:p>
      </dgm:t>
    </dgm:pt>
    <dgm:pt modelId="{8CF77986-2EA0-4549-8F31-E0D8B6DEB696}">
      <dgm:prSet/>
      <dgm:spPr/>
      <dgm:t>
        <a:bodyPr/>
        <a:lstStyle/>
        <a:p>
          <a:r>
            <a:rPr lang="en-US" smtClean="0"/>
            <a:t>Maintain simplicity</a:t>
          </a:r>
          <a:endParaRPr lang="en-US" dirty="0" smtClean="0"/>
        </a:p>
      </dgm:t>
    </dgm:pt>
    <dgm:pt modelId="{9E4019F6-FBA7-4464-928A-CF27DCDC7EF2}" type="parTrans" cxnId="{01DE8046-F933-41CD-8D5C-0012E64D2CF8}">
      <dgm:prSet/>
      <dgm:spPr/>
      <dgm:t>
        <a:bodyPr/>
        <a:lstStyle/>
        <a:p>
          <a:endParaRPr lang="en-US"/>
        </a:p>
      </dgm:t>
    </dgm:pt>
    <dgm:pt modelId="{D1E31B12-B73E-4D6E-B26C-04751B1887BB}" type="sibTrans" cxnId="{01DE8046-F933-41CD-8D5C-0012E64D2CF8}">
      <dgm:prSet/>
      <dgm:spPr/>
      <dgm:t>
        <a:bodyPr/>
        <a:lstStyle/>
        <a:p>
          <a:endParaRPr lang="en-US"/>
        </a:p>
      </dgm:t>
    </dgm:pt>
    <dgm:pt modelId="{2D590A9F-B660-4A5D-9A1C-35CCC93C49DE}">
      <dgm:prSet/>
      <dgm:spPr/>
      <dgm:t>
        <a:bodyPr/>
        <a:lstStyle/>
        <a:p>
          <a:r>
            <a:rPr lang="en-US" smtClean="0"/>
            <a:t>Collective Ownership</a:t>
          </a:r>
          <a:endParaRPr lang="en-US" dirty="0" smtClean="0"/>
        </a:p>
      </dgm:t>
    </dgm:pt>
    <dgm:pt modelId="{FC792764-DA05-4297-8484-C91F13E8AEC9}" type="parTrans" cxnId="{F503F72B-6AB1-4EC8-95DC-31965FD0450F}">
      <dgm:prSet/>
      <dgm:spPr/>
      <dgm:t>
        <a:bodyPr/>
        <a:lstStyle/>
        <a:p>
          <a:endParaRPr lang="en-US"/>
        </a:p>
      </dgm:t>
    </dgm:pt>
    <dgm:pt modelId="{B6177D62-E9F0-45F8-9442-DC0C3156A57C}" type="sibTrans" cxnId="{F503F72B-6AB1-4EC8-95DC-31965FD0450F}">
      <dgm:prSet/>
      <dgm:spPr/>
      <dgm:t>
        <a:bodyPr/>
        <a:lstStyle/>
        <a:p>
          <a:endParaRPr lang="en-US"/>
        </a:p>
      </dgm:t>
    </dgm:pt>
    <dgm:pt modelId="{91E47C9A-ACD1-4821-8FBB-2CEA7F8B5968}">
      <dgm:prSet/>
      <dgm:spPr/>
      <dgm:t>
        <a:bodyPr/>
        <a:lstStyle/>
        <a:p>
          <a:r>
            <a:rPr lang="en-US" smtClean="0"/>
            <a:t>Perform unit testing</a:t>
          </a:r>
          <a:endParaRPr lang="en-US" dirty="0" smtClean="0"/>
        </a:p>
      </dgm:t>
    </dgm:pt>
    <dgm:pt modelId="{035346E3-FEDE-412C-BA8F-B4EA63C713D5}" type="parTrans" cxnId="{D9FA6E90-9E85-4B7D-8B95-A0E84DE186D0}">
      <dgm:prSet/>
      <dgm:spPr/>
      <dgm:t>
        <a:bodyPr/>
        <a:lstStyle/>
        <a:p>
          <a:endParaRPr lang="en-US"/>
        </a:p>
      </dgm:t>
    </dgm:pt>
    <dgm:pt modelId="{FD9511B5-CEF4-4FCA-85D8-74F24237441B}" type="sibTrans" cxnId="{D9FA6E90-9E85-4B7D-8B95-A0E84DE186D0}">
      <dgm:prSet/>
      <dgm:spPr/>
      <dgm:t>
        <a:bodyPr/>
        <a:lstStyle/>
        <a:p>
          <a:endParaRPr lang="en-US"/>
        </a:p>
      </dgm:t>
    </dgm:pt>
    <dgm:pt modelId="{38FBFF50-73B6-4AD6-A81A-5E869BE94849}">
      <dgm:prSet/>
      <dgm:spPr/>
      <dgm:t>
        <a:bodyPr/>
        <a:lstStyle/>
        <a:p>
          <a:r>
            <a:rPr lang="en-US" smtClean="0"/>
            <a:t>Refactor</a:t>
          </a:r>
          <a:endParaRPr lang="en-US" dirty="0"/>
        </a:p>
      </dgm:t>
    </dgm:pt>
    <dgm:pt modelId="{1C509EF8-8586-4573-BDF7-39B16BDDFCC8}" type="parTrans" cxnId="{767FE390-8B73-4C73-A747-3880E1F7D1D1}">
      <dgm:prSet/>
      <dgm:spPr/>
      <dgm:t>
        <a:bodyPr/>
        <a:lstStyle/>
        <a:p>
          <a:endParaRPr lang="en-US"/>
        </a:p>
      </dgm:t>
    </dgm:pt>
    <dgm:pt modelId="{7ABA7E14-47BB-4FD2-B8B9-2359D9636C88}" type="sibTrans" cxnId="{767FE390-8B73-4C73-A747-3880E1F7D1D1}">
      <dgm:prSet/>
      <dgm:spPr/>
      <dgm:t>
        <a:bodyPr/>
        <a:lstStyle/>
        <a:p>
          <a:endParaRPr lang="en-US"/>
        </a:p>
      </dgm:t>
    </dgm:pt>
    <dgm:pt modelId="{8261BD11-DA16-413A-8337-2FA6B27B656A}" type="pres">
      <dgm:prSet presAssocID="{0D7585AB-92E4-4893-99EF-AF451EC33CCF}" presName="linear" presStyleCnt="0">
        <dgm:presLayoutVars>
          <dgm:dir/>
          <dgm:animLvl val="lvl"/>
          <dgm:resizeHandles val="exact"/>
        </dgm:presLayoutVars>
      </dgm:prSet>
      <dgm:spPr/>
    </dgm:pt>
    <dgm:pt modelId="{AB048C00-873A-46E9-B6B2-7A3734869EF1}" type="pres">
      <dgm:prSet presAssocID="{0009C229-9B93-44CB-9F97-2FD62F239EC8}" presName="parentLin" presStyleCnt="0"/>
      <dgm:spPr/>
    </dgm:pt>
    <dgm:pt modelId="{84C5E3AA-A028-45F4-8EF9-AD2374937528}" type="pres">
      <dgm:prSet presAssocID="{0009C229-9B93-44CB-9F97-2FD62F239EC8}" presName="parentLeftMargin" presStyleLbl="node1" presStyleIdx="0" presStyleCnt="7"/>
      <dgm:spPr/>
    </dgm:pt>
    <dgm:pt modelId="{D1800675-C6AE-40A7-9183-5ADE8BDBD044}" type="pres">
      <dgm:prSet presAssocID="{0009C229-9B93-44CB-9F97-2FD62F239EC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BEFA5EE-2954-4DBB-ABE5-B99F2391E780}" type="pres">
      <dgm:prSet presAssocID="{0009C229-9B93-44CB-9F97-2FD62F239EC8}" presName="negativeSpace" presStyleCnt="0"/>
      <dgm:spPr/>
    </dgm:pt>
    <dgm:pt modelId="{EFDB98DF-D610-4ED4-A79C-3B35A8772324}" type="pres">
      <dgm:prSet presAssocID="{0009C229-9B93-44CB-9F97-2FD62F239EC8}" presName="childText" presStyleLbl="conFgAcc1" presStyleIdx="0" presStyleCnt="7">
        <dgm:presLayoutVars>
          <dgm:bulletEnabled val="1"/>
        </dgm:presLayoutVars>
      </dgm:prSet>
      <dgm:spPr/>
    </dgm:pt>
    <dgm:pt modelId="{AEC22308-3A51-426E-B4E5-BCE43337B618}" type="pres">
      <dgm:prSet presAssocID="{7B627AEE-5612-40B3-A0BF-269C840B42EE}" presName="spaceBetweenRectangles" presStyleCnt="0"/>
      <dgm:spPr/>
    </dgm:pt>
    <dgm:pt modelId="{036D4DA2-D739-4B58-A967-925E8FC3F0F9}" type="pres">
      <dgm:prSet presAssocID="{DD7306FC-99F6-4A68-8727-05BCDBA059DB}" presName="parentLin" presStyleCnt="0"/>
      <dgm:spPr/>
    </dgm:pt>
    <dgm:pt modelId="{A1CE147D-1179-4D0B-B627-518FF06E8592}" type="pres">
      <dgm:prSet presAssocID="{DD7306FC-99F6-4A68-8727-05BCDBA059DB}" presName="parentLeftMargin" presStyleLbl="node1" presStyleIdx="0" presStyleCnt="7"/>
      <dgm:spPr/>
    </dgm:pt>
    <dgm:pt modelId="{B4661B10-45E2-4954-B06C-F5186C1BC5E5}" type="pres">
      <dgm:prSet presAssocID="{DD7306FC-99F6-4A68-8727-05BCDBA059D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BFA5D85-C410-48C6-A08E-89976C247B65}" type="pres">
      <dgm:prSet presAssocID="{DD7306FC-99F6-4A68-8727-05BCDBA059DB}" presName="negativeSpace" presStyleCnt="0"/>
      <dgm:spPr/>
    </dgm:pt>
    <dgm:pt modelId="{D6E5141C-9C36-46D1-B19C-879B36C6A6D4}" type="pres">
      <dgm:prSet presAssocID="{DD7306FC-99F6-4A68-8727-05BCDBA059DB}" presName="childText" presStyleLbl="conFgAcc1" presStyleIdx="1" presStyleCnt="7">
        <dgm:presLayoutVars>
          <dgm:bulletEnabled val="1"/>
        </dgm:presLayoutVars>
      </dgm:prSet>
      <dgm:spPr/>
    </dgm:pt>
    <dgm:pt modelId="{09998F9B-8BA1-49E7-890D-FDA5C5612109}" type="pres">
      <dgm:prSet presAssocID="{A9791377-2C61-46EB-91E2-6118EB45FA49}" presName="spaceBetweenRectangles" presStyleCnt="0"/>
      <dgm:spPr/>
    </dgm:pt>
    <dgm:pt modelId="{03ABBAFB-DF46-4343-846D-F06E089DDFD2}" type="pres">
      <dgm:prSet presAssocID="{3C0959DE-215C-4240-9F97-8FD44CE38F03}" presName="parentLin" presStyleCnt="0"/>
      <dgm:spPr/>
    </dgm:pt>
    <dgm:pt modelId="{23711916-5973-4E56-98BF-F69FFF5CD10B}" type="pres">
      <dgm:prSet presAssocID="{3C0959DE-215C-4240-9F97-8FD44CE38F03}" presName="parentLeftMargin" presStyleLbl="node1" presStyleIdx="1" presStyleCnt="7"/>
      <dgm:spPr/>
    </dgm:pt>
    <dgm:pt modelId="{F960D940-3BDE-4488-AD81-D4F9D4A468EA}" type="pres">
      <dgm:prSet presAssocID="{3C0959DE-215C-4240-9F97-8FD44CE38F0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808739E-63EA-46D1-9EB6-008F42CE8BF2}" type="pres">
      <dgm:prSet presAssocID="{3C0959DE-215C-4240-9F97-8FD44CE38F03}" presName="negativeSpace" presStyleCnt="0"/>
      <dgm:spPr/>
    </dgm:pt>
    <dgm:pt modelId="{259EECAD-0D6E-424F-9CEE-991002942865}" type="pres">
      <dgm:prSet presAssocID="{3C0959DE-215C-4240-9F97-8FD44CE38F03}" presName="childText" presStyleLbl="conFgAcc1" presStyleIdx="2" presStyleCnt="7">
        <dgm:presLayoutVars>
          <dgm:bulletEnabled val="1"/>
        </dgm:presLayoutVars>
      </dgm:prSet>
      <dgm:spPr/>
    </dgm:pt>
    <dgm:pt modelId="{6AE5B6D6-EE1D-440F-B94A-CA9D72E922AE}" type="pres">
      <dgm:prSet presAssocID="{3599234E-65DC-4696-A3BB-060AB162FC6D}" presName="spaceBetweenRectangles" presStyleCnt="0"/>
      <dgm:spPr/>
    </dgm:pt>
    <dgm:pt modelId="{9C209482-725B-4490-B622-845B565F037E}" type="pres">
      <dgm:prSet presAssocID="{8CF77986-2EA0-4549-8F31-E0D8B6DEB696}" presName="parentLin" presStyleCnt="0"/>
      <dgm:spPr/>
    </dgm:pt>
    <dgm:pt modelId="{6BB9D193-18B4-47F3-BAB9-65A26AE4F74C}" type="pres">
      <dgm:prSet presAssocID="{8CF77986-2EA0-4549-8F31-E0D8B6DEB696}" presName="parentLeftMargin" presStyleLbl="node1" presStyleIdx="2" presStyleCnt="7"/>
      <dgm:spPr/>
    </dgm:pt>
    <dgm:pt modelId="{5011C7EB-414B-41B4-85B3-DE868EE0A7DA}" type="pres">
      <dgm:prSet presAssocID="{8CF77986-2EA0-4549-8F31-E0D8B6DEB69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5206BDE-14C5-4AE8-A3F3-BCFD6177D0A3}" type="pres">
      <dgm:prSet presAssocID="{8CF77986-2EA0-4549-8F31-E0D8B6DEB696}" presName="negativeSpace" presStyleCnt="0"/>
      <dgm:spPr/>
    </dgm:pt>
    <dgm:pt modelId="{344A2097-59EE-41B1-989F-05B793BCE31F}" type="pres">
      <dgm:prSet presAssocID="{8CF77986-2EA0-4549-8F31-E0D8B6DEB696}" presName="childText" presStyleLbl="conFgAcc1" presStyleIdx="3" presStyleCnt="7">
        <dgm:presLayoutVars>
          <dgm:bulletEnabled val="1"/>
        </dgm:presLayoutVars>
      </dgm:prSet>
      <dgm:spPr/>
    </dgm:pt>
    <dgm:pt modelId="{9138B2C9-2775-4021-A2FC-4601A10EE3FA}" type="pres">
      <dgm:prSet presAssocID="{D1E31B12-B73E-4D6E-B26C-04751B1887BB}" presName="spaceBetweenRectangles" presStyleCnt="0"/>
      <dgm:spPr/>
    </dgm:pt>
    <dgm:pt modelId="{E5DB9F66-77AD-4C31-A7F4-748CB7708A49}" type="pres">
      <dgm:prSet presAssocID="{2D590A9F-B660-4A5D-9A1C-35CCC93C49DE}" presName="parentLin" presStyleCnt="0"/>
      <dgm:spPr/>
    </dgm:pt>
    <dgm:pt modelId="{4F87CB53-9B92-4D4C-857F-9E681AB597F0}" type="pres">
      <dgm:prSet presAssocID="{2D590A9F-B660-4A5D-9A1C-35CCC93C49DE}" presName="parentLeftMargin" presStyleLbl="node1" presStyleIdx="3" presStyleCnt="7"/>
      <dgm:spPr/>
    </dgm:pt>
    <dgm:pt modelId="{51526F59-B3DF-4C77-AAE5-0319657733D4}" type="pres">
      <dgm:prSet presAssocID="{2D590A9F-B660-4A5D-9A1C-35CCC93C49D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CED472E-66DE-4B1C-B7BD-6EE71271C17E}" type="pres">
      <dgm:prSet presAssocID="{2D590A9F-B660-4A5D-9A1C-35CCC93C49DE}" presName="negativeSpace" presStyleCnt="0"/>
      <dgm:spPr/>
    </dgm:pt>
    <dgm:pt modelId="{C224570D-01AD-4EA1-9547-C692AF5877CC}" type="pres">
      <dgm:prSet presAssocID="{2D590A9F-B660-4A5D-9A1C-35CCC93C49DE}" presName="childText" presStyleLbl="conFgAcc1" presStyleIdx="4" presStyleCnt="7">
        <dgm:presLayoutVars>
          <dgm:bulletEnabled val="1"/>
        </dgm:presLayoutVars>
      </dgm:prSet>
      <dgm:spPr/>
    </dgm:pt>
    <dgm:pt modelId="{8C17F7FC-23FF-4AFE-A09C-FF0F99EC7D7A}" type="pres">
      <dgm:prSet presAssocID="{B6177D62-E9F0-45F8-9442-DC0C3156A57C}" presName="spaceBetweenRectangles" presStyleCnt="0"/>
      <dgm:spPr/>
    </dgm:pt>
    <dgm:pt modelId="{2C1D8604-E4C0-42CC-B0A1-81594215E020}" type="pres">
      <dgm:prSet presAssocID="{91E47C9A-ACD1-4821-8FBB-2CEA7F8B5968}" presName="parentLin" presStyleCnt="0"/>
      <dgm:spPr/>
    </dgm:pt>
    <dgm:pt modelId="{5893DB75-F12F-4E66-85A9-97E48D9D69EF}" type="pres">
      <dgm:prSet presAssocID="{91E47C9A-ACD1-4821-8FBB-2CEA7F8B5968}" presName="parentLeftMargin" presStyleLbl="node1" presStyleIdx="4" presStyleCnt="7"/>
      <dgm:spPr/>
    </dgm:pt>
    <dgm:pt modelId="{A19476FF-AECE-44B9-AF9A-03E3E84D6DF3}" type="pres">
      <dgm:prSet presAssocID="{91E47C9A-ACD1-4821-8FBB-2CEA7F8B596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F8A713A-52AE-4B38-BACD-159B537CCE6E}" type="pres">
      <dgm:prSet presAssocID="{91E47C9A-ACD1-4821-8FBB-2CEA7F8B5968}" presName="negativeSpace" presStyleCnt="0"/>
      <dgm:spPr/>
    </dgm:pt>
    <dgm:pt modelId="{AD47D1F8-CDEC-4D1E-B2D6-331C5D12D569}" type="pres">
      <dgm:prSet presAssocID="{91E47C9A-ACD1-4821-8FBB-2CEA7F8B5968}" presName="childText" presStyleLbl="conFgAcc1" presStyleIdx="5" presStyleCnt="7">
        <dgm:presLayoutVars>
          <dgm:bulletEnabled val="1"/>
        </dgm:presLayoutVars>
      </dgm:prSet>
      <dgm:spPr/>
    </dgm:pt>
    <dgm:pt modelId="{77F39FEF-17D5-4064-817F-6CF7D146D278}" type="pres">
      <dgm:prSet presAssocID="{FD9511B5-CEF4-4FCA-85D8-74F24237441B}" presName="spaceBetweenRectangles" presStyleCnt="0"/>
      <dgm:spPr/>
    </dgm:pt>
    <dgm:pt modelId="{87D85B2A-740B-4A7E-A304-96ABA1F05A70}" type="pres">
      <dgm:prSet presAssocID="{38FBFF50-73B6-4AD6-A81A-5E869BE94849}" presName="parentLin" presStyleCnt="0"/>
      <dgm:spPr/>
    </dgm:pt>
    <dgm:pt modelId="{B8760D3D-C705-4181-A840-C9F74B982D19}" type="pres">
      <dgm:prSet presAssocID="{38FBFF50-73B6-4AD6-A81A-5E869BE94849}" presName="parentLeftMargin" presStyleLbl="node1" presStyleIdx="5" presStyleCnt="7"/>
      <dgm:spPr/>
    </dgm:pt>
    <dgm:pt modelId="{BA559ABD-6F36-49F3-BBF3-3CB8FB21CBA9}" type="pres">
      <dgm:prSet presAssocID="{38FBFF50-73B6-4AD6-A81A-5E869BE9484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0755413-A552-4C9E-B875-7776C9A69356}" type="pres">
      <dgm:prSet presAssocID="{38FBFF50-73B6-4AD6-A81A-5E869BE94849}" presName="negativeSpace" presStyleCnt="0"/>
      <dgm:spPr/>
    </dgm:pt>
    <dgm:pt modelId="{98B68A20-E76F-4B10-80AD-17CBBCD01EBD}" type="pres">
      <dgm:prSet presAssocID="{38FBFF50-73B6-4AD6-A81A-5E869BE9484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1760E84-6526-43F5-BA04-2A07F09FADB2}" type="presOf" srcId="{DD7306FC-99F6-4A68-8727-05BCDBA059DB}" destId="{B4661B10-45E2-4954-B06C-F5186C1BC5E5}" srcOrd="1" destOrd="0" presId="urn:microsoft.com/office/officeart/2005/8/layout/list1"/>
    <dgm:cxn modelId="{422CBEEE-D961-44AD-A6F5-55BC34BEA2E9}" type="presOf" srcId="{8CF77986-2EA0-4549-8F31-E0D8B6DEB696}" destId="{6BB9D193-18B4-47F3-BAB9-65A26AE4F74C}" srcOrd="0" destOrd="0" presId="urn:microsoft.com/office/officeart/2005/8/layout/list1"/>
    <dgm:cxn modelId="{6B40808E-F9FE-4CDB-962F-55AC9C326D3A}" type="presOf" srcId="{3C0959DE-215C-4240-9F97-8FD44CE38F03}" destId="{23711916-5973-4E56-98BF-F69FFF5CD10B}" srcOrd="0" destOrd="0" presId="urn:microsoft.com/office/officeart/2005/8/layout/list1"/>
    <dgm:cxn modelId="{639AE71B-2F7E-49B7-97C3-552C529A1416}" type="presOf" srcId="{0009C229-9B93-44CB-9F97-2FD62F239EC8}" destId="{D1800675-C6AE-40A7-9183-5ADE8BDBD044}" srcOrd="1" destOrd="0" presId="urn:microsoft.com/office/officeart/2005/8/layout/list1"/>
    <dgm:cxn modelId="{D9FA6E90-9E85-4B7D-8B95-A0E84DE186D0}" srcId="{0D7585AB-92E4-4893-99EF-AF451EC33CCF}" destId="{91E47C9A-ACD1-4821-8FBB-2CEA7F8B5968}" srcOrd="5" destOrd="0" parTransId="{035346E3-FEDE-412C-BA8F-B4EA63C713D5}" sibTransId="{FD9511B5-CEF4-4FCA-85D8-74F24237441B}"/>
    <dgm:cxn modelId="{F503F72B-6AB1-4EC8-95DC-31965FD0450F}" srcId="{0D7585AB-92E4-4893-99EF-AF451EC33CCF}" destId="{2D590A9F-B660-4A5D-9A1C-35CCC93C49DE}" srcOrd="4" destOrd="0" parTransId="{FC792764-DA05-4297-8484-C91F13E8AEC9}" sibTransId="{B6177D62-E9F0-45F8-9442-DC0C3156A57C}"/>
    <dgm:cxn modelId="{0C28E17C-9F82-45AF-BD5B-DFD575A97DB8}" srcId="{0D7585AB-92E4-4893-99EF-AF451EC33CCF}" destId="{0009C229-9B93-44CB-9F97-2FD62F239EC8}" srcOrd="0" destOrd="0" parTransId="{18BFE7B6-82CE-454D-A457-F950D3E04E29}" sibTransId="{7B627AEE-5612-40B3-A0BF-269C840B42EE}"/>
    <dgm:cxn modelId="{CEB0EE6E-6B67-4195-9E98-2CC49BEB9D28}" type="presOf" srcId="{2D590A9F-B660-4A5D-9A1C-35CCC93C49DE}" destId="{51526F59-B3DF-4C77-AAE5-0319657733D4}" srcOrd="1" destOrd="0" presId="urn:microsoft.com/office/officeart/2005/8/layout/list1"/>
    <dgm:cxn modelId="{A2CE90FB-0526-4851-A5E5-B39A66860E49}" type="presOf" srcId="{0D7585AB-92E4-4893-99EF-AF451EC33CCF}" destId="{8261BD11-DA16-413A-8337-2FA6B27B656A}" srcOrd="0" destOrd="0" presId="urn:microsoft.com/office/officeart/2005/8/layout/list1"/>
    <dgm:cxn modelId="{4B667D83-DA69-4C7E-853B-2F00FD7F7C4E}" srcId="{0D7585AB-92E4-4893-99EF-AF451EC33CCF}" destId="{3C0959DE-215C-4240-9F97-8FD44CE38F03}" srcOrd="2" destOrd="0" parTransId="{3D3E7504-0E8E-4F15-975D-2B28237AC352}" sibTransId="{3599234E-65DC-4696-A3BB-060AB162FC6D}"/>
    <dgm:cxn modelId="{FDE84A73-A4AB-4DE6-AFF0-3FA320B231F8}" type="presOf" srcId="{2D590A9F-B660-4A5D-9A1C-35CCC93C49DE}" destId="{4F87CB53-9B92-4D4C-857F-9E681AB597F0}" srcOrd="0" destOrd="0" presId="urn:microsoft.com/office/officeart/2005/8/layout/list1"/>
    <dgm:cxn modelId="{B9720161-BC3E-4774-9E41-A86BEC993230}" type="presOf" srcId="{0009C229-9B93-44CB-9F97-2FD62F239EC8}" destId="{84C5E3AA-A028-45F4-8EF9-AD2374937528}" srcOrd="0" destOrd="0" presId="urn:microsoft.com/office/officeart/2005/8/layout/list1"/>
    <dgm:cxn modelId="{3E59E368-1E8D-4BAA-9BF5-BE24D762BCC1}" type="presOf" srcId="{91E47C9A-ACD1-4821-8FBB-2CEA7F8B5968}" destId="{5893DB75-F12F-4E66-85A9-97E48D9D69EF}" srcOrd="0" destOrd="0" presId="urn:microsoft.com/office/officeart/2005/8/layout/list1"/>
    <dgm:cxn modelId="{84400FEA-9376-4AAE-803B-D2D62B88DFE3}" srcId="{0D7585AB-92E4-4893-99EF-AF451EC33CCF}" destId="{DD7306FC-99F6-4A68-8727-05BCDBA059DB}" srcOrd="1" destOrd="0" parTransId="{B34C65ED-6A1D-4884-9E80-C79344B368DD}" sibTransId="{A9791377-2C61-46EB-91E2-6118EB45FA49}"/>
    <dgm:cxn modelId="{9F89FE38-791F-47BA-979F-829B0E3FFA09}" type="presOf" srcId="{38FBFF50-73B6-4AD6-A81A-5E869BE94849}" destId="{BA559ABD-6F36-49F3-BBF3-3CB8FB21CBA9}" srcOrd="1" destOrd="0" presId="urn:microsoft.com/office/officeart/2005/8/layout/list1"/>
    <dgm:cxn modelId="{94180EE5-7139-4752-91C3-6FE3B9C296BF}" type="presOf" srcId="{91E47C9A-ACD1-4821-8FBB-2CEA7F8B5968}" destId="{A19476FF-AECE-44B9-AF9A-03E3E84D6DF3}" srcOrd="1" destOrd="0" presId="urn:microsoft.com/office/officeart/2005/8/layout/list1"/>
    <dgm:cxn modelId="{7BAEBD52-DDF9-4696-B319-F29345A0D3E1}" type="presOf" srcId="{DD7306FC-99F6-4A68-8727-05BCDBA059DB}" destId="{A1CE147D-1179-4D0B-B627-518FF06E8592}" srcOrd="0" destOrd="0" presId="urn:microsoft.com/office/officeart/2005/8/layout/list1"/>
    <dgm:cxn modelId="{9609A269-2763-4B21-8D23-F80ACCD50AFD}" type="presOf" srcId="{3C0959DE-215C-4240-9F97-8FD44CE38F03}" destId="{F960D940-3BDE-4488-AD81-D4F9D4A468EA}" srcOrd="1" destOrd="0" presId="urn:microsoft.com/office/officeart/2005/8/layout/list1"/>
    <dgm:cxn modelId="{767FE390-8B73-4C73-A747-3880E1F7D1D1}" srcId="{0D7585AB-92E4-4893-99EF-AF451EC33CCF}" destId="{38FBFF50-73B6-4AD6-A81A-5E869BE94849}" srcOrd="6" destOrd="0" parTransId="{1C509EF8-8586-4573-BDF7-39B16BDDFCC8}" sibTransId="{7ABA7E14-47BB-4FD2-B8B9-2359D9636C88}"/>
    <dgm:cxn modelId="{003CA555-E717-4E9A-B054-74493E7CA53E}" type="presOf" srcId="{8CF77986-2EA0-4549-8F31-E0D8B6DEB696}" destId="{5011C7EB-414B-41B4-85B3-DE868EE0A7DA}" srcOrd="1" destOrd="0" presId="urn:microsoft.com/office/officeart/2005/8/layout/list1"/>
    <dgm:cxn modelId="{01DE8046-F933-41CD-8D5C-0012E64D2CF8}" srcId="{0D7585AB-92E4-4893-99EF-AF451EC33CCF}" destId="{8CF77986-2EA0-4549-8F31-E0D8B6DEB696}" srcOrd="3" destOrd="0" parTransId="{9E4019F6-FBA7-4464-928A-CF27DCDC7EF2}" sibTransId="{D1E31B12-B73E-4D6E-B26C-04751B1887BB}"/>
    <dgm:cxn modelId="{07833995-BF3A-44F6-A186-1E122E24EAFD}" type="presOf" srcId="{38FBFF50-73B6-4AD6-A81A-5E869BE94849}" destId="{B8760D3D-C705-4181-A840-C9F74B982D19}" srcOrd="0" destOrd="0" presId="urn:microsoft.com/office/officeart/2005/8/layout/list1"/>
    <dgm:cxn modelId="{A72AF2FC-F190-4BCD-88D0-03DA8CCD48AE}" type="presParOf" srcId="{8261BD11-DA16-413A-8337-2FA6B27B656A}" destId="{AB048C00-873A-46E9-B6B2-7A3734869EF1}" srcOrd="0" destOrd="0" presId="urn:microsoft.com/office/officeart/2005/8/layout/list1"/>
    <dgm:cxn modelId="{62BEA392-468E-4105-805D-13FB26B34312}" type="presParOf" srcId="{AB048C00-873A-46E9-B6B2-7A3734869EF1}" destId="{84C5E3AA-A028-45F4-8EF9-AD2374937528}" srcOrd="0" destOrd="0" presId="urn:microsoft.com/office/officeart/2005/8/layout/list1"/>
    <dgm:cxn modelId="{50C842B8-6B3A-4D60-8EEF-CA071E3FE098}" type="presParOf" srcId="{AB048C00-873A-46E9-B6B2-7A3734869EF1}" destId="{D1800675-C6AE-40A7-9183-5ADE8BDBD044}" srcOrd="1" destOrd="0" presId="urn:microsoft.com/office/officeart/2005/8/layout/list1"/>
    <dgm:cxn modelId="{9A9955BD-9BDD-4CF7-BDCD-0FFEE1EAD2BE}" type="presParOf" srcId="{8261BD11-DA16-413A-8337-2FA6B27B656A}" destId="{EBEFA5EE-2954-4DBB-ABE5-B99F2391E780}" srcOrd="1" destOrd="0" presId="urn:microsoft.com/office/officeart/2005/8/layout/list1"/>
    <dgm:cxn modelId="{0E7C0C7D-CF30-41DE-A08F-0B9BA0C6846D}" type="presParOf" srcId="{8261BD11-DA16-413A-8337-2FA6B27B656A}" destId="{EFDB98DF-D610-4ED4-A79C-3B35A8772324}" srcOrd="2" destOrd="0" presId="urn:microsoft.com/office/officeart/2005/8/layout/list1"/>
    <dgm:cxn modelId="{B3159FC7-E34E-49E4-97D2-B05727BB12B4}" type="presParOf" srcId="{8261BD11-DA16-413A-8337-2FA6B27B656A}" destId="{AEC22308-3A51-426E-B4E5-BCE43337B618}" srcOrd="3" destOrd="0" presId="urn:microsoft.com/office/officeart/2005/8/layout/list1"/>
    <dgm:cxn modelId="{43485C26-D4D6-4573-980E-885F099F8DB0}" type="presParOf" srcId="{8261BD11-DA16-413A-8337-2FA6B27B656A}" destId="{036D4DA2-D739-4B58-A967-925E8FC3F0F9}" srcOrd="4" destOrd="0" presId="urn:microsoft.com/office/officeart/2005/8/layout/list1"/>
    <dgm:cxn modelId="{75D7AFBA-D052-44FC-A399-75F930BBFE70}" type="presParOf" srcId="{036D4DA2-D739-4B58-A967-925E8FC3F0F9}" destId="{A1CE147D-1179-4D0B-B627-518FF06E8592}" srcOrd="0" destOrd="0" presId="urn:microsoft.com/office/officeart/2005/8/layout/list1"/>
    <dgm:cxn modelId="{2DBB7245-76D0-4110-8E1F-FCC33E1EF912}" type="presParOf" srcId="{036D4DA2-D739-4B58-A967-925E8FC3F0F9}" destId="{B4661B10-45E2-4954-B06C-F5186C1BC5E5}" srcOrd="1" destOrd="0" presId="urn:microsoft.com/office/officeart/2005/8/layout/list1"/>
    <dgm:cxn modelId="{F1B162FC-F104-4B82-8D90-094731573135}" type="presParOf" srcId="{8261BD11-DA16-413A-8337-2FA6B27B656A}" destId="{DBFA5D85-C410-48C6-A08E-89976C247B65}" srcOrd="5" destOrd="0" presId="urn:microsoft.com/office/officeart/2005/8/layout/list1"/>
    <dgm:cxn modelId="{D353B6C1-A6A8-4586-B43E-3DF450900118}" type="presParOf" srcId="{8261BD11-DA16-413A-8337-2FA6B27B656A}" destId="{D6E5141C-9C36-46D1-B19C-879B36C6A6D4}" srcOrd="6" destOrd="0" presId="urn:microsoft.com/office/officeart/2005/8/layout/list1"/>
    <dgm:cxn modelId="{74C4D294-50EE-4846-8AD4-44B08C864DAC}" type="presParOf" srcId="{8261BD11-DA16-413A-8337-2FA6B27B656A}" destId="{09998F9B-8BA1-49E7-890D-FDA5C5612109}" srcOrd="7" destOrd="0" presId="urn:microsoft.com/office/officeart/2005/8/layout/list1"/>
    <dgm:cxn modelId="{B324A227-0CBD-4454-9C42-85BC05F551E5}" type="presParOf" srcId="{8261BD11-DA16-413A-8337-2FA6B27B656A}" destId="{03ABBAFB-DF46-4343-846D-F06E089DDFD2}" srcOrd="8" destOrd="0" presId="urn:microsoft.com/office/officeart/2005/8/layout/list1"/>
    <dgm:cxn modelId="{BB0E5DAC-6661-45DD-BAB9-D50D78C53302}" type="presParOf" srcId="{03ABBAFB-DF46-4343-846D-F06E089DDFD2}" destId="{23711916-5973-4E56-98BF-F69FFF5CD10B}" srcOrd="0" destOrd="0" presId="urn:microsoft.com/office/officeart/2005/8/layout/list1"/>
    <dgm:cxn modelId="{9974FC5A-BC70-4FCE-BEDC-96693EA51CE2}" type="presParOf" srcId="{03ABBAFB-DF46-4343-846D-F06E089DDFD2}" destId="{F960D940-3BDE-4488-AD81-D4F9D4A468EA}" srcOrd="1" destOrd="0" presId="urn:microsoft.com/office/officeart/2005/8/layout/list1"/>
    <dgm:cxn modelId="{0B4B04A0-C586-4D11-BC01-246BD4408B29}" type="presParOf" srcId="{8261BD11-DA16-413A-8337-2FA6B27B656A}" destId="{6808739E-63EA-46D1-9EB6-008F42CE8BF2}" srcOrd="9" destOrd="0" presId="urn:microsoft.com/office/officeart/2005/8/layout/list1"/>
    <dgm:cxn modelId="{BB0AC4ED-5CD0-4BC9-AAF5-508FC2AD4DA9}" type="presParOf" srcId="{8261BD11-DA16-413A-8337-2FA6B27B656A}" destId="{259EECAD-0D6E-424F-9CEE-991002942865}" srcOrd="10" destOrd="0" presId="urn:microsoft.com/office/officeart/2005/8/layout/list1"/>
    <dgm:cxn modelId="{3F057661-F389-4AC9-BE84-B28E5336F81C}" type="presParOf" srcId="{8261BD11-DA16-413A-8337-2FA6B27B656A}" destId="{6AE5B6D6-EE1D-440F-B94A-CA9D72E922AE}" srcOrd="11" destOrd="0" presId="urn:microsoft.com/office/officeart/2005/8/layout/list1"/>
    <dgm:cxn modelId="{1CD0CD0B-4BCA-4C89-B75A-A3B816B71906}" type="presParOf" srcId="{8261BD11-DA16-413A-8337-2FA6B27B656A}" destId="{9C209482-725B-4490-B622-845B565F037E}" srcOrd="12" destOrd="0" presId="urn:microsoft.com/office/officeart/2005/8/layout/list1"/>
    <dgm:cxn modelId="{CC579AE9-EA1D-441D-A504-66DD3AFAA1DE}" type="presParOf" srcId="{9C209482-725B-4490-B622-845B565F037E}" destId="{6BB9D193-18B4-47F3-BAB9-65A26AE4F74C}" srcOrd="0" destOrd="0" presId="urn:microsoft.com/office/officeart/2005/8/layout/list1"/>
    <dgm:cxn modelId="{9F6BE725-98FC-44D4-B444-1290EC2C716B}" type="presParOf" srcId="{9C209482-725B-4490-B622-845B565F037E}" destId="{5011C7EB-414B-41B4-85B3-DE868EE0A7DA}" srcOrd="1" destOrd="0" presId="urn:microsoft.com/office/officeart/2005/8/layout/list1"/>
    <dgm:cxn modelId="{5334684E-9BE0-4A68-AC9B-117532648852}" type="presParOf" srcId="{8261BD11-DA16-413A-8337-2FA6B27B656A}" destId="{05206BDE-14C5-4AE8-A3F3-BCFD6177D0A3}" srcOrd="13" destOrd="0" presId="urn:microsoft.com/office/officeart/2005/8/layout/list1"/>
    <dgm:cxn modelId="{A5F76D3C-9E08-49ED-9028-F3662238212A}" type="presParOf" srcId="{8261BD11-DA16-413A-8337-2FA6B27B656A}" destId="{344A2097-59EE-41B1-989F-05B793BCE31F}" srcOrd="14" destOrd="0" presId="urn:microsoft.com/office/officeart/2005/8/layout/list1"/>
    <dgm:cxn modelId="{51F6E5CC-BCED-4F58-B991-F94D9BD22CA2}" type="presParOf" srcId="{8261BD11-DA16-413A-8337-2FA6B27B656A}" destId="{9138B2C9-2775-4021-A2FC-4601A10EE3FA}" srcOrd="15" destOrd="0" presId="urn:microsoft.com/office/officeart/2005/8/layout/list1"/>
    <dgm:cxn modelId="{35ACA523-F5FD-47CA-B2BE-979FED5AEE76}" type="presParOf" srcId="{8261BD11-DA16-413A-8337-2FA6B27B656A}" destId="{E5DB9F66-77AD-4C31-A7F4-748CB7708A49}" srcOrd="16" destOrd="0" presId="urn:microsoft.com/office/officeart/2005/8/layout/list1"/>
    <dgm:cxn modelId="{F1225B5D-996A-4D9E-AA2F-E158AB8C31F0}" type="presParOf" srcId="{E5DB9F66-77AD-4C31-A7F4-748CB7708A49}" destId="{4F87CB53-9B92-4D4C-857F-9E681AB597F0}" srcOrd="0" destOrd="0" presId="urn:microsoft.com/office/officeart/2005/8/layout/list1"/>
    <dgm:cxn modelId="{C1DDCCD0-A07D-43FF-BFC6-C890873CF0D5}" type="presParOf" srcId="{E5DB9F66-77AD-4C31-A7F4-748CB7708A49}" destId="{51526F59-B3DF-4C77-AAE5-0319657733D4}" srcOrd="1" destOrd="0" presId="urn:microsoft.com/office/officeart/2005/8/layout/list1"/>
    <dgm:cxn modelId="{F40B2197-F944-460F-AAE3-96D20EEACDC4}" type="presParOf" srcId="{8261BD11-DA16-413A-8337-2FA6B27B656A}" destId="{8CED472E-66DE-4B1C-B7BD-6EE71271C17E}" srcOrd="17" destOrd="0" presId="urn:microsoft.com/office/officeart/2005/8/layout/list1"/>
    <dgm:cxn modelId="{2D30E10E-245D-464C-BECA-8CED3BC5E694}" type="presParOf" srcId="{8261BD11-DA16-413A-8337-2FA6B27B656A}" destId="{C224570D-01AD-4EA1-9547-C692AF5877CC}" srcOrd="18" destOrd="0" presId="urn:microsoft.com/office/officeart/2005/8/layout/list1"/>
    <dgm:cxn modelId="{C3AE3C3E-8CC5-4C32-AFE8-A14AED5D7E6B}" type="presParOf" srcId="{8261BD11-DA16-413A-8337-2FA6B27B656A}" destId="{8C17F7FC-23FF-4AFE-A09C-FF0F99EC7D7A}" srcOrd="19" destOrd="0" presId="urn:microsoft.com/office/officeart/2005/8/layout/list1"/>
    <dgm:cxn modelId="{3B944664-85B7-4385-8712-5B89AE7F332E}" type="presParOf" srcId="{8261BD11-DA16-413A-8337-2FA6B27B656A}" destId="{2C1D8604-E4C0-42CC-B0A1-81594215E020}" srcOrd="20" destOrd="0" presId="urn:microsoft.com/office/officeart/2005/8/layout/list1"/>
    <dgm:cxn modelId="{B59CAF54-203B-463B-BFDF-5425B7A25F84}" type="presParOf" srcId="{2C1D8604-E4C0-42CC-B0A1-81594215E020}" destId="{5893DB75-F12F-4E66-85A9-97E48D9D69EF}" srcOrd="0" destOrd="0" presId="urn:microsoft.com/office/officeart/2005/8/layout/list1"/>
    <dgm:cxn modelId="{5C537881-30AE-4D35-BDB9-FC1BC310322F}" type="presParOf" srcId="{2C1D8604-E4C0-42CC-B0A1-81594215E020}" destId="{A19476FF-AECE-44B9-AF9A-03E3E84D6DF3}" srcOrd="1" destOrd="0" presId="urn:microsoft.com/office/officeart/2005/8/layout/list1"/>
    <dgm:cxn modelId="{BDF81A47-0DD5-4E75-AD93-6A8D2D3EDC9B}" type="presParOf" srcId="{8261BD11-DA16-413A-8337-2FA6B27B656A}" destId="{9F8A713A-52AE-4B38-BACD-159B537CCE6E}" srcOrd="21" destOrd="0" presId="urn:microsoft.com/office/officeart/2005/8/layout/list1"/>
    <dgm:cxn modelId="{C2A21C6C-12F1-4A52-A182-2732AF64EBE2}" type="presParOf" srcId="{8261BD11-DA16-413A-8337-2FA6B27B656A}" destId="{AD47D1F8-CDEC-4D1E-B2D6-331C5D12D569}" srcOrd="22" destOrd="0" presId="urn:microsoft.com/office/officeart/2005/8/layout/list1"/>
    <dgm:cxn modelId="{3C15457B-4758-495F-9523-2567FB208A29}" type="presParOf" srcId="{8261BD11-DA16-413A-8337-2FA6B27B656A}" destId="{77F39FEF-17D5-4064-817F-6CF7D146D278}" srcOrd="23" destOrd="0" presId="urn:microsoft.com/office/officeart/2005/8/layout/list1"/>
    <dgm:cxn modelId="{3A890250-15DB-4CCE-9238-E23783C17E28}" type="presParOf" srcId="{8261BD11-DA16-413A-8337-2FA6B27B656A}" destId="{87D85B2A-740B-4A7E-A304-96ABA1F05A70}" srcOrd="24" destOrd="0" presId="urn:microsoft.com/office/officeart/2005/8/layout/list1"/>
    <dgm:cxn modelId="{64CFF257-68EF-4DF8-B340-C68097C79083}" type="presParOf" srcId="{87D85B2A-740B-4A7E-A304-96ABA1F05A70}" destId="{B8760D3D-C705-4181-A840-C9F74B982D19}" srcOrd="0" destOrd="0" presId="urn:microsoft.com/office/officeart/2005/8/layout/list1"/>
    <dgm:cxn modelId="{870F2C72-CFC9-430E-82BF-41B43BFD9196}" type="presParOf" srcId="{87D85B2A-740B-4A7E-A304-96ABA1F05A70}" destId="{BA559ABD-6F36-49F3-BBF3-3CB8FB21CBA9}" srcOrd="1" destOrd="0" presId="urn:microsoft.com/office/officeart/2005/8/layout/list1"/>
    <dgm:cxn modelId="{28629C78-8E55-4DB2-9461-A305E9AFC8FB}" type="presParOf" srcId="{8261BD11-DA16-413A-8337-2FA6B27B656A}" destId="{90755413-A552-4C9E-B875-7776C9A69356}" srcOrd="25" destOrd="0" presId="urn:microsoft.com/office/officeart/2005/8/layout/list1"/>
    <dgm:cxn modelId="{532133BE-148D-4DE1-B4DB-C0C0896E0392}" type="presParOf" srcId="{8261BD11-DA16-413A-8337-2FA6B27B656A}" destId="{98B68A20-E76F-4B10-80AD-17CBBCD01EB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7478C-ECD0-463A-A435-C5F6453793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9DEB4-51F3-4236-B18C-3F54D6F1DDA2}">
      <dgm:prSet phldrT="[Text]" custT="1"/>
      <dgm:spPr/>
      <dgm:t>
        <a:bodyPr/>
        <a:lstStyle/>
        <a:p>
          <a:endParaRPr lang="en-US" sz="2400" dirty="0" smtClean="0"/>
        </a:p>
        <a:p>
          <a:r>
            <a:rPr lang="en-US" sz="2400" dirty="0" smtClean="0"/>
            <a:t>Monitor the project, fix any deviations, modify the rules if and when required.</a:t>
          </a:r>
        </a:p>
        <a:p>
          <a:endParaRPr lang="en-US" sz="2400" dirty="0"/>
        </a:p>
      </dgm:t>
    </dgm:pt>
    <dgm:pt modelId="{28E9F8DB-615E-4A4B-A234-956B1799CF51}" type="parTrans" cxnId="{CC964B14-6470-41C3-8A57-22F80D587819}">
      <dgm:prSet/>
      <dgm:spPr/>
      <dgm:t>
        <a:bodyPr/>
        <a:lstStyle/>
        <a:p>
          <a:endParaRPr lang="en-US"/>
        </a:p>
      </dgm:t>
    </dgm:pt>
    <dgm:pt modelId="{9EFC5BCC-7854-495B-B387-6E1BC9195493}" type="sibTrans" cxnId="{CC964B14-6470-41C3-8A57-22F80D587819}">
      <dgm:prSet/>
      <dgm:spPr/>
      <dgm:t>
        <a:bodyPr/>
        <a:lstStyle/>
        <a:p>
          <a:endParaRPr lang="en-US"/>
        </a:p>
      </dgm:t>
    </dgm:pt>
    <dgm:pt modelId="{88168E6F-70CF-4E88-847C-29FB5CED21F2}">
      <dgm:prSet phldrT="[Text]" custT="1"/>
      <dgm:spPr/>
      <dgm:t>
        <a:bodyPr/>
        <a:lstStyle/>
        <a:p>
          <a:r>
            <a:rPr lang="en-US" sz="2400" dirty="0" smtClean="0"/>
            <a:t>Tracking the time spent</a:t>
          </a:r>
          <a:endParaRPr lang="en-US" sz="2400" dirty="0"/>
        </a:p>
      </dgm:t>
    </dgm:pt>
    <dgm:pt modelId="{48EC2674-0B75-4A45-88A0-3E358AB45307}" type="parTrans" cxnId="{B4264163-E597-4CCA-8AAA-5CB256FEC4B8}">
      <dgm:prSet/>
      <dgm:spPr/>
      <dgm:t>
        <a:bodyPr/>
        <a:lstStyle/>
        <a:p>
          <a:endParaRPr lang="en-US"/>
        </a:p>
      </dgm:t>
    </dgm:pt>
    <dgm:pt modelId="{0809263B-0F09-480B-B6C4-09B5EEB4D463}" type="sibTrans" cxnId="{B4264163-E597-4CCA-8AAA-5CB256FEC4B8}">
      <dgm:prSet/>
      <dgm:spPr/>
      <dgm:t>
        <a:bodyPr/>
        <a:lstStyle/>
        <a:p>
          <a:endParaRPr lang="en-US"/>
        </a:p>
      </dgm:t>
    </dgm:pt>
    <dgm:pt modelId="{E629A642-33AD-4DA0-8FE2-605897AB0930}">
      <dgm:prSet phldrT="[Text]" custT="1"/>
      <dgm:spPr/>
      <dgm:t>
        <a:bodyPr/>
        <a:lstStyle/>
        <a:p>
          <a:r>
            <a:rPr lang="en-US" sz="2400" dirty="0" smtClean="0"/>
            <a:t>Looking after developer team</a:t>
          </a:r>
          <a:endParaRPr lang="en-US" sz="2400" dirty="0"/>
        </a:p>
      </dgm:t>
    </dgm:pt>
    <dgm:pt modelId="{A45066F7-2B10-4B23-9D7A-090699EF8803}" type="parTrans" cxnId="{9A88ED62-208E-4728-9973-6F6C8AA448BC}">
      <dgm:prSet/>
      <dgm:spPr/>
      <dgm:t>
        <a:bodyPr/>
        <a:lstStyle/>
        <a:p>
          <a:endParaRPr lang="en-US"/>
        </a:p>
      </dgm:t>
    </dgm:pt>
    <dgm:pt modelId="{BD793D07-0972-4FF1-9FF0-751E3F2094E4}" type="sibTrans" cxnId="{9A88ED62-208E-4728-9973-6F6C8AA448BC}">
      <dgm:prSet/>
      <dgm:spPr/>
      <dgm:t>
        <a:bodyPr/>
        <a:lstStyle/>
        <a:p>
          <a:endParaRPr lang="en-US"/>
        </a:p>
      </dgm:t>
    </dgm:pt>
    <dgm:pt modelId="{DF6595BC-2653-4BDC-8D47-3A466785E7FE}" type="pres">
      <dgm:prSet presAssocID="{B7D7478C-ECD0-463A-A435-C5F645379304}" presName="linear" presStyleCnt="0">
        <dgm:presLayoutVars>
          <dgm:dir/>
          <dgm:animLvl val="lvl"/>
          <dgm:resizeHandles val="exact"/>
        </dgm:presLayoutVars>
      </dgm:prSet>
      <dgm:spPr/>
    </dgm:pt>
    <dgm:pt modelId="{C2C42ED3-343E-4ADA-909D-E5D189530EB3}" type="pres">
      <dgm:prSet presAssocID="{A229DEB4-51F3-4236-B18C-3F54D6F1DDA2}" presName="parentLin" presStyleCnt="0"/>
      <dgm:spPr/>
    </dgm:pt>
    <dgm:pt modelId="{DBDC3735-84AF-480B-9958-065AA6492203}" type="pres">
      <dgm:prSet presAssocID="{A229DEB4-51F3-4236-B18C-3F54D6F1DDA2}" presName="parentLeftMargin" presStyleLbl="node1" presStyleIdx="0" presStyleCnt="3"/>
      <dgm:spPr/>
    </dgm:pt>
    <dgm:pt modelId="{F383481A-74C4-4E89-8090-B64D2CB65924}" type="pres">
      <dgm:prSet presAssocID="{A229DEB4-51F3-4236-B18C-3F54D6F1DDA2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73766-BD05-44BF-982C-2F79F7FE9C42}" type="pres">
      <dgm:prSet presAssocID="{A229DEB4-51F3-4236-B18C-3F54D6F1DDA2}" presName="negativeSpace" presStyleCnt="0"/>
      <dgm:spPr/>
    </dgm:pt>
    <dgm:pt modelId="{668A8DD1-799F-4356-A132-28FCC101DAD3}" type="pres">
      <dgm:prSet presAssocID="{A229DEB4-51F3-4236-B18C-3F54D6F1DDA2}" presName="childText" presStyleLbl="conFgAcc1" presStyleIdx="0" presStyleCnt="3">
        <dgm:presLayoutVars>
          <dgm:bulletEnabled val="1"/>
        </dgm:presLayoutVars>
      </dgm:prSet>
      <dgm:spPr/>
    </dgm:pt>
    <dgm:pt modelId="{BE5BA304-CE08-4BE4-8634-20F0A8D72CAA}" type="pres">
      <dgm:prSet presAssocID="{9EFC5BCC-7854-495B-B387-6E1BC9195493}" presName="spaceBetweenRectangles" presStyleCnt="0"/>
      <dgm:spPr/>
    </dgm:pt>
    <dgm:pt modelId="{B7C950B1-D069-4E4D-9DDE-CA31856C16F8}" type="pres">
      <dgm:prSet presAssocID="{88168E6F-70CF-4E88-847C-29FB5CED21F2}" presName="parentLin" presStyleCnt="0"/>
      <dgm:spPr/>
    </dgm:pt>
    <dgm:pt modelId="{C0149115-A1CE-483D-B1E8-BD56867E4F46}" type="pres">
      <dgm:prSet presAssocID="{88168E6F-70CF-4E88-847C-29FB5CED21F2}" presName="parentLeftMargin" presStyleLbl="node1" presStyleIdx="0" presStyleCnt="3"/>
      <dgm:spPr/>
    </dgm:pt>
    <dgm:pt modelId="{7BA6E75A-80BC-4FB0-A744-FFE4E41FED76}" type="pres">
      <dgm:prSet presAssocID="{88168E6F-70CF-4E88-847C-29FB5CED21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D06E3-1B24-45E8-9DFA-6FADFB8152E2}" type="pres">
      <dgm:prSet presAssocID="{88168E6F-70CF-4E88-847C-29FB5CED21F2}" presName="negativeSpace" presStyleCnt="0"/>
      <dgm:spPr/>
    </dgm:pt>
    <dgm:pt modelId="{87980F01-308D-40AC-916C-1FA0CADF793E}" type="pres">
      <dgm:prSet presAssocID="{88168E6F-70CF-4E88-847C-29FB5CED21F2}" presName="childText" presStyleLbl="conFgAcc1" presStyleIdx="1" presStyleCnt="3">
        <dgm:presLayoutVars>
          <dgm:bulletEnabled val="1"/>
        </dgm:presLayoutVars>
      </dgm:prSet>
      <dgm:spPr/>
    </dgm:pt>
    <dgm:pt modelId="{781B7ADA-CCB2-4899-9872-1817E03BCE49}" type="pres">
      <dgm:prSet presAssocID="{0809263B-0F09-480B-B6C4-09B5EEB4D463}" presName="spaceBetweenRectangles" presStyleCnt="0"/>
      <dgm:spPr/>
    </dgm:pt>
    <dgm:pt modelId="{56FF3254-D747-49E2-BCBB-4402BB57D21D}" type="pres">
      <dgm:prSet presAssocID="{E629A642-33AD-4DA0-8FE2-605897AB0930}" presName="parentLin" presStyleCnt="0"/>
      <dgm:spPr/>
    </dgm:pt>
    <dgm:pt modelId="{41649191-7B60-4B25-B87A-8DF3790340BB}" type="pres">
      <dgm:prSet presAssocID="{E629A642-33AD-4DA0-8FE2-605897AB0930}" presName="parentLeftMargin" presStyleLbl="node1" presStyleIdx="1" presStyleCnt="3"/>
      <dgm:spPr/>
    </dgm:pt>
    <dgm:pt modelId="{31ADC00E-BB35-43F4-8761-8EEADE5832D6}" type="pres">
      <dgm:prSet presAssocID="{E629A642-33AD-4DA0-8FE2-605897AB093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25236-A414-4E6B-A590-45D30138B39C}" type="pres">
      <dgm:prSet presAssocID="{E629A642-33AD-4DA0-8FE2-605897AB0930}" presName="negativeSpace" presStyleCnt="0"/>
      <dgm:spPr/>
    </dgm:pt>
    <dgm:pt modelId="{DE32AA80-17FE-49EE-9BC3-7DB67634D364}" type="pres">
      <dgm:prSet presAssocID="{E629A642-33AD-4DA0-8FE2-605897AB09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E94089-6A74-4666-B275-9DA053C86F84}" type="presOf" srcId="{E629A642-33AD-4DA0-8FE2-605897AB0930}" destId="{31ADC00E-BB35-43F4-8761-8EEADE5832D6}" srcOrd="1" destOrd="0" presId="urn:microsoft.com/office/officeart/2005/8/layout/list1"/>
    <dgm:cxn modelId="{9A88ED62-208E-4728-9973-6F6C8AA448BC}" srcId="{B7D7478C-ECD0-463A-A435-C5F645379304}" destId="{E629A642-33AD-4DA0-8FE2-605897AB0930}" srcOrd="2" destOrd="0" parTransId="{A45066F7-2B10-4B23-9D7A-090699EF8803}" sibTransId="{BD793D07-0972-4FF1-9FF0-751E3F2094E4}"/>
    <dgm:cxn modelId="{B4264163-E597-4CCA-8AAA-5CB256FEC4B8}" srcId="{B7D7478C-ECD0-463A-A435-C5F645379304}" destId="{88168E6F-70CF-4E88-847C-29FB5CED21F2}" srcOrd="1" destOrd="0" parTransId="{48EC2674-0B75-4A45-88A0-3E358AB45307}" sibTransId="{0809263B-0F09-480B-B6C4-09B5EEB4D463}"/>
    <dgm:cxn modelId="{2F9296F1-A0F4-4272-B837-4C2B0064D288}" type="presOf" srcId="{E629A642-33AD-4DA0-8FE2-605897AB0930}" destId="{41649191-7B60-4B25-B87A-8DF3790340BB}" srcOrd="0" destOrd="0" presId="urn:microsoft.com/office/officeart/2005/8/layout/list1"/>
    <dgm:cxn modelId="{D6015283-DE4D-4D3C-8842-1F6705A64871}" type="presOf" srcId="{B7D7478C-ECD0-463A-A435-C5F645379304}" destId="{DF6595BC-2653-4BDC-8D47-3A466785E7FE}" srcOrd="0" destOrd="0" presId="urn:microsoft.com/office/officeart/2005/8/layout/list1"/>
    <dgm:cxn modelId="{25BF4C08-EC18-46BA-8769-1B7BBBBFE5A6}" type="presOf" srcId="{88168E6F-70CF-4E88-847C-29FB5CED21F2}" destId="{C0149115-A1CE-483D-B1E8-BD56867E4F46}" srcOrd="0" destOrd="0" presId="urn:microsoft.com/office/officeart/2005/8/layout/list1"/>
    <dgm:cxn modelId="{6CB21A39-FA85-4230-9C12-4BCB90F9604E}" type="presOf" srcId="{A229DEB4-51F3-4236-B18C-3F54D6F1DDA2}" destId="{DBDC3735-84AF-480B-9958-065AA6492203}" srcOrd="0" destOrd="0" presId="urn:microsoft.com/office/officeart/2005/8/layout/list1"/>
    <dgm:cxn modelId="{CA3AA546-AA15-4E8A-A330-8C6BC07BCDCD}" type="presOf" srcId="{88168E6F-70CF-4E88-847C-29FB5CED21F2}" destId="{7BA6E75A-80BC-4FB0-A744-FFE4E41FED76}" srcOrd="1" destOrd="0" presId="urn:microsoft.com/office/officeart/2005/8/layout/list1"/>
    <dgm:cxn modelId="{347EDDB4-FA4F-4FEE-B468-CD73C9D3F86B}" type="presOf" srcId="{A229DEB4-51F3-4236-B18C-3F54D6F1DDA2}" destId="{F383481A-74C4-4E89-8090-B64D2CB65924}" srcOrd="1" destOrd="0" presId="urn:microsoft.com/office/officeart/2005/8/layout/list1"/>
    <dgm:cxn modelId="{CC964B14-6470-41C3-8A57-22F80D587819}" srcId="{B7D7478C-ECD0-463A-A435-C5F645379304}" destId="{A229DEB4-51F3-4236-B18C-3F54D6F1DDA2}" srcOrd="0" destOrd="0" parTransId="{28E9F8DB-615E-4A4B-A234-956B1799CF51}" sibTransId="{9EFC5BCC-7854-495B-B387-6E1BC9195493}"/>
    <dgm:cxn modelId="{3A77B0ED-0676-40EE-8CCA-00F876BDF000}" type="presParOf" srcId="{DF6595BC-2653-4BDC-8D47-3A466785E7FE}" destId="{C2C42ED3-343E-4ADA-909D-E5D189530EB3}" srcOrd="0" destOrd="0" presId="urn:microsoft.com/office/officeart/2005/8/layout/list1"/>
    <dgm:cxn modelId="{ADDB3D85-FC8D-4D5D-AD18-AEBC640959CE}" type="presParOf" srcId="{C2C42ED3-343E-4ADA-909D-E5D189530EB3}" destId="{DBDC3735-84AF-480B-9958-065AA6492203}" srcOrd="0" destOrd="0" presId="urn:microsoft.com/office/officeart/2005/8/layout/list1"/>
    <dgm:cxn modelId="{DFB3CD19-2CDB-4650-B0F0-E9957DB633F0}" type="presParOf" srcId="{C2C42ED3-343E-4ADA-909D-E5D189530EB3}" destId="{F383481A-74C4-4E89-8090-B64D2CB65924}" srcOrd="1" destOrd="0" presId="urn:microsoft.com/office/officeart/2005/8/layout/list1"/>
    <dgm:cxn modelId="{EC8E8209-25C9-43F9-97D0-30A7DC73CD51}" type="presParOf" srcId="{DF6595BC-2653-4BDC-8D47-3A466785E7FE}" destId="{48173766-BD05-44BF-982C-2F79F7FE9C42}" srcOrd="1" destOrd="0" presId="urn:microsoft.com/office/officeart/2005/8/layout/list1"/>
    <dgm:cxn modelId="{D18DB630-7CF8-4F4D-9D80-868EF5DF88F1}" type="presParOf" srcId="{DF6595BC-2653-4BDC-8D47-3A466785E7FE}" destId="{668A8DD1-799F-4356-A132-28FCC101DAD3}" srcOrd="2" destOrd="0" presId="urn:microsoft.com/office/officeart/2005/8/layout/list1"/>
    <dgm:cxn modelId="{6D7B5318-9E09-4412-AC19-DC369C9D8551}" type="presParOf" srcId="{DF6595BC-2653-4BDC-8D47-3A466785E7FE}" destId="{BE5BA304-CE08-4BE4-8634-20F0A8D72CAA}" srcOrd="3" destOrd="0" presId="urn:microsoft.com/office/officeart/2005/8/layout/list1"/>
    <dgm:cxn modelId="{3CC40200-78E6-49A1-8AC1-715F7E91F020}" type="presParOf" srcId="{DF6595BC-2653-4BDC-8D47-3A466785E7FE}" destId="{B7C950B1-D069-4E4D-9DDE-CA31856C16F8}" srcOrd="4" destOrd="0" presId="urn:microsoft.com/office/officeart/2005/8/layout/list1"/>
    <dgm:cxn modelId="{265B42EA-B38C-4840-84B6-A0349D3A2F3B}" type="presParOf" srcId="{B7C950B1-D069-4E4D-9DDE-CA31856C16F8}" destId="{C0149115-A1CE-483D-B1E8-BD56867E4F46}" srcOrd="0" destOrd="0" presId="urn:microsoft.com/office/officeart/2005/8/layout/list1"/>
    <dgm:cxn modelId="{499A3368-5A3B-4622-839E-584D46036ECA}" type="presParOf" srcId="{B7C950B1-D069-4E4D-9DDE-CA31856C16F8}" destId="{7BA6E75A-80BC-4FB0-A744-FFE4E41FED76}" srcOrd="1" destOrd="0" presId="urn:microsoft.com/office/officeart/2005/8/layout/list1"/>
    <dgm:cxn modelId="{B5D9F294-B972-40F8-ADE7-4DE107AE4F5F}" type="presParOf" srcId="{DF6595BC-2653-4BDC-8D47-3A466785E7FE}" destId="{3DCD06E3-1B24-45E8-9DFA-6FADFB8152E2}" srcOrd="5" destOrd="0" presId="urn:microsoft.com/office/officeart/2005/8/layout/list1"/>
    <dgm:cxn modelId="{E5BB9598-6588-47E8-A54B-A371AAF53452}" type="presParOf" srcId="{DF6595BC-2653-4BDC-8D47-3A466785E7FE}" destId="{87980F01-308D-40AC-916C-1FA0CADF793E}" srcOrd="6" destOrd="0" presId="urn:microsoft.com/office/officeart/2005/8/layout/list1"/>
    <dgm:cxn modelId="{CC51DE6F-7585-4B30-9EC3-CE23C0A89818}" type="presParOf" srcId="{DF6595BC-2653-4BDC-8D47-3A466785E7FE}" destId="{781B7ADA-CCB2-4899-9872-1817E03BCE49}" srcOrd="7" destOrd="0" presId="urn:microsoft.com/office/officeart/2005/8/layout/list1"/>
    <dgm:cxn modelId="{729C2519-44DA-422B-9D50-0983A2E755A9}" type="presParOf" srcId="{DF6595BC-2653-4BDC-8D47-3A466785E7FE}" destId="{56FF3254-D747-49E2-BCBB-4402BB57D21D}" srcOrd="8" destOrd="0" presId="urn:microsoft.com/office/officeart/2005/8/layout/list1"/>
    <dgm:cxn modelId="{387FC395-2D97-4096-B41A-D928E5EB2A8F}" type="presParOf" srcId="{56FF3254-D747-49E2-BCBB-4402BB57D21D}" destId="{41649191-7B60-4B25-B87A-8DF3790340BB}" srcOrd="0" destOrd="0" presId="urn:microsoft.com/office/officeart/2005/8/layout/list1"/>
    <dgm:cxn modelId="{8557FDBA-5DC8-4E9F-8C1E-9E7D1E44F327}" type="presParOf" srcId="{56FF3254-D747-49E2-BCBB-4402BB57D21D}" destId="{31ADC00E-BB35-43F4-8761-8EEADE5832D6}" srcOrd="1" destOrd="0" presId="urn:microsoft.com/office/officeart/2005/8/layout/list1"/>
    <dgm:cxn modelId="{466AE414-E3DD-4913-B2CB-83855D63F1B0}" type="presParOf" srcId="{DF6595BC-2653-4BDC-8D47-3A466785E7FE}" destId="{2C225236-A414-4E6B-A590-45D30138B39C}" srcOrd="9" destOrd="0" presId="urn:microsoft.com/office/officeart/2005/8/layout/list1"/>
    <dgm:cxn modelId="{B30CB561-CDB6-4D64-A27B-559B3BC878E4}" type="presParOf" srcId="{DF6595BC-2653-4BDC-8D47-3A466785E7FE}" destId="{DE32AA80-17FE-49EE-9BC3-7DB67634D3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897519-739B-4EEE-AC96-F082BB4E10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07F9D-6398-42ED-804E-7BA71C13403A}">
      <dgm:prSet/>
      <dgm:spPr/>
      <dgm:t>
        <a:bodyPr/>
        <a:lstStyle/>
        <a:p>
          <a:r>
            <a:rPr lang="en-US" smtClean="0"/>
            <a:t>New teams need coach.</a:t>
          </a:r>
          <a:endParaRPr lang="en-US" dirty="0"/>
        </a:p>
      </dgm:t>
    </dgm:pt>
    <dgm:pt modelId="{7E9F7385-E708-4B92-B34F-55A6FB82C0C6}" type="parTrans" cxnId="{DFC049B6-A5DB-49E7-A547-5F414C709AF3}">
      <dgm:prSet/>
      <dgm:spPr/>
      <dgm:t>
        <a:bodyPr/>
        <a:lstStyle/>
        <a:p>
          <a:endParaRPr lang="en-US"/>
        </a:p>
      </dgm:t>
    </dgm:pt>
    <dgm:pt modelId="{E2B7D52A-C6A0-4EAE-ACC3-8396271EF35F}" type="sibTrans" cxnId="{DFC049B6-A5DB-49E7-A547-5F414C709AF3}">
      <dgm:prSet/>
      <dgm:spPr/>
      <dgm:t>
        <a:bodyPr/>
        <a:lstStyle/>
        <a:p>
          <a:endParaRPr lang="en-US"/>
        </a:p>
      </dgm:t>
    </dgm:pt>
    <dgm:pt modelId="{FF9B7EA3-68A8-4CE9-897D-B6A6ACA65A8B}">
      <dgm:prSet/>
      <dgm:spPr/>
      <dgm:t>
        <a:bodyPr/>
        <a:lstStyle/>
        <a:p>
          <a:r>
            <a:rPr lang="en-US" dirty="0" smtClean="0"/>
            <a:t>Understanding whole idea of project.</a:t>
          </a:r>
          <a:endParaRPr lang="en-US" dirty="0"/>
        </a:p>
      </dgm:t>
    </dgm:pt>
    <dgm:pt modelId="{BFC570DF-1EC5-4EED-9757-AEECF26E629B}" type="parTrans" cxnId="{1A0F05F2-E573-4A00-BD66-B25F0506E98F}">
      <dgm:prSet/>
      <dgm:spPr/>
      <dgm:t>
        <a:bodyPr/>
        <a:lstStyle/>
        <a:p>
          <a:endParaRPr lang="en-US"/>
        </a:p>
      </dgm:t>
    </dgm:pt>
    <dgm:pt modelId="{14F3B8BC-A8D4-4B31-8547-3B7EF4C9639C}" type="sibTrans" cxnId="{1A0F05F2-E573-4A00-BD66-B25F0506E98F}">
      <dgm:prSet/>
      <dgm:spPr/>
      <dgm:t>
        <a:bodyPr/>
        <a:lstStyle/>
        <a:p>
          <a:endParaRPr lang="en-US"/>
        </a:p>
      </dgm:t>
    </dgm:pt>
    <dgm:pt modelId="{966B01A9-C3D8-4FD2-9123-AA7D363C1CB0}">
      <dgm:prSet/>
      <dgm:spPr/>
      <dgm:t>
        <a:bodyPr/>
        <a:lstStyle/>
        <a:p>
          <a:r>
            <a:rPr lang="en-US" smtClean="0"/>
            <a:t>Remain calm even when everyone else is panicking.</a:t>
          </a:r>
          <a:endParaRPr lang="en-US" dirty="0"/>
        </a:p>
      </dgm:t>
    </dgm:pt>
    <dgm:pt modelId="{565711C6-C1E1-4DA5-98BF-7DEAF41156C6}" type="parTrans" cxnId="{A30F1064-E28F-463F-BD52-A7A202EF9F3D}">
      <dgm:prSet/>
      <dgm:spPr/>
      <dgm:t>
        <a:bodyPr/>
        <a:lstStyle/>
        <a:p>
          <a:endParaRPr lang="en-US"/>
        </a:p>
      </dgm:t>
    </dgm:pt>
    <dgm:pt modelId="{18D4E59A-E6DC-4AEF-B6D5-C878D0546FE4}" type="sibTrans" cxnId="{A30F1064-E28F-463F-BD52-A7A202EF9F3D}">
      <dgm:prSet/>
      <dgm:spPr/>
      <dgm:t>
        <a:bodyPr/>
        <a:lstStyle/>
        <a:p>
          <a:endParaRPr lang="en-US"/>
        </a:p>
      </dgm:t>
    </dgm:pt>
    <dgm:pt modelId="{9BA9F8BC-0BA3-4616-BDAF-F117F6358258}">
      <dgm:prSet/>
      <dgm:spPr/>
      <dgm:t>
        <a:bodyPr/>
        <a:lstStyle/>
        <a:p>
          <a:r>
            <a:rPr lang="en-US" smtClean="0"/>
            <a:t>Be ready to help.</a:t>
          </a:r>
          <a:endParaRPr lang="en-US" dirty="0"/>
        </a:p>
      </dgm:t>
    </dgm:pt>
    <dgm:pt modelId="{B972469A-E9A1-4608-BA79-1F19263FCB4B}" type="parTrans" cxnId="{7ECE389A-A6E6-4CDB-AD16-AE866489ECD6}">
      <dgm:prSet/>
      <dgm:spPr/>
      <dgm:t>
        <a:bodyPr/>
        <a:lstStyle/>
        <a:p>
          <a:endParaRPr lang="en-US"/>
        </a:p>
      </dgm:t>
    </dgm:pt>
    <dgm:pt modelId="{21DD644C-ADE2-40D2-A63C-7743576FE757}" type="sibTrans" cxnId="{7ECE389A-A6E6-4CDB-AD16-AE866489ECD6}">
      <dgm:prSet/>
      <dgm:spPr/>
      <dgm:t>
        <a:bodyPr/>
        <a:lstStyle/>
        <a:p>
          <a:endParaRPr lang="en-US"/>
        </a:p>
      </dgm:t>
    </dgm:pt>
    <dgm:pt modelId="{53A59608-AD9F-4B81-8168-F7A933691B92}">
      <dgm:prSet/>
      <dgm:spPr/>
      <dgm:t>
        <a:bodyPr/>
        <a:lstStyle/>
        <a:p>
          <a:r>
            <a:rPr lang="en-US" smtClean="0"/>
            <a:t>Be the shadow for team.</a:t>
          </a:r>
          <a:endParaRPr lang="en-US" dirty="0"/>
        </a:p>
      </dgm:t>
    </dgm:pt>
    <dgm:pt modelId="{74E917F0-960E-4E33-B60C-5E0A10586FCD}" type="parTrans" cxnId="{80E89129-27BC-4124-8760-624F361F73B1}">
      <dgm:prSet/>
      <dgm:spPr/>
      <dgm:t>
        <a:bodyPr/>
        <a:lstStyle/>
        <a:p>
          <a:endParaRPr lang="en-US"/>
        </a:p>
      </dgm:t>
    </dgm:pt>
    <dgm:pt modelId="{A1C5A58C-5558-422C-B720-5FA749C51367}" type="sibTrans" cxnId="{80E89129-27BC-4124-8760-624F361F73B1}">
      <dgm:prSet/>
      <dgm:spPr/>
      <dgm:t>
        <a:bodyPr/>
        <a:lstStyle/>
        <a:p>
          <a:endParaRPr lang="en-US"/>
        </a:p>
      </dgm:t>
    </dgm:pt>
    <dgm:pt modelId="{CDC16B30-91F9-467D-8FE6-513B874E5E92}" type="pres">
      <dgm:prSet presAssocID="{4A897519-739B-4EEE-AC96-F082BB4E1053}" presName="linear" presStyleCnt="0">
        <dgm:presLayoutVars>
          <dgm:dir/>
          <dgm:animLvl val="lvl"/>
          <dgm:resizeHandles val="exact"/>
        </dgm:presLayoutVars>
      </dgm:prSet>
      <dgm:spPr/>
    </dgm:pt>
    <dgm:pt modelId="{7042E70D-6B99-41D4-952B-F31FC5168C4E}" type="pres">
      <dgm:prSet presAssocID="{32307F9D-6398-42ED-804E-7BA71C13403A}" presName="parentLin" presStyleCnt="0"/>
      <dgm:spPr/>
    </dgm:pt>
    <dgm:pt modelId="{CB3925E8-4FB9-42AF-A329-498D9F1AF65F}" type="pres">
      <dgm:prSet presAssocID="{32307F9D-6398-42ED-804E-7BA71C13403A}" presName="parentLeftMargin" presStyleLbl="node1" presStyleIdx="0" presStyleCnt="5"/>
      <dgm:spPr/>
    </dgm:pt>
    <dgm:pt modelId="{A032D98E-4339-4B45-85BD-13D96E2994A4}" type="pres">
      <dgm:prSet presAssocID="{32307F9D-6398-42ED-804E-7BA71C13403A}" presName="parentText" presStyleLbl="node1" presStyleIdx="0" presStyleCnt="5" custScaleX="135971">
        <dgm:presLayoutVars>
          <dgm:chMax val="0"/>
          <dgm:bulletEnabled val="1"/>
        </dgm:presLayoutVars>
      </dgm:prSet>
      <dgm:spPr/>
    </dgm:pt>
    <dgm:pt modelId="{FC1DA2DC-9E22-48E9-A812-EB6BB3720BDD}" type="pres">
      <dgm:prSet presAssocID="{32307F9D-6398-42ED-804E-7BA71C13403A}" presName="negativeSpace" presStyleCnt="0"/>
      <dgm:spPr/>
    </dgm:pt>
    <dgm:pt modelId="{9656F363-A4EC-4DA9-8BA2-868A8EF4408B}" type="pres">
      <dgm:prSet presAssocID="{32307F9D-6398-42ED-804E-7BA71C13403A}" presName="childText" presStyleLbl="conFgAcc1" presStyleIdx="0" presStyleCnt="5">
        <dgm:presLayoutVars>
          <dgm:bulletEnabled val="1"/>
        </dgm:presLayoutVars>
      </dgm:prSet>
      <dgm:spPr/>
    </dgm:pt>
    <dgm:pt modelId="{929152DB-9762-42A1-8920-C835ECFF3B24}" type="pres">
      <dgm:prSet presAssocID="{E2B7D52A-C6A0-4EAE-ACC3-8396271EF35F}" presName="spaceBetweenRectangles" presStyleCnt="0"/>
      <dgm:spPr/>
    </dgm:pt>
    <dgm:pt modelId="{4865719F-C27B-4025-B739-102FF8FE2D74}" type="pres">
      <dgm:prSet presAssocID="{FF9B7EA3-68A8-4CE9-897D-B6A6ACA65A8B}" presName="parentLin" presStyleCnt="0"/>
      <dgm:spPr/>
    </dgm:pt>
    <dgm:pt modelId="{B84D80B0-DDD5-462B-8702-3F4ED3D074E9}" type="pres">
      <dgm:prSet presAssocID="{FF9B7EA3-68A8-4CE9-897D-B6A6ACA65A8B}" presName="parentLeftMargin" presStyleLbl="node1" presStyleIdx="0" presStyleCnt="5"/>
      <dgm:spPr/>
    </dgm:pt>
    <dgm:pt modelId="{D212B151-2003-4CE0-B64C-AA039BB73122}" type="pres">
      <dgm:prSet presAssocID="{FF9B7EA3-68A8-4CE9-897D-B6A6ACA65A8B}" presName="parentText" presStyleLbl="node1" presStyleIdx="1" presStyleCnt="5" custScaleX="135724">
        <dgm:presLayoutVars>
          <dgm:chMax val="0"/>
          <dgm:bulletEnabled val="1"/>
        </dgm:presLayoutVars>
      </dgm:prSet>
      <dgm:spPr/>
    </dgm:pt>
    <dgm:pt modelId="{40974136-9815-4221-B0C8-627D01932734}" type="pres">
      <dgm:prSet presAssocID="{FF9B7EA3-68A8-4CE9-897D-B6A6ACA65A8B}" presName="negativeSpace" presStyleCnt="0"/>
      <dgm:spPr/>
    </dgm:pt>
    <dgm:pt modelId="{AADBF3C4-1671-4253-9F87-2745B5F003FF}" type="pres">
      <dgm:prSet presAssocID="{FF9B7EA3-68A8-4CE9-897D-B6A6ACA65A8B}" presName="childText" presStyleLbl="conFgAcc1" presStyleIdx="1" presStyleCnt="5">
        <dgm:presLayoutVars>
          <dgm:bulletEnabled val="1"/>
        </dgm:presLayoutVars>
      </dgm:prSet>
      <dgm:spPr/>
    </dgm:pt>
    <dgm:pt modelId="{C8A73447-1360-4454-900C-D12C5B6130E9}" type="pres">
      <dgm:prSet presAssocID="{14F3B8BC-A8D4-4B31-8547-3B7EF4C9639C}" presName="spaceBetweenRectangles" presStyleCnt="0"/>
      <dgm:spPr/>
    </dgm:pt>
    <dgm:pt modelId="{7F522673-5651-424E-97F3-486DB8D59A2C}" type="pres">
      <dgm:prSet presAssocID="{966B01A9-C3D8-4FD2-9123-AA7D363C1CB0}" presName="parentLin" presStyleCnt="0"/>
      <dgm:spPr/>
    </dgm:pt>
    <dgm:pt modelId="{30C795A8-B63A-455C-8B81-1BE4437AC52F}" type="pres">
      <dgm:prSet presAssocID="{966B01A9-C3D8-4FD2-9123-AA7D363C1CB0}" presName="parentLeftMargin" presStyleLbl="node1" presStyleIdx="1" presStyleCnt="5"/>
      <dgm:spPr/>
    </dgm:pt>
    <dgm:pt modelId="{CBEC2F56-771C-4205-A685-0B6108A89B05}" type="pres">
      <dgm:prSet presAssocID="{966B01A9-C3D8-4FD2-9123-AA7D363C1CB0}" presName="parentText" presStyleLbl="node1" presStyleIdx="2" presStyleCnt="5" custScaleX="135724">
        <dgm:presLayoutVars>
          <dgm:chMax val="0"/>
          <dgm:bulletEnabled val="1"/>
        </dgm:presLayoutVars>
      </dgm:prSet>
      <dgm:spPr/>
    </dgm:pt>
    <dgm:pt modelId="{587EA675-897F-42B6-853A-154CAC3E9BA6}" type="pres">
      <dgm:prSet presAssocID="{966B01A9-C3D8-4FD2-9123-AA7D363C1CB0}" presName="negativeSpace" presStyleCnt="0"/>
      <dgm:spPr/>
    </dgm:pt>
    <dgm:pt modelId="{1DD2681C-087A-4EC5-9FB4-037F81AB8247}" type="pres">
      <dgm:prSet presAssocID="{966B01A9-C3D8-4FD2-9123-AA7D363C1CB0}" presName="childText" presStyleLbl="conFgAcc1" presStyleIdx="2" presStyleCnt="5">
        <dgm:presLayoutVars>
          <dgm:bulletEnabled val="1"/>
        </dgm:presLayoutVars>
      </dgm:prSet>
      <dgm:spPr/>
    </dgm:pt>
    <dgm:pt modelId="{DBBA6D76-E0C0-4BEC-8D52-001B1879EF83}" type="pres">
      <dgm:prSet presAssocID="{18D4E59A-E6DC-4AEF-B6D5-C878D0546FE4}" presName="spaceBetweenRectangles" presStyleCnt="0"/>
      <dgm:spPr/>
    </dgm:pt>
    <dgm:pt modelId="{EB9EAC77-CA38-4048-8578-EC18CB926E0D}" type="pres">
      <dgm:prSet presAssocID="{9BA9F8BC-0BA3-4616-BDAF-F117F6358258}" presName="parentLin" presStyleCnt="0"/>
      <dgm:spPr/>
    </dgm:pt>
    <dgm:pt modelId="{A94EA5B3-34C4-47EA-914A-4047C4D9B94B}" type="pres">
      <dgm:prSet presAssocID="{9BA9F8BC-0BA3-4616-BDAF-F117F6358258}" presName="parentLeftMargin" presStyleLbl="node1" presStyleIdx="2" presStyleCnt="5"/>
      <dgm:spPr/>
    </dgm:pt>
    <dgm:pt modelId="{12C81B86-71B9-4766-9DB8-B34926EA2832}" type="pres">
      <dgm:prSet presAssocID="{9BA9F8BC-0BA3-4616-BDAF-F117F6358258}" presName="parentText" presStyleLbl="node1" presStyleIdx="3" presStyleCnt="5" custScaleX="135724">
        <dgm:presLayoutVars>
          <dgm:chMax val="0"/>
          <dgm:bulletEnabled val="1"/>
        </dgm:presLayoutVars>
      </dgm:prSet>
      <dgm:spPr/>
    </dgm:pt>
    <dgm:pt modelId="{36486302-BC08-417F-B291-2A1557046003}" type="pres">
      <dgm:prSet presAssocID="{9BA9F8BC-0BA3-4616-BDAF-F117F6358258}" presName="negativeSpace" presStyleCnt="0"/>
      <dgm:spPr/>
    </dgm:pt>
    <dgm:pt modelId="{0C2FB6B7-CEF8-437A-A4D1-C7FF073BDB96}" type="pres">
      <dgm:prSet presAssocID="{9BA9F8BC-0BA3-4616-BDAF-F117F6358258}" presName="childText" presStyleLbl="conFgAcc1" presStyleIdx="3" presStyleCnt="5">
        <dgm:presLayoutVars>
          <dgm:bulletEnabled val="1"/>
        </dgm:presLayoutVars>
      </dgm:prSet>
      <dgm:spPr/>
    </dgm:pt>
    <dgm:pt modelId="{2D54E17B-9848-49D1-9F55-1A4856C6B65C}" type="pres">
      <dgm:prSet presAssocID="{21DD644C-ADE2-40D2-A63C-7743576FE757}" presName="spaceBetweenRectangles" presStyleCnt="0"/>
      <dgm:spPr/>
    </dgm:pt>
    <dgm:pt modelId="{06BCB505-CCAF-4C37-931F-9F0BC4706A42}" type="pres">
      <dgm:prSet presAssocID="{53A59608-AD9F-4B81-8168-F7A933691B92}" presName="parentLin" presStyleCnt="0"/>
      <dgm:spPr/>
    </dgm:pt>
    <dgm:pt modelId="{CE8F4BAB-471C-4C1C-8AA2-1482167A36E9}" type="pres">
      <dgm:prSet presAssocID="{53A59608-AD9F-4B81-8168-F7A933691B92}" presName="parentLeftMargin" presStyleLbl="node1" presStyleIdx="3" presStyleCnt="5"/>
      <dgm:spPr/>
    </dgm:pt>
    <dgm:pt modelId="{3E4F6BA4-5A5A-44A6-B29E-1790C9116B2A}" type="pres">
      <dgm:prSet presAssocID="{53A59608-AD9F-4B81-8168-F7A933691B92}" presName="parentText" presStyleLbl="node1" presStyleIdx="4" presStyleCnt="5" custScaleX="135724">
        <dgm:presLayoutVars>
          <dgm:chMax val="0"/>
          <dgm:bulletEnabled val="1"/>
        </dgm:presLayoutVars>
      </dgm:prSet>
      <dgm:spPr/>
    </dgm:pt>
    <dgm:pt modelId="{6EA5746C-9A63-47E8-A5AF-0E5424178A66}" type="pres">
      <dgm:prSet presAssocID="{53A59608-AD9F-4B81-8168-F7A933691B92}" presName="negativeSpace" presStyleCnt="0"/>
      <dgm:spPr/>
    </dgm:pt>
    <dgm:pt modelId="{67D58BCD-953E-47A2-9A53-3D752F5A508D}" type="pres">
      <dgm:prSet presAssocID="{53A59608-AD9F-4B81-8168-F7A933691B9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0FF5B04-611C-47E2-AD7D-5999D70A65BD}" type="presOf" srcId="{9BA9F8BC-0BA3-4616-BDAF-F117F6358258}" destId="{12C81B86-71B9-4766-9DB8-B34926EA2832}" srcOrd="1" destOrd="0" presId="urn:microsoft.com/office/officeart/2005/8/layout/list1"/>
    <dgm:cxn modelId="{D6F65989-7C6B-4500-BF0D-22C319B3D196}" type="presOf" srcId="{53A59608-AD9F-4B81-8168-F7A933691B92}" destId="{CE8F4BAB-471C-4C1C-8AA2-1482167A36E9}" srcOrd="0" destOrd="0" presId="urn:microsoft.com/office/officeart/2005/8/layout/list1"/>
    <dgm:cxn modelId="{03B8D502-588A-4162-838C-281DAC4DAAF6}" type="presOf" srcId="{FF9B7EA3-68A8-4CE9-897D-B6A6ACA65A8B}" destId="{D212B151-2003-4CE0-B64C-AA039BB73122}" srcOrd="1" destOrd="0" presId="urn:microsoft.com/office/officeart/2005/8/layout/list1"/>
    <dgm:cxn modelId="{A30F1064-E28F-463F-BD52-A7A202EF9F3D}" srcId="{4A897519-739B-4EEE-AC96-F082BB4E1053}" destId="{966B01A9-C3D8-4FD2-9123-AA7D363C1CB0}" srcOrd="2" destOrd="0" parTransId="{565711C6-C1E1-4DA5-98BF-7DEAF41156C6}" sibTransId="{18D4E59A-E6DC-4AEF-B6D5-C878D0546FE4}"/>
    <dgm:cxn modelId="{AD4001D8-B061-4605-BF59-1BE8010D6AA0}" type="presOf" srcId="{4A897519-739B-4EEE-AC96-F082BB4E1053}" destId="{CDC16B30-91F9-467D-8FE6-513B874E5E92}" srcOrd="0" destOrd="0" presId="urn:microsoft.com/office/officeart/2005/8/layout/list1"/>
    <dgm:cxn modelId="{65A65F3A-AF06-4691-8F05-15077F35E895}" type="presOf" srcId="{32307F9D-6398-42ED-804E-7BA71C13403A}" destId="{CB3925E8-4FB9-42AF-A329-498D9F1AF65F}" srcOrd="0" destOrd="0" presId="urn:microsoft.com/office/officeart/2005/8/layout/list1"/>
    <dgm:cxn modelId="{5E664486-0EE6-4BCE-89C9-639BB2D9BFDC}" type="presOf" srcId="{966B01A9-C3D8-4FD2-9123-AA7D363C1CB0}" destId="{CBEC2F56-771C-4205-A685-0B6108A89B05}" srcOrd="1" destOrd="0" presId="urn:microsoft.com/office/officeart/2005/8/layout/list1"/>
    <dgm:cxn modelId="{5329B367-3F4D-4F44-B292-2BF50342BA37}" type="presOf" srcId="{966B01A9-C3D8-4FD2-9123-AA7D363C1CB0}" destId="{30C795A8-B63A-455C-8B81-1BE4437AC52F}" srcOrd="0" destOrd="0" presId="urn:microsoft.com/office/officeart/2005/8/layout/list1"/>
    <dgm:cxn modelId="{80E89129-27BC-4124-8760-624F361F73B1}" srcId="{4A897519-739B-4EEE-AC96-F082BB4E1053}" destId="{53A59608-AD9F-4B81-8168-F7A933691B92}" srcOrd="4" destOrd="0" parTransId="{74E917F0-960E-4E33-B60C-5E0A10586FCD}" sibTransId="{A1C5A58C-5558-422C-B720-5FA749C51367}"/>
    <dgm:cxn modelId="{9F5542DA-27AC-4684-B1BA-C4568E086B1C}" type="presOf" srcId="{53A59608-AD9F-4B81-8168-F7A933691B92}" destId="{3E4F6BA4-5A5A-44A6-B29E-1790C9116B2A}" srcOrd="1" destOrd="0" presId="urn:microsoft.com/office/officeart/2005/8/layout/list1"/>
    <dgm:cxn modelId="{D7545921-66AF-4B5F-801B-8EB07800F43B}" type="presOf" srcId="{9BA9F8BC-0BA3-4616-BDAF-F117F6358258}" destId="{A94EA5B3-34C4-47EA-914A-4047C4D9B94B}" srcOrd="0" destOrd="0" presId="urn:microsoft.com/office/officeart/2005/8/layout/list1"/>
    <dgm:cxn modelId="{DFC049B6-A5DB-49E7-A547-5F414C709AF3}" srcId="{4A897519-739B-4EEE-AC96-F082BB4E1053}" destId="{32307F9D-6398-42ED-804E-7BA71C13403A}" srcOrd="0" destOrd="0" parTransId="{7E9F7385-E708-4B92-B34F-55A6FB82C0C6}" sibTransId="{E2B7D52A-C6A0-4EAE-ACC3-8396271EF35F}"/>
    <dgm:cxn modelId="{96DEB308-724F-41BD-8052-98797973F180}" type="presOf" srcId="{FF9B7EA3-68A8-4CE9-897D-B6A6ACA65A8B}" destId="{B84D80B0-DDD5-462B-8702-3F4ED3D074E9}" srcOrd="0" destOrd="0" presId="urn:microsoft.com/office/officeart/2005/8/layout/list1"/>
    <dgm:cxn modelId="{1A0F05F2-E573-4A00-BD66-B25F0506E98F}" srcId="{4A897519-739B-4EEE-AC96-F082BB4E1053}" destId="{FF9B7EA3-68A8-4CE9-897D-B6A6ACA65A8B}" srcOrd="1" destOrd="0" parTransId="{BFC570DF-1EC5-4EED-9757-AEECF26E629B}" sibTransId="{14F3B8BC-A8D4-4B31-8547-3B7EF4C9639C}"/>
    <dgm:cxn modelId="{7ECE389A-A6E6-4CDB-AD16-AE866489ECD6}" srcId="{4A897519-739B-4EEE-AC96-F082BB4E1053}" destId="{9BA9F8BC-0BA3-4616-BDAF-F117F6358258}" srcOrd="3" destOrd="0" parTransId="{B972469A-E9A1-4608-BA79-1F19263FCB4B}" sibTransId="{21DD644C-ADE2-40D2-A63C-7743576FE757}"/>
    <dgm:cxn modelId="{16CAABCD-7C22-4C23-A1FC-309B8FA22B69}" type="presOf" srcId="{32307F9D-6398-42ED-804E-7BA71C13403A}" destId="{A032D98E-4339-4B45-85BD-13D96E2994A4}" srcOrd="1" destOrd="0" presId="urn:microsoft.com/office/officeart/2005/8/layout/list1"/>
    <dgm:cxn modelId="{D207F222-A731-4844-A53E-BAB38556B65C}" type="presParOf" srcId="{CDC16B30-91F9-467D-8FE6-513B874E5E92}" destId="{7042E70D-6B99-41D4-952B-F31FC5168C4E}" srcOrd="0" destOrd="0" presId="urn:microsoft.com/office/officeart/2005/8/layout/list1"/>
    <dgm:cxn modelId="{009300A1-B5D4-453F-87DE-ECE3E8D70525}" type="presParOf" srcId="{7042E70D-6B99-41D4-952B-F31FC5168C4E}" destId="{CB3925E8-4FB9-42AF-A329-498D9F1AF65F}" srcOrd="0" destOrd="0" presId="urn:microsoft.com/office/officeart/2005/8/layout/list1"/>
    <dgm:cxn modelId="{31B32408-623C-4C6A-91D3-441D4CACA0C0}" type="presParOf" srcId="{7042E70D-6B99-41D4-952B-F31FC5168C4E}" destId="{A032D98E-4339-4B45-85BD-13D96E2994A4}" srcOrd="1" destOrd="0" presId="urn:microsoft.com/office/officeart/2005/8/layout/list1"/>
    <dgm:cxn modelId="{61A50AD7-2CA8-4398-BD23-C28114FCB123}" type="presParOf" srcId="{CDC16B30-91F9-467D-8FE6-513B874E5E92}" destId="{FC1DA2DC-9E22-48E9-A812-EB6BB3720BDD}" srcOrd="1" destOrd="0" presId="urn:microsoft.com/office/officeart/2005/8/layout/list1"/>
    <dgm:cxn modelId="{1B959ADE-7932-45D7-9CA6-0994EFC63BC3}" type="presParOf" srcId="{CDC16B30-91F9-467D-8FE6-513B874E5E92}" destId="{9656F363-A4EC-4DA9-8BA2-868A8EF4408B}" srcOrd="2" destOrd="0" presId="urn:microsoft.com/office/officeart/2005/8/layout/list1"/>
    <dgm:cxn modelId="{B653719E-A804-4475-8210-39B8BDDAEADC}" type="presParOf" srcId="{CDC16B30-91F9-467D-8FE6-513B874E5E92}" destId="{929152DB-9762-42A1-8920-C835ECFF3B24}" srcOrd="3" destOrd="0" presId="urn:microsoft.com/office/officeart/2005/8/layout/list1"/>
    <dgm:cxn modelId="{988BE9C0-CEED-4D4E-BE5C-A62A9F440E36}" type="presParOf" srcId="{CDC16B30-91F9-467D-8FE6-513B874E5E92}" destId="{4865719F-C27B-4025-B739-102FF8FE2D74}" srcOrd="4" destOrd="0" presId="urn:microsoft.com/office/officeart/2005/8/layout/list1"/>
    <dgm:cxn modelId="{344D450F-EA29-4754-A5C6-8E249F7833F6}" type="presParOf" srcId="{4865719F-C27B-4025-B739-102FF8FE2D74}" destId="{B84D80B0-DDD5-462B-8702-3F4ED3D074E9}" srcOrd="0" destOrd="0" presId="urn:microsoft.com/office/officeart/2005/8/layout/list1"/>
    <dgm:cxn modelId="{0E5B7246-F0E4-4149-AB80-F951741533C6}" type="presParOf" srcId="{4865719F-C27B-4025-B739-102FF8FE2D74}" destId="{D212B151-2003-4CE0-B64C-AA039BB73122}" srcOrd="1" destOrd="0" presId="urn:microsoft.com/office/officeart/2005/8/layout/list1"/>
    <dgm:cxn modelId="{B01509A6-5412-458D-BA20-9B915994A107}" type="presParOf" srcId="{CDC16B30-91F9-467D-8FE6-513B874E5E92}" destId="{40974136-9815-4221-B0C8-627D01932734}" srcOrd="5" destOrd="0" presId="urn:microsoft.com/office/officeart/2005/8/layout/list1"/>
    <dgm:cxn modelId="{D938EF2A-64BC-470F-97E9-CCEFBEB2BCBD}" type="presParOf" srcId="{CDC16B30-91F9-467D-8FE6-513B874E5E92}" destId="{AADBF3C4-1671-4253-9F87-2745B5F003FF}" srcOrd="6" destOrd="0" presId="urn:microsoft.com/office/officeart/2005/8/layout/list1"/>
    <dgm:cxn modelId="{E6E42A90-0111-4E8E-9926-0D9BF506841E}" type="presParOf" srcId="{CDC16B30-91F9-467D-8FE6-513B874E5E92}" destId="{C8A73447-1360-4454-900C-D12C5B6130E9}" srcOrd="7" destOrd="0" presId="urn:microsoft.com/office/officeart/2005/8/layout/list1"/>
    <dgm:cxn modelId="{84ABF897-E2B8-41F0-AFEF-9327F0095DF5}" type="presParOf" srcId="{CDC16B30-91F9-467D-8FE6-513B874E5E92}" destId="{7F522673-5651-424E-97F3-486DB8D59A2C}" srcOrd="8" destOrd="0" presId="urn:microsoft.com/office/officeart/2005/8/layout/list1"/>
    <dgm:cxn modelId="{07DE9C8E-3FF8-474A-8923-24F689C8BBF8}" type="presParOf" srcId="{7F522673-5651-424E-97F3-486DB8D59A2C}" destId="{30C795A8-B63A-455C-8B81-1BE4437AC52F}" srcOrd="0" destOrd="0" presId="urn:microsoft.com/office/officeart/2005/8/layout/list1"/>
    <dgm:cxn modelId="{F450B4DE-D721-436F-89A5-660032994C99}" type="presParOf" srcId="{7F522673-5651-424E-97F3-486DB8D59A2C}" destId="{CBEC2F56-771C-4205-A685-0B6108A89B05}" srcOrd="1" destOrd="0" presId="urn:microsoft.com/office/officeart/2005/8/layout/list1"/>
    <dgm:cxn modelId="{CA0B7946-45F9-4F01-9058-A57514129D3F}" type="presParOf" srcId="{CDC16B30-91F9-467D-8FE6-513B874E5E92}" destId="{587EA675-897F-42B6-853A-154CAC3E9BA6}" srcOrd="9" destOrd="0" presId="urn:microsoft.com/office/officeart/2005/8/layout/list1"/>
    <dgm:cxn modelId="{A07773C1-6A9C-4005-8634-9DA6C2618E87}" type="presParOf" srcId="{CDC16B30-91F9-467D-8FE6-513B874E5E92}" destId="{1DD2681C-087A-4EC5-9FB4-037F81AB8247}" srcOrd="10" destOrd="0" presId="urn:microsoft.com/office/officeart/2005/8/layout/list1"/>
    <dgm:cxn modelId="{4827D965-788B-4BC1-9627-D6E479F504AE}" type="presParOf" srcId="{CDC16B30-91F9-467D-8FE6-513B874E5E92}" destId="{DBBA6D76-E0C0-4BEC-8D52-001B1879EF83}" srcOrd="11" destOrd="0" presId="urn:microsoft.com/office/officeart/2005/8/layout/list1"/>
    <dgm:cxn modelId="{D3D60EBE-52D2-45FF-A85C-381F0BC7E51E}" type="presParOf" srcId="{CDC16B30-91F9-467D-8FE6-513B874E5E92}" destId="{EB9EAC77-CA38-4048-8578-EC18CB926E0D}" srcOrd="12" destOrd="0" presId="urn:microsoft.com/office/officeart/2005/8/layout/list1"/>
    <dgm:cxn modelId="{74F11AC1-A13F-4CF0-9844-C3EED9F58035}" type="presParOf" srcId="{EB9EAC77-CA38-4048-8578-EC18CB926E0D}" destId="{A94EA5B3-34C4-47EA-914A-4047C4D9B94B}" srcOrd="0" destOrd="0" presId="urn:microsoft.com/office/officeart/2005/8/layout/list1"/>
    <dgm:cxn modelId="{B2DA8D7A-7160-46FE-A5C6-C6132D835F80}" type="presParOf" srcId="{EB9EAC77-CA38-4048-8578-EC18CB926E0D}" destId="{12C81B86-71B9-4766-9DB8-B34926EA2832}" srcOrd="1" destOrd="0" presId="urn:microsoft.com/office/officeart/2005/8/layout/list1"/>
    <dgm:cxn modelId="{63808E80-34EA-4D4A-A6D0-FB6E6FDD9CDB}" type="presParOf" srcId="{CDC16B30-91F9-467D-8FE6-513B874E5E92}" destId="{36486302-BC08-417F-B291-2A1557046003}" srcOrd="13" destOrd="0" presId="urn:microsoft.com/office/officeart/2005/8/layout/list1"/>
    <dgm:cxn modelId="{6B0F64DB-2F4F-4ED1-B854-444B4CBACDE5}" type="presParOf" srcId="{CDC16B30-91F9-467D-8FE6-513B874E5E92}" destId="{0C2FB6B7-CEF8-437A-A4D1-C7FF073BDB96}" srcOrd="14" destOrd="0" presId="urn:microsoft.com/office/officeart/2005/8/layout/list1"/>
    <dgm:cxn modelId="{7DC51B0A-E5AB-422B-8A58-FF91CC81AB0B}" type="presParOf" srcId="{CDC16B30-91F9-467D-8FE6-513B874E5E92}" destId="{2D54E17B-9848-49D1-9F55-1A4856C6B65C}" srcOrd="15" destOrd="0" presId="urn:microsoft.com/office/officeart/2005/8/layout/list1"/>
    <dgm:cxn modelId="{3AFDF11E-1E95-44EE-9FF3-8F37CE1A7947}" type="presParOf" srcId="{CDC16B30-91F9-467D-8FE6-513B874E5E92}" destId="{06BCB505-CCAF-4C37-931F-9F0BC4706A42}" srcOrd="16" destOrd="0" presId="urn:microsoft.com/office/officeart/2005/8/layout/list1"/>
    <dgm:cxn modelId="{1BAD75D7-2B46-42A1-A8DE-0DF947DC06B3}" type="presParOf" srcId="{06BCB505-CCAF-4C37-931F-9F0BC4706A42}" destId="{CE8F4BAB-471C-4C1C-8AA2-1482167A36E9}" srcOrd="0" destOrd="0" presId="urn:microsoft.com/office/officeart/2005/8/layout/list1"/>
    <dgm:cxn modelId="{F41F9FE6-4035-485C-AD3B-82F53826D4C8}" type="presParOf" srcId="{06BCB505-CCAF-4C37-931F-9F0BC4706A42}" destId="{3E4F6BA4-5A5A-44A6-B29E-1790C9116B2A}" srcOrd="1" destOrd="0" presId="urn:microsoft.com/office/officeart/2005/8/layout/list1"/>
    <dgm:cxn modelId="{43A94F6D-C18B-4904-A962-3F894F1A7E3B}" type="presParOf" srcId="{CDC16B30-91F9-467D-8FE6-513B874E5E92}" destId="{6EA5746C-9A63-47E8-A5AF-0E5424178A66}" srcOrd="17" destOrd="0" presId="urn:microsoft.com/office/officeart/2005/8/layout/list1"/>
    <dgm:cxn modelId="{EE6237CA-C072-4FF3-8C91-707FD84C4B2B}" type="presParOf" srcId="{CDC16B30-91F9-467D-8FE6-513B874E5E92}" destId="{67D58BCD-953E-47A2-9A53-3D752F5A508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B98DF-D610-4ED4-A79C-3B35A8772324}">
      <dsp:nvSpPr>
        <dsp:cNvPr id="0" name=""/>
        <dsp:cNvSpPr/>
      </dsp:nvSpPr>
      <dsp:spPr>
        <a:xfrm>
          <a:off x="0" y="3072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00675-C6AE-40A7-9183-5ADE8BDBD044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Pair Programming</a:t>
          </a:r>
          <a:endParaRPr lang="en-US" sz="1700" kern="1200" dirty="0"/>
        </a:p>
      </dsp:txBody>
      <dsp:txXfrm>
        <a:off x="430898" y="80811"/>
        <a:ext cx="5640604" cy="452844"/>
      </dsp:txXfrm>
    </dsp:sp>
    <dsp:sp modelId="{D6E5141C-9C36-46D1-B19C-879B36C6A6D4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61B10-45E2-4954-B06C-F5186C1BC5E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Communication</a:t>
          </a:r>
          <a:endParaRPr lang="en-US" sz="1700" kern="1200" dirty="0"/>
        </a:p>
      </dsp:txBody>
      <dsp:txXfrm>
        <a:off x="430898" y="851931"/>
        <a:ext cx="5640604" cy="452844"/>
      </dsp:txXfrm>
    </dsp:sp>
    <dsp:sp modelId="{259EECAD-0D6E-424F-9CEE-991002942865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0D940-3BDE-4488-AD81-D4F9D4A468EA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Code only what is required.</a:t>
          </a:r>
          <a:endParaRPr lang="en-US" sz="1700" kern="1200" dirty="0"/>
        </a:p>
      </dsp:txBody>
      <dsp:txXfrm>
        <a:off x="430898" y="1623051"/>
        <a:ext cx="5640604" cy="452844"/>
      </dsp:txXfrm>
    </dsp:sp>
    <dsp:sp modelId="{344A2097-59EE-41B1-989F-05B793BCE31F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1C7EB-414B-41B4-85B3-DE868EE0A7DA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Maintain simplicity</a:t>
          </a:r>
          <a:endParaRPr lang="en-US" sz="1700" kern="1200" dirty="0" smtClean="0"/>
        </a:p>
      </dsp:txBody>
      <dsp:txXfrm>
        <a:off x="430898" y="2394171"/>
        <a:ext cx="5640604" cy="452844"/>
      </dsp:txXfrm>
    </dsp:sp>
    <dsp:sp modelId="{C224570D-01AD-4EA1-9547-C692AF5877CC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26F59-B3DF-4C77-AAE5-0319657733D4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Collective Ownership</a:t>
          </a:r>
          <a:endParaRPr lang="en-US" sz="1700" kern="1200" dirty="0" smtClean="0"/>
        </a:p>
      </dsp:txBody>
      <dsp:txXfrm>
        <a:off x="430898" y="3165291"/>
        <a:ext cx="5640604" cy="452844"/>
      </dsp:txXfrm>
    </dsp:sp>
    <dsp:sp modelId="{AD47D1F8-CDEC-4D1E-B2D6-331C5D12D569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476FF-AECE-44B9-AF9A-03E3E84D6DF3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Perform unit testing</a:t>
          </a:r>
          <a:endParaRPr lang="en-US" sz="1700" kern="1200" dirty="0" smtClean="0"/>
        </a:p>
      </dsp:txBody>
      <dsp:txXfrm>
        <a:off x="430898" y="3936411"/>
        <a:ext cx="5640604" cy="452844"/>
      </dsp:txXfrm>
    </dsp:sp>
    <dsp:sp modelId="{98B68A20-E76F-4B10-80AD-17CBBCD01EB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59ABD-6F36-49F3-BBF3-3CB8FB21CBA9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Refactor</a:t>
          </a:r>
          <a:endParaRPr lang="en-US" sz="1700" kern="1200" dirty="0"/>
        </a:p>
      </dsp:txBody>
      <dsp:txXfrm>
        <a:off x="430898" y="4707531"/>
        <a:ext cx="56406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A8DD1-799F-4356-A132-28FCC101DAD3}">
      <dsp:nvSpPr>
        <dsp:cNvPr id="0" name=""/>
        <dsp:cNvSpPr/>
      </dsp:nvSpPr>
      <dsp:spPr>
        <a:xfrm>
          <a:off x="0" y="669763"/>
          <a:ext cx="6028807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3481A-74C4-4E89-8090-B64D2CB65924}">
      <dsp:nvSpPr>
        <dsp:cNvPr id="0" name=""/>
        <dsp:cNvSpPr/>
      </dsp:nvSpPr>
      <dsp:spPr>
        <a:xfrm>
          <a:off x="287015" y="35083"/>
          <a:ext cx="5740313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12" tIns="0" rIns="1595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Monitor the project, fix any deviations, modify the rules if and when required.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348980" y="97048"/>
        <a:ext cx="5616383" cy="1145430"/>
      </dsp:txXfrm>
    </dsp:sp>
    <dsp:sp modelId="{87980F01-308D-40AC-916C-1FA0CADF793E}">
      <dsp:nvSpPr>
        <dsp:cNvPr id="0" name=""/>
        <dsp:cNvSpPr/>
      </dsp:nvSpPr>
      <dsp:spPr>
        <a:xfrm>
          <a:off x="0" y="2620243"/>
          <a:ext cx="6028807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6E75A-80BC-4FB0-A744-FFE4E41FED76}">
      <dsp:nvSpPr>
        <dsp:cNvPr id="0" name=""/>
        <dsp:cNvSpPr/>
      </dsp:nvSpPr>
      <dsp:spPr>
        <a:xfrm>
          <a:off x="301440" y="1985563"/>
          <a:ext cx="4220164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12" tIns="0" rIns="1595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Tracking the time spent</a:t>
          </a:r>
          <a:endParaRPr lang="en-US" sz="2400" kern="1200" dirty="0"/>
        </a:p>
      </dsp:txBody>
      <dsp:txXfrm>
        <a:off x="363405" y="2047528"/>
        <a:ext cx="4096234" cy="1145430"/>
      </dsp:txXfrm>
    </dsp:sp>
    <dsp:sp modelId="{DE32AA80-17FE-49EE-9BC3-7DB67634D364}">
      <dsp:nvSpPr>
        <dsp:cNvPr id="0" name=""/>
        <dsp:cNvSpPr/>
      </dsp:nvSpPr>
      <dsp:spPr>
        <a:xfrm>
          <a:off x="0" y="4570723"/>
          <a:ext cx="6028807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DC00E-BB35-43F4-8761-8EEADE5832D6}">
      <dsp:nvSpPr>
        <dsp:cNvPr id="0" name=""/>
        <dsp:cNvSpPr/>
      </dsp:nvSpPr>
      <dsp:spPr>
        <a:xfrm>
          <a:off x="301440" y="3936043"/>
          <a:ext cx="4220164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12" tIns="0" rIns="1595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Looking after developer team</a:t>
          </a:r>
          <a:endParaRPr lang="en-US" sz="2400" kern="1200" dirty="0"/>
        </a:p>
      </dsp:txBody>
      <dsp:txXfrm>
        <a:off x="363405" y="3998008"/>
        <a:ext cx="4096234" cy="1145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6F363-A4EC-4DA9-8BA2-868A8EF4408B}">
      <dsp:nvSpPr>
        <dsp:cNvPr id="0" name=""/>
        <dsp:cNvSpPr/>
      </dsp:nvSpPr>
      <dsp:spPr>
        <a:xfrm>
          <a:off x="0" y="94972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2D98E-4339-4B45-85BD-13D96E2994A4}">
      <dsp:nvSpPr>
        <dsp:cNvPr id="0" name=""/>
        <dsp:cNvSpPr/>
      </dsp:nvSpPr>
      <dsp:spPr>
        <a:xfrm>
          <a:off x="357333" y="669287"/>
          <a:ext cx="680218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New teams need coach.</a:t>
          </a:r>
          <a:endParaRPr lang="en-US" sz="1900" kern="1200" dirty="0"/>
        </a:p>
      </dsp:txBody>
      <dsp:txXfrm>
        <a:off x="384713" y="696667"/>
        <a:ext cx="6747421" cy="506120"/>
      </dsp:txXfrm>
    </dsp:sp>
    <dsp:sp modelId="{AADBF3C4-1671-4253-9F87-2745B5F003FF}">
      <dsp:nvSpPr>
        <dsp:cNvPr id="0" name=""/>
        <dsp:cNvSpPr/>
      </dsp:nvSpPr>
      <dsp:spPr>
        <a:xfrm>
          <a:off x="0" y="181156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2B151-2003-4CE0-B64C-AA039BB73122}">
      <dsp:nvSpPr>
        <dsp:cNvPr id="0" name=""/>
        <dsp:cNvSpPr/>
      </dsp:nvSpPr>
      <dsp:spPr>
        <a:xfrm>
          <a:off x="357683" y="1531127"/>
          <a:ext cx="67964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Understanding whole idea of project.</a:t>
          </a:r>
          <a:endParaRPr lang="en-US" sz="1900" kern="1200" dirty="0"/>
        </a:p>
      </dsp:txBody>
      <dsp:txXfrm>
        <a:off x="385063" y="1558507"/>
        <a:ext cx="6741708" cy="506120"/>
      </dsp:txXfrm>
    </dsp:sp>
    <dsp:sp modelId="{1DD2681C-087A-4EC5-9FB4-037F81AB8247}">
      <dsp:nvSpPr>
        <dsp:cNvPr id="0" name=""/>
        <dsp:cNvSpPr/>
      </dsp:nvSpPr>
      <dsp:spPr>
        <a:xfrm>
          <a:off x="0" y="267340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C2F56-771C-4205-A685-0B6108A89B05}">
      <dsp:nvSpPr>
        <dsp:cNvPr id="0" name=""/>
        <dsp:cNvSpPr/>
      </dsp:nvSpPr>
      <dsp:spPr>
        <a:xfrm>
          <a:off x="357683" y="2392967"/>
          <a:ext cx="67964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Remain calm even when everyone else is panicking.</a:t>
          </a:r>
          <a:endParaRPr lang="en-US" sz="1900" kern="1200" dirty="0"/>
        </a:p>
      </dsp:txBody>
      <dsp:txXfrm>
        <a:off x="385063" y="2420347"/>
        <a:ext cx="6741708" cy="506120"/>
      </dsp:txXfrm>
    </dsp:sp>
    <dsp:sp modelId="{0C2FB6B7-CEF8-437A-A4D1-C7FF073BDB96}">
      <dsp:nvSpPr>
        <dsp:cNvPr id="0" name=""/>
        <dsp:cNvSpPr/>
      </dsp:nvSpPr>
      <dsp:spPr>
        <a:xfrm>
          <a:off x="0" y="353524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81B86-71B9-4766-9DB8-B34926EA2832}">
      <dsp:nvSpPr>
        <dsp:cNvPr id="0" name=""/>
        <dsp:cNvSpPr/>
      </dsp:nvSpPr>
      <dsp:spPr>
        <a:xfrm>
          <a:off x="357683" y="3254807"/>
          <a:ext cx="67964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Be ready to help.</a:t>
          </a:r>
          <a:endParaRPr lang="en-US" sz="1900" kern="1200" dirty="0"/>
        </a:p>
      </dsp:txBody>
      <dsp:txXfrm>
        <a:off x="385063" y="3282187"/>
        <a:ext cx="6741708" cy="506120"/>
      </dsp:txXfrm>
    </dsp:sp>
    <dsp:sp modelId="{67D58BCD-953E-47A2-9A53-3D752F5A508D}">
      <dsp:nvSpPr>
        <dsp:cNvPr id="0" name=""/>
        <dsp:cNvSpPr/>
      </dsp:nvSpPr>
      <dsp:spPr>
        <a:xfrm>
          <a:off x="0" y="4397087"/>
          <a:ext cx="71606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F6BA4-5A5A-44A6-B29E-1790C9116B2A}">
      <dsp:nvSpPr>
        <dsp:cNvPr id="0" name=""/>
        <dsp:cNvSpPr/>
      </dsp:nvSpPr>
      <dsp:spPr>
        <a:xfrm>
          <a:off x="357683" y="4116647"/>
          <a:ext cx="67964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459" tIns="0" rIns="18945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Be the shadow for team.</a:t>
          </a:r>
          <a:endParaRPr lang="en-US" sz="1900" kern="1200" dirty="0"/>
        </a:p>
      </dsp:txBody>
      <dsp:txXfrm>
        <a:off x="385063" y="4144027"/>
        <a:ext cx="674170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3650-C8EE-40DF-8D0C-F1D04D99F1DE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6B9D-7618-41EA-BC91-737F494C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1"/>
            <a:ext cx="4876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334" y="3816663"/>
            <a:ext cx="4506532" cy="961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Developer’s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92" y="949819"/>
            <a:ext cx="3464416" cy="3464416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01646495"/>
              </p:ext>
            </p:extLst>
          </p:nvPr>
        </p:nvGraphicFramePr>
        <p:xfrm>
          <a:off x="-812800" y="9498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7925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25003"/>
            <a:ext cx="11797048" cy="132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Need of understanding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643981"/>
            <a:ext cx="6191250" cy="2714625"/>
          </a:xfrm>
        </p:spPr>
      </p:pic>
    </p:spTree>
    <p:extLst>
      <p:ext uri="{BB962C8B-B14F-4D97-AF65-F5344CB8AC3E}">
        <p14:creationId xmlns:p14="http://schemas.microsoft.com/office/powerpoint/2010/main" val="393417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355"/>
            <a:ext cx="52417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78" y="3866357"/>
            <a:ext cx="4012096" cy="58728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Manager’s Task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026" y="169068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32" y="1637587"/>
            <a:ext cx="2143125" cy="214312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32855663"/>
              </p:ext>
            </p:extLst>
          </p:nvPr>
        </p:nvGraphicFramePr>
        <p:xfrm>
          <a:off x="5353235" y="1021654"/>
          <a:ext cx="6028807" cy="568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48" y="2517913"/>
            <a:ext cx="3255065" cy="43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4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" y="0"/>
            <a:ext cx="4855335" cy="788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101" y="4980265"/>
            <a:ext cx="2375619" cy="8152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4" y="811369"/>
            <a:ext cx="9344696" cy="46958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2" y="1699007"/>
            <a:ext cx="3344165" cy="334416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82574202"/>
              </p:ext>
            </p:extLst>
          </p:nvPr>
        </p:nvGraphicFramePr>
        <p:xfrm>
          <a:off x="4855332" y="489397"/>
          <a:ext cx="7160658" cy="5545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464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80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Office Theme</vt:lpstr>
      <vt:lpstr>Developer’s Skills</vt:lpstr>
      <vt:lpstr>Need of understanding</vt:lpstr>
      <vt:lpstr>Manager’s Task</vt:lpstr>
      <vt:lpstr>Coach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Developer’s Skills</dc:title>
  <dc:creator>Aashish Tamrakar</dc:creator>
  <cp:lastModifiedBy>Aashish Tamrakar</cp:lastModifiedBy>
  <cp:revision>7</cp:revision>
  <dcterms:created xsi:type="dcterms:W3CDTF">2019-12-09T06:44:20Z</dcterms:created>
  <dcterms:modified xsi:type="dcterms:W3CDTF">2019-12-09T07:10:04Z</dcterms:modified>
</cp:coreProperties>
</file>