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57" r:id="rId5"/>
    <p:sldId id="261" r:id="rId6"/>
    <p:sldId id="264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237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7A8B986-5402-4739-95F6-55F41B848E3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5360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80DC-7B62-4459-BE34-5A77511A21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1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926F-1D23-448F-A1D2-39DFB5681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1218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EC7EF-6E21-4380-B561-FE0F39ADC6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397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8F6B-E850-4720-B097-9A485469B1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90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C6DE5-6F41-492A-ACB7-9D96359A7A0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655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651B-DE63-4815-9BBD-CC005FA1660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00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A475C-806C-484E-97F6-310B5A08E9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282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9819A-FE6F-4890-82E1-2AE30AC6E4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275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A20A-F89A-4A49-B5A9-D6FAEA84B3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40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D22B9-5A50-4964-9D21-BB281643CAA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6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D345E-2A33-44BF-900A-E35B6218E90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7247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CE62C-D75D-45A2-BF46-3945844295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3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8DDFE-C070-4173-8D21-A8EDA58CC91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867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2CF8D-7461-4DB3-B832-A9295A9476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00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EC7A-09B5-4356-ABE8-7B835345A51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541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F64B2-3B0E-418D-9A10-4F8E8A7132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632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40E5A-F1AF-446D-96F1-EBF0AB0251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21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AACD6-120F-48AE-9F37-B5358803EAB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997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CD7D9-C153-4272-BB49-80E2E456695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76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37A5F-A9F2-4FFF-B5BF-3FFAF9B98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4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BC6A-931F-4D0F-9D61-CDBAE1549E8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44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8E0C2B54-5F9D-48E2-BA2C-5457AAC0ED2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9F969851-2AB4-4FFB-8875-5DCBE2E63C6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834685" y="2743200"/>
            <a:ext cx="5905500" cy="1439863"/>
          </a:xfrm>
        </p:spPr>
        <p:txBody>
          <a:bodyPr/>
          <a:lstStyle/>
          <a:p>
            <a:r>
              <a:rPr lang="en-US" altLang="en-US" smtClean="0"/>
              <a:t>Red Black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030663"/>
            <a:ext cx="5905500" cy="577850"/>
          </a:xfrm>
        </p:spPr>
        <p:txBody>
          <a:bodyPr/>
          <a:lstStyle/>
          <a:p>
            <a:r>
              <a:rPr lang="en-US" altLang="en-US" dirty="0" smtClean="0"/>
              <a:t>By Ashish </a:t>
            </a:r>
            <a:r>
              <a:rPr lang="en-US" altLang="en-US" dirty="0" err="1" smtClean="0"/>
              <a:t>Tamrakar</a:t>
            </a:r>
            <a:r>
              <a:rPr lang="en-US" altLang="en-US" dirty="0" smtClean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3276600" y="3810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86000" y="16764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587544" y="29718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07476" y="29718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257800" y="167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24400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45476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 bwMode="auto">
          <a:xfrm flipH="1">
            <a:off x="2936408" y="1096448"/>
            <a:ext cx="451784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5" idx="5"/>
            <a:endCxn id="9" idx="1"/>
          </p:cNvCxnSpPr>
          <p:nvPr/>
        </p:nvCxnSpPr>
        <p:spPr bwMode="auto">
          <a:xfrm>
            <a:off x="3927008" y="1096448"/>
            <a:ext cx="1442384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9" idx="3"/>
            <a:endCxn id="8" idx="7"/>
          </p:cNvCxnSpPr>
          <p:nvPr/>
        </p:nvCxnSpPr>
        <p:spPr bwMode="auto">
          <a:xfrm flipH="1">
            <a:off x="4657884" y="2391848"/>
            <a:ext cx="711508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9" idx="5"/>
            <a:endCxn id="7" idx="1"/>
          </p:cNvCxnSpPr>
          <p:nvPr/>
        </p:nvCxnSpPr>
        <p:spPr bwMode="auto">
          <a:xfrm>
            <a:off x="5908208" y="2391848"/>
            <a:ext cx="790928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8" idx="3"/>
            <a:endCxn id="12" idx="0"/>
          </p:cNvCxnSpPr>
          <p:nvPr/>
        </p:nvCxnSpPr>
        <p:spPr bwMode="auto">
          <a:xfrm flipH="1">
            <a:off x="3626476" y="3687248"/>
            <a:ext cx="492592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5"/>
            <a:endCxn id="11" idx="0"/>
          </p:cNvCxnSpPr>
          <p:nvPr/>
        </p:nvCxnSpPr>
        <p:spPr bwMode="auto">
          <a:xfrm>
            <a:off x="4657884" y="3687248"/>
            <a:ext cx="447516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7" idx="5"/>
          </p:cNvCxnSpPr>
          <p:nvPr/>
        </p:nvCxnSpPr>
        <p:spPr bwMode="auto">
          <a:xfrm>
            <a:off x="7237952" y="3687248"/>
            <a:ext cx="790928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6" idx="3"/>
          </p:cNvCxnSpPr>
          <p:nvPr/>
        </p:nvCxnSpPr>
        <p:spPr bwMode="auto">
          <a:xfrm flipH="1">
            <a:off x="2133600" y="2391848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6" idx="5"/>
          </p:cNvCxnSpPr>
          <p:nvPr/>
        </p:nvCxnSpPr>
        <p:spPr bwMode="auto">
          <a:xfrm>
            <a:off x="2936408" y="2391848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12" idx="3"/>
          </p:cNvCxnSpPr>
          <p:nvPr/>
        </p:nvCxnSpPr>
        <p:spPr bwMode="auto">
          <a:xfrm flipH="1">
            <a:off x="3057684" y="52874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12" idx="5"/>
          </p:cNvCxnSpPr>
          <p:nvPr/>
        </p:nvCxnSpPr>
        <p:spPr bwMode="auto">
          <a:xfrm>
            <a:off x="3895884" y="5287448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4541450" y="5288857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7590486" y="52874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8423856" y="5307270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5334056" y="5349529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6416419" y="372689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1905000" y="2743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9684" y="565074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727407" y="569809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3580" y="268390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3856" y="56819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243034" y="4049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56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304296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2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0FDE-82E3-466A-A7D0-C6B769987A0B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472113" cy="1081087"/>
          </a:xfrm>
        </p:spPr>
        <p:txBody>
          <a:bodyPr/>
          <a:lstStyle/>
          <a:p>
            <a:r>
              <a:rPr lang="en-US" altLang="en-US" dirty="0" smtClean="0"/>
              <a:t>Properties</a:t>
            </a:r>
            <a:endParaRPr lang="uk-UA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754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The node is either red or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Root and leaves node are always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a node is red than its children are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longest path is no more than twice the length of </a:t>
            </a:r>
            <a:r>
              <a:rPr lang="en-US" altLang="en-US" sz="3200" dirty="0" smtClean="0"/>
              <a:t>the </a:t>
            </a:r>
            <a:r>
              <a:rPr lang="en-US" altLang="en-US" sz="3200" dirty="0"/>
              <a:t>shortest path.</a:t>
            </a:r>
            <a:endParaRPr lang="uk-UA" altLang="en-US" sz="3200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260807" y="1475335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93177" y="2458564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069002" y="361638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541922" y="3632756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35949" y="2570778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231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183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704307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4" name="Straight Connector 13"/>
          <p:cNvCxnSpPr>
            <a:stCxn id="6" idx="3"/>
            <a:endCxn id="7" idx="7"/>
          </p:cNvCxnSpPr>
          <p:nvPr/>
        </p:nvCxnSpPr>
        <p:spPr bwMode="auto">
          <a:xfrm flipH="1">
            <a:off x="2443585" y="2190783"/>
            <a:ext cx="928814" cy="390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3911215" y="2190783"/>
            <a:ext cx="936326" cy="502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9" idx="7"/>
          </p:cNvCxnSpPr>
          <p:nvPr/>
        </p:nvCxnSpPr>
        <p:spPr bwMode="auto">
          <a:xfrm flipH="1">
            <a:off x="4192330" y="3286226"/>
            <a:ext cx="655211" cy="469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0" idx="5"/>
            <a:endCxn id="8" idx="1"/>
          </p:cNvCxnSpPr>
          <p:nvPr/>
        </p:nvCxnSpPr>
        <p:spPr bwMode="auto">
          <a:xfrm>
            <a:off x="5386357" y="3286226"/>
            <a:ext cx="794237" cy="452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9" idx="3"/>
            <a:endCxn id="13" idx="0"/>
          </p:cNvCxnSpPr>
          <p:nvPr/>
        </p:nvCxnSpPr>
        <p:spPr bwMode="auto">
          <a:xfrm flipH="1">
            <a:off x="3085307" y="4348204"/>
            <a:ext cx="568207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0"/>
          </p:cNvCxnSpPr>
          <p:nvPr/>
        </p:nvCxnSpPr>
        <p:spPr bwMode="auto">
          <a:xfrm>
            <a:off x="4192330" y="4348204"/>
            <a:ext cx="371901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5"/>
          </p:cNvCxnSpPr>
          <p:nvPr/>
        </p:nvCxnSpPr>
        <p:spPr bwMode="auto">
          <a:xfrm>
            <a:off x="6719410" y="4331836"/>
            <a:ext cx="790928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flipH="1">
            <a:off x="1640777" y="3174012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7" idx="5"/>
          </p:cNvCxnSpPr>
          <p:nvPr/>
        </p:nvCxnSpPr>
        <p:spPr bwMode="auto">
          <a:xfrm>
            <a:off x="2443585" y="3174012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3"/>
          </p:cNvCxnSpPr>
          <p:nvPr/>
        </p:nvCxnSpPr>
        <p:spPr bwMode="auto">
          <a:xfrm flipH="1">
            <a:off x="2516515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5"/>
          </p:cNvCxnSpPr>
          <p:nvPr/>
        </p:nvCxnSpPr>
        <p:spPr bwMode="auto">
          <a:xfrm>
            <a:off x="3354715" y="5612412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000281" y="5613821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049317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7882687" y="5632234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4792887" y="5674493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875250" y="4051856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326718" y="593245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4441" y="597980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0904" y="346392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937841" y="58252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0231" y="585717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01865" y="43747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109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133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65596" y="3461839"/>
            <a:ext cx="49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1942" y="54452"/>
            <a:ext cx="728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Nodes require one storage bit to keep track of 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29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6</a:t>
            </a:fld>
            <a:endParaRPr lang="ru-RU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4021552" y="268417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547177" y="354161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43213" y="456063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98607" y="4531483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4389" y="3639087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841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93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14213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3197585" y="3399618"/>
            <a:ext cx="935559" cy="26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9" idx="1"/>
          </p:cNvCxnSpPr>
          <p:nvPr/>
        </p:nvCxnSpPr>
        <p:spPr bwMode="auto">
          <a:xfrm>
            <a:off x="4671960" y="3399618"/>
            <a:ext cx="894021" cy="3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9" idx="3"/>
            <a:endCxn id="8" idx="7"/>
          </p:cNvCxnSpPr>
          <p:nvPr/>
        </p:nvCxnSpPr>
        <p:spPr bwMode="auto">
          <a:xfrm flipH="1">
            <a:off x="4749015" y="4354535"/>
            <a:ext cx="816966" cy="29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9" idx="5"/>
            <a:endCxn id="7" idx="1"/>
          </p:cNvCxnSpPr>
          <p:nvPr/>
        </p:nvCxnSpPr>
        <p:spPr bwMode="auto">
          <a:xfrm>
            <a:off x="6104797" y="4354535"/>
            <a:ext cx="750008" cy="328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8" idx="3"/>
            <a:endCxn id="12" idx="0"/>
          </p:cNvCxnSpPr>
          <p:nvPr/>
        </p:nvCxnSpPr>
        <p:spPr bwMode="auto">
          <a:xfrm flipH="1">
            <a:off x="3695213" y="5246931"/>
            <a:ext cx="514986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 bwMode="auto">
          <a:xfrm>
            <a:off x="4749015" y="5246931"/>
            <a:ext cx="425122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7" idx="5"/>
            <a:endCxn id="10" idx="1"/>
          </p:cNvCxnSpPr>
          <p:nvPr/>
        </p:nvCxnSpPr>
        <p:spPr bwMode="auto">
          <a:xfrm>
            <a:off x="7393621" y="5276078"/>
            <a:ext cx="559108" cy="3330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6" idx="3"/>
          </p:cNvCxnSpPr>
          <p:nvPr/>
        </p:nvCxnSpPr>
        <p:spPr bwMode="auto">
          <a:xfrm flipH="1">
            <a:off x="2394777" y="4257066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5"/>
          </p:cNvCxnSpPr>
          <p:nvPr/>
        </p:nvCxnSpPr>
        <p:spPr bwMode="auto">
          <a:xfrm>
            <a:off x="3197585" y="4257066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2" idx="3"/>
          </p:cNvCxnSpPr>
          <p:nvPr/>
        </p:nvCxnSpPr>
        <p:spPr bwMode="auto">
          <a:xfrm flipH="1">
            <a:off x="3126421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2" idx="5"/>
          </p:cNvCxnSpPr>
          <p:nvPr/>
        </p:nvCxnSpPr>
        <p:spPr bwMode="auto">
          <a:xfrm>
            <a:off x="3964621" y="6201848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4610187" y="6203257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659223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8492593" y="6221670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402793" y="6263929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564593" y="5303313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153816" y="450438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8421" y="656514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96144" y="661249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02621" y="448963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60137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33285" y="565017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0279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7303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421223" y="652142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609600"/>
            <a:ext cx="7190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path from node to nil descendants contain the same number of black nodes.</a:t>
            </a:r>
          </a:p>
          <a:p>
            <a:endParaRPr lang="en-US" dirty="0"/>
          </a:p>
        </p:txBody>
      </p:sp>
      <p:sp>
        <p:nvSpPr>
          <p:cNvPr id="54" name="Freeform 53"/>
          <p:cNvSpPr/>
          <p:nvPr/>
        </p:nvSpPr>
        <p:spPr bwMode="auto">
          <a:xfrm>
            <a:off x="1885949" y="3451538"/>
            <a:ext cx="715583" cy="1485055"/>
          </a:xfrm>
          <a:custGeom>
            <a:avLst/>
            <a:gdLst>
              <a:gd name="connsiteX0" fmla="*/ 715583 w 715583"/>
              <a:gd name="connsiteY0" fmla="*/ 0 h 1485055"/>
              <a:gd name="connsiteX1" fmla="*/ 33003 w 715583"/>
              <a:gd name="connsiteY1" fmla="*/ 1146220 h 1485055"/>
              <a:gd name="connsiteX2" fmla="*/ 110276 w 715583"/>
              <a:gd name="connsiteY2" fmla="*/ 1455313 h 1485055"/>
              <a:gd name="connsiteX3" fmla="*/ 136034 w 715583"/>
              <a:gd name="connsiteY3" fmla="*/ 1455313 h 148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583" h="1485055">
                <a:moveTo>
                  <a:pt x="715583" y="0"/>
                </a:moveTo>
                <a:cubicBezTo>
                  <a:pt x="424735" y="451834"/>
                  <a:pt x="133887" y="903668"/>
                  <a:pt x="33003" y="1146220"/>
                </a:cubicBezTo>
                <a:cubicBezTo>
                  <a:pt x="-67882" y="1388772"/>
                  <a:pt x="93104" y="1403797"/>
                  <a:pt x="110276" y="1455313"/>
                </a:cubicBezTo>
                <a:cubicBezTo>
                  <a:pt x="127448" y="1506829"/>
                  <a:pt x="131741" y="1481071"/>
                  <a:pt x="136034" y="145531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53816" y="3541618"/>
            <a:ext cx="24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76400" y="4683382"/>
            <a:ext cx="20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7" name="Freeform 56"/>
          <p:cNvSpPr/>
          <p:nvPr/>
        </p:nvSpPr>
        <p:spPr bwMode="auto">
          <a:xfrm>
            <a:off x="7328079" y="4391696"/>
            <a:ext cx="1576932" cy="2373902"/>
          </a:xfrm>
          <a:custGeom>
            <a:avLst/>
            <a:gdLst>
              <a:gd name="connsiteX0" fmla="*/ 0 w 1576932"/>
              <a:gd name="connsiteY0" fmla="*/ 0 h 2373902"/>
              <a:gd name="connsiteX1" fmla="*/ 1365160 w 1576932"/>
              <a:gd name="connsiteY1" fmla="*/ 1171977 h 2373902"/>
              <a:gd name="connsiteX2" fmla="*/ 1558344 w 1576932"/>
              <a:gd name="connsiteY2" fmla="*/ 2305318 h 2373902"/>
              <a:gd name="connsiteX3" fmla="*/ 1558344 w 1576932"/>
              <a:gd name="connsiteY3" fmla="*/ 2150772 h 237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932" h="2373902">
                <a:moveTo>
                  <a:pt x="0" y="0"/>
                </a:moveTo>
                <a:cubicBezTo>
                  <a:pt x="552718" y="393878"/>
                  <a:pt x="1105436" y="787757"/>
                  <a:pt x="1365160" y="1171977"/>
                </a:cubicBezTo>
                <a:cubicBezTo>
                  <a:pt x="1624884" y="1556197"/>
                  <a:pt x="1526147" y="2142186"/>
                  <a:pt x="1558344" y="2305318"/>
                </a:cubicBezTo>
                <a:cubicBezTo>
                  <a:pt x="1590541" y="2468451"/>
                  <a:pt x="1574442" y="2309611"/>
                  <a:pt x="1558344" y="21507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59223" y="4391696"/>
            <a:ext cx="56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8686800" y="64531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" y="5486400"/>
            <a:ext cx="208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Black nodes from root to leaves =2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5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</a:p>
          <a:p>
            <a:r>
              <a:rPr lang="en-US" dirty="0" smtClean="0"/>
              <a:t>Insertion </a:t>
            </a:r>
          </a:p>
          <a:p>
            <a:r>
              <a:rPr lang="en-US" dirty="0" smtClean="0"/>
              <a:t>Deletion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678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67000"/>
            <a:ext cx="3276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8F6B-E850-4720-B097-9A485469B1BB}" type="slidenum">
              <a:rPr lang="ru-RU" altLang="en-US" smtClean="0"/>
              <a:pPr/>
              <a:t>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6751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117</TotalTime>
  <Words>158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Futura LT</vt:lpstr>
      <vt:lpstr>Futura LT Book</vt:lpstr>
      <vt:lpstr>굴림</vt:lpstr>
      <vt:lpstr>template</vt:lpstr>
      <vt:lpstr>Custom Design</vt:lpstr>
      <vt:lpstr>Red Black Tree</vt:lpstr>
      <vt:lpstr>PowerPoint Presentation</vt:lpstr>
      <vt:lpstr>Properties</vt:lpstr>
      <vt:lpstr>PowerPoint Presentation</vt:lpstr>
      <vt:lpstr>PowerPoint Presentation</vt:lpstr>
      <vt:lpstr>PowerPoint Presentation</vt:lpstr>
      <vt:lpstr>Basic Operations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Tree</dc:title>
  <dc:creator>Asim Aryal</dc:creator>
  <cp:lastModifiedBy>Asim Aryal</cp:lastModifiedBy>
  <cp:revision>18</cp:revision>
  <dcterms:created xsi:type="dcterms:W3CDTF">2019-07-02T08:27:15Z</dcterms:created>
  <dcterms:modified xsi:type="dcterms:W3CDTF">2019-07-05T02:30:28Z</dcterms:modified>
</cp:coreProperties>
</file>