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1097</TotalTime>
  <Words>99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Alaqua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Shell Sort - Introduction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6</cp:revision>
  <dcterms:created xsi:type="dcterms:W3CDTF">2019-07-01T14:38:46Z</dcterms:created>
  <dcterms:modified xsi:type="dcterms:W3CDTF">2019-07-04T06:30:19Z</dcterms:modified>
</cp:coreProperties>
</file>