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8DA3BD-FE42-4963-A326-01EEDB7AA9E6}" type="doc">
      <dgm:prSet loTypeId="urn:microsoft.com/office/officeart/2009/3/layout/HorizontalOrganizationChart" loCatId="hierarchy" qsTypeId="urn:microsoft.com/office/officeart/2005/8/quickstyle/3d1" qsCatId="3D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712694E7-29D1-48A0-A711-C9011FF2B2DB}">
      <dgm:prSet phldrT="[Text]"/>
      <dgm:spPr/>
      <dgm:t>
        <a:bodyPr/>
        <a:lstStyle/>
        <a:p>
          <a:r>
            <a:rPr lang="en-US" dirty="0" smtClean="0"/>
            <a:t>Intrinsic Ordering</a:t>
          </a:r>
          <a:endParaRPr lang="en-US" dirty="0"/>
        </a:p>
      </dgm:t>
    </dgm:pt>
    <dgm:pt modelId="{ED498D37-1527-4CE7-90E6-7FA2C1810F2A}" type="parTrans" cxnId="{FC609284-F79C-41C9-9D0A-D0E52D53BB9E}">
      <dgm:prSet/>
      <dgm:spPr/>
      <dgm:t>
        <a:bodyPr/>
        <a:lstStyle/>
        <a:p>
          <a:endParaRPr lang="en-US"/>
        </a:p>
      </dgm:t>
    </dgm:pt>
    <dgm:pt modelId="{60AD5B8A-614C-4C35-A02E-8BEB96F07C3A}" type="sibTrans" cxnId="{FC609284-F79C-41C9-9D0A-D0E52D53BB9E}">
      <dgm:prSet/>
      <dgm:spPr/>
      <dgm:t>
        <a:bodyPr/>
        <a:lstStyle/>
        <a:p>
          <a:endParaRPr lang="en-US"/>
        </a:p>
      </dgm:t>
    </dgm:pt>
    <dgm:pt modelId="{2B942748-3432-4F8C-AD48-BA75DEBA9776}">
      <dgm:prSet phldrT="[Text]"/>
      <dgm:spPr/>
      <dgm:t>
        <a:bodyPr/>
        <a:lstStyle/>
        <a:p>
          <a:r>
            <a:rPr lang="en-US" dirty="0" smtClean="0"/>
            <a:t>Alphabetical</a:t>
          </a:r>
          <a:endParaRPr lang="en-US" dirty="0"/>
        </a:p>
      </dgm:t>
    </dgm:pt>
    <dgm:pt modelId="{88CD2788-DDF3-4C9F-A069-9911C79337E6}" type="parTrans" cxnId="{FAB20B5B-CF8C-48C8-9C7C-0455EE9A7590}">
      <dgm:prSet/>
      <dgm:spPr/>
      <dgm:t>
        <a:bodyPr/>
        <a:lstStyle/>
        <a:p>
          <a:endParaRPr lang="en-US"/>
        </a:p>
      </dgm:t>
    </dgm:pt>
    <dgm:pt modelId="{4D7047E6-A67B-4B06-85D9-5044CC7C5FD1}" type="sibTrans" cxnId="{FAB20B5B-CF8C-48C8-9C7C-0455EE9A7590}">
      <dgm:prSet/>
      <dgm:spPr/>
      <dgm:t>
        <a:bodyPr/>
        <a:lstStyle/>
        <a:p>
          <a:endParaRPr lang="en-US"/>
        </a:p>
      </dgm:t>
    </dgm:pt>
    <dgm:pt modelId="{0B47C981-24E8-4959-A0BE-7294A51286C9}">
      <dgm:prSet phldrT="[Text]"/>
      <dgm:spPr/>
      <dgm:t>
        <a:bodyPr/>
        <a:lstStyle/>
        <a:p>
          <a:r>
            <a:rPr lang="en-US" dirty="0" smtClean="0"/>
            <a:t>Numerical</a:t>
          </a:r>
          <a:endParaRPr lang="en-US" dirty="0"/>
        </a:p>
      </dgm:t>
    </dgm:pt>
    <dgm:pt modelId="{57AD29B5-2678-4BE5-BFA4-F932419433EF}" type="parTrans" cxnId="{424CEBBC-44A6-4FB1-84EB-D0B3DEF2CFFE}">
      <dgm:prSet/>
      <dgm:spPr/>
      <dgm:t>
        <a:bodyPr/>
        <a:lstStyle/>
        <a:p>
          <a:endParaRPr lang="en-US"/>
        </a:p>
      </dgm:t>
    </dgm:pt>
    <dgm:pt modelId="{E5D9A6F2-5B75-4885-B64C-2747734B929D}" type="sibTrans" cxnId="{424CEBBC-44A6-4FB1-84EB-D0B3DEF2CFFE}">
      <dgm:prSet/>
      <dgm:spPr/>
      <dgm:t>
        <a:bodyPr/>
        <a:lstStyle/>
        <a:p>
          <a:endParaRPr lang="en-US"/>
        </a:p>
      </dgm:t>
    </dgm:pt>
    <dgm:pt modelId="{8CC7E4F2-D941-456A-B87F-DDE961CA1D48}" type="pres">
      <dgm:prSet presAssocID="{668DA3BD-FE42-4963-A326-01EEDB7AA9E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32875B9-BF31-41FC-8F99-F904261B5206}" type="pres">
      <dgm:prSet presAssocID="{712694E7-29D1-48A0-A711-C9011FF2B2DB}" presName="hierRoot1" presStyleCnt="0">
        <dgm:presLayoutVars>
          <dgm:hierBranch val="init"/>
        </dgm:presLayoutVars>
      </dgm:prSet>
      <dgm:spPr/>
    </dgm:pt>
    <dgm:pt modelId="{38040FA0-38F3-4FA7-BD03-55A7A5E98971}" type="pres">
      <dgm:prSet presAssocID="{712694E7-29D1-48A0-A711-C9011FF2B2DB}" presName="rootComposite1" presStyleCnt="0"/>
      <dgm:spPr/>
    </dgm:pt>
    <dgm:pt modelId="{D7EA827B-5799-4B97-AF9D-1851B6295CB3}" type="pres">
      <dgm:prSet presAssocID="{712694E7-29D1-48A0-A711-C9011FF2B2D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16B1AA-6A36-4742-BC42-0C769BB9C967}" type="pres">
      <dgm:prSet presAssocID="{712694E7-29D1-48A0-A711-C9011FF2B2D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ED80077-0DBE-4771-AE7B-92533B5664F4}" type="pres">
      <dgm:prSet presAssocID="{712694E7-29D1-48A0-A711-C9011FF2B2DB}" presName="hierChild2" presStyleCnt="0"/>
      <dgm:spPr/>
    </dgm:pt>
    <dgm:pt modelId="{0E46B0CC-5EA5-4ADC-88B5-9A32366F21BB}" type="pres">
      <dgm:prSet presAssocID="{88CD2788-DDF3-4C9F-A069-9911C79337E6}" presName="Name64" presStyleLbl="parChTrans1D2" presStyleIdx="0" presStyleCnt="2"/>
      <dgm:spPr/>
      <dgm:t>
        <a:bodyPr/>
        <a:lstStyle/>
        <a:p>
          <a:endParaRPr lang="en-US"/>
        </a:p>
      </dgm:t>
    </dgm:pt>
    <dgm:pt modelId="{9A5D1677-4AF1-4C7A-A3D0-2E50E92897EC}" type="pres">
      <dgm:prSet presAssocID="{2B942748-3432-4F8C-AD48-BA75DEBA9776}" presName="hierRoot2" presStyleCnt="0">
        <dgm:presLayoutVars>
          <dgm:hierBranch val="init"/>
        </dgm:presLayoutVars>
      </dgm:prSet>
      <dgm:spPr/>
    </dgm:pt>
    <dgm:pt modelId="{3D01A5DF-F7BB-4C7D-89CF-DEF0716A9CC9}" type="pres">
      <dgm:prSet presAssocID="{2B942748-3432-4F8C-AD48-BA75DEBA9776}" presName="rootComposite" presStyleCnt="0"/>
      <dgm:spPr/>
    </dgm:pt>
    <dgm:pt modelId="{65CF8FFF-BFFD-4976-A782-2A78598FF713}" type="pres">
      <dgm:prSet presAssocID="{2B942748-3432-4F8C-AD48-BA75DEBA9776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FDC236-B014-436F-BBA2-E44D2BCC3694}" type="pres">
      <dgm:prSet presAssocID="{2B942748-3432-4F8C-AD48-BA75DEBA9776}" presName="rootConnector" presStyleLbl="node2" presStyleIdx="0" presStyleCnt="2"/>
      <dgm:spPr/>
      <dgm:t>
        <a:bodyPr/>
        <a:lstStyle/>
        <a:p>
          <a:endParaRPr lang="en-US"/>
        </a:p>
      </dgm:t>
    </dgm:pt>
    <dgm:pt modelId="{872FA805-649E-4748-BBF9-A89C4CF04339}" type="pres">
      <dgm:prSet presAssocID="{2B942748-3432-4F8C-AD48-BA75DEBA9776}" presName="hierChild4" presStyleCnt="0"/>
      <dgm:spPr/>
    </dgm:pt>
    <dgm:pt modelId="{6C3EF49C-3C8E-4770-B9B5-798B88485FC0}" type="pres">
      <dgm:prSet presAssocID="{2B942748-3432-4F8C-AD48-BA75DEBA9776}" presName="hierChild5" presStyleCnt="0"/>
      <dgm:spPr/>
    </dgm:pt>
    <dgm:pt modelId="{B34A0BF4-04D3-4BE4-914B-05F4A9779CD2}" type="pres">
      <dgm:prSet presAssocID="{57AD29B5-2678-4BE5-BFA4-F932419433EF}" presName="Name64" presStyleLbl="parChTrans1D2" presStyleIdx="1" presStyleCnt="2"/>
      <dgm:spPr/>
      <dgm:t>
        <a:bodyPr/>
        <a:lstStyle/>
        <a:p>
          <a:endParaRPr lang="en-US"/>
        </a:p>
      </dgm:t>
    </dgm:pt>
    <dgm:pt modelId="{913B0579-3E7F-4811-A5BC-6540207FB519}" type="pres">
      <dgm:prSet presAssocID="{0B47C981-24E8-4959-A0BE-7294A51286C9}" presName="hierRoot2" presStyleCnt="0">
        <dgm:presLayoutVars>
          <dgm:hierBranch val="init"/>
        </dgm:presLayoutVars>
      </dgm:prSet>
      <dgm:spPr/>
    </dgm:pt>
    <dgm:pt modelId="{8306785C-5B9B-46A5-B7C5-EC37EF9DD671}" type="pres">
      <dgm:prSet presAssocID="{0B47C981-24E8-4959-A0BE-7294A51286C9}" presName="rootComposite" presStyleCnt="0"/>
      <dgm:spPr/>
    </dgm:pt>
    <dgm:pt modelId="{B76CB394-EB81-4850-8825-D0CF203E004F}" type="pres">
      <dgm:prSet presAssocID="{0B47C981-24E8-4959-A0BE-7294A51286C9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FB41A6-8B4B-4F20-A822-A992EE20B5DE}" type="pres">
      <dgm:prSet presAssocID="{0B47C981-24E8-4959-A0BE-7294A51286C9}" presName="rootConnector" presStyleLbl="node2" presStyleIdx="1" presStyleCnt="2"/>
      <dgm:spPr/>
      <dgm:t>
        <a:bodyPr/>
        <a:lstStyle/>
        <a:p>
          <a:endParaRPr lang="en-US"/>
        </a:p>
      </dgm:t>
    </dgm:pt>
    <dgm:pt modelId="{A18EC835-0E0F-4B52-9FC1-0E0AB0EF7813}" type="pres">
      <dgm:prSet presAssocID="{0B47C981-24E8-4959-A0BE-7294A51286C9}" presName="hierChild4" presStyleCnt="0"/>
      <dgm:spPr/>
    </dgm:pt>
    <dgm:pt modelId="{992D7551-E028-4AFB-B357-71727C966AEC}" type="pres">
      <dgm:prSet presAssocID="{0B47C981-24E8-4959-A0BE-7294A51286C9}" presName="hierChild5" presStyleCnt="0"/>
      <dgm:spPr/>
    </dgm:pt>
    <dgm:pt modelId="{007EF847-E536-48EF-AD3B-F38AC3D566AD}" type="pres">
      <dgm:prSet presAssocID="{712694E7-29D1-48A0-A711-C9011FF2B2DB}" presName="hierChild3" presStyleCnt="0"/>
      <dgm:spPr/>
    </dgm:pt>
  </dgm:ptLst>
  <dgm:cxnLst>
    <dgm:cxn modelId="{5C52DE4F-BF26-4B74-965E-D6363AA70C89}" type="presOf" srcId="{712694E7-29D1-48A0-A711-C9011FF2B2DB}" destId="{D7EA827B-5799-4B97-AF9D-1851B6295CB3}" srcOrd="0" destOrd="0" presId="urn:microsoft.com/office/officeart/2009/3/layout/HorizontalOrganizationChart"/>
    <dgm:cxn modelId="{52B7DB6B-54D6-4683-927A-9C0805503215}" type="presOf" srcId="{2B942748-3432-4F8C-AD48-BA75DEBA9776}" destId="{65CF8FFF-BFFD-4976-A782-2A78598FF713}" srcOrd="0" destOrd="0" presId="urn:microsoft.com/office/officeart/2009/3/layout/HorizontalOrganizationChart"/>
    <dgm:cxn modelId="{1A7B0BDA-1EA5-4BBC-BBA4-C06C20FBD1DC}" type="presOf" srcId="{0B47C981-24E8-4959-A0BE-7294A51286C9}" destId="{7DFB41A6-8B4B-4F20-A822-A992EE20B5DE}" srcOrd="1" destOrd="0" presId="urn:microsoft.com/office/officeart/2009/3/layout/HorizontalOrganizationChart"/>
    <dgm:cxn modelId="{424CEBBC-44A6-4FB1-84EB-D0B3DEF2CFFE}" srcId="{712694E7-29D1-48A0-A711-C9011FF2B2DB}" destId="{0B47C981-24E8-4959-A0BE-7294A51286C9}" srcOrd="1" destOrd="0" parTransId="{57AD29B5-2678-4BE5-BFA4-F932419433EF}" sibTransId="{E5D9A6F2-5B75-4885-B64C-2747734B929D}"/>
    <dgm:cxn modelId="{2EF0CE03-2F47-48B2-9177-41373647AE09}" type="presOf" srcId="{88CD2788-DDF3-4C9F-A069-9911C79337E6}" destId="{0E46B0CC-5EA5-4ADC-88B5-9A32366F21BB}" srcOrd="0" destOrd="0" presId="urn:microsoft.com/office/officeart/2009/3/layout/HorizontalOrganizationChart"/>
    <dgm:cxn modelId="{DB115A71-F0D1-4AA3-9707-8CBC097F061B}" type="presOf" srcId="{0B47C981-24E8-4959-A0BE-7294A51286C9}" destId="{B76CB394-EB81-4850-8825-D0CF203E004F}" srcOrd="0" destOrd="0" presId="urn:microsoft.com/office/officeart/2009/3/layout/HorizontalOrganizationChart"/>
    <dgm:cxn modelId="{FC609284-F79C-41C9-9D0A-D0E52D53BB9E}" srcId="{668DA3BD-FE42-4963-A326-01EEDB7AA9E6}" destId="{712694E7-29D1-48A0-A711-C9011FF2B2DB}" srcOrd="0" destOrd="0" parTransId="{ED498D37-1527-4CE7-90E6-7FA2C1810F2A}" sibTransId="{60AD5B8A-614C-4C35-A02E-8BEB96F07C3A}"/>
    <dgm:cxn modelId="{52C9E954-8FAF-4FB1-AA27-9177F360C6BD}" type="presOf" srcId="{712694E7-29D1-48A0-A711-C9011FF2B2DB}" destId="{E016B1AA-6A36-4742-BC42-0C769BB9C967}" srcOrd="1" destOrd="0" presId="urn:microsoft.com/office/officeart/2009/3/layout/HorizontalOrganizationChart"/>
    <dgm:cxn modelId="{FAB20B5B-CF8C-48C8-9C7C-0455EE9A7590}" srcId="{712694E7-29D1-48A0-A711-C9011FF2B2DB}" destId="{2B942748-3432-4F8C-AD48-BA75DEBA9776}" srcOrd="0" destOrd="0" parTransId="{88CD2788-DDF3-4C9F-A069-9911C79337E6}" sibTransId="{4D7047E6-A67B-4B06-85D9-5044CC7C5FD1}"/>
    <dgm:cxn modelId="{685FD734-0F7B-460E-82E5-8B649BF700E9}" type="presOf" srcId="{2B942748-3432-4F8C-AD48-BA75DEBA9776}" destId="{B9FDC236-B014-436F-BBA2-E44D2BCC3694}" srcOrd="1" destOrd="0" presId="urn:microsoft.com/office/officeart/2009/3/layout/HorizontalOrganizationChart"/>
    <dgm:cxn modelId="{DFC38133-FD94-4267-9DB7-CD846DCDD611}" type="presOf" srcId="{57AD29B5-2678-4BE5-BFA4-F932419433EF}" destId="{B34A0BF4-04D3-4BE4-914B-05F4A9779CD2}" srcOrd="0" destOrd="0" presId="urn:microsoft.com/office/officeart/2009/3/layout/HorizontalOrganizationChart"/>
    <dgm:cxn modelId="{BAEB10E7-5EDA-4468-B41C-B120EE021812}" type="presOf" srcId="{668DA3BD-FE42-4963-A326-01EEDB7AA9E6}" destId="{8CC7E4F2-D941-456A-B87F-DDE961CA1D48}" srcOrd="0" destOrd="0" presId="urn:microsoft.com/office/officeart/2009/3/layout/HorizontalOrganizationChart"/>
    <dgm:cxn modelId="{E3DAF73E-47E3-428C-A0CD-FFA0FD8F3DEC}" type="presParOf" srcId="{8CC7E4F2-D941-456A-B87F-DDE961CA1D48}" destId="{732875B9-BF31-41FC-8F99-F904261B5206}" srcOrd="0" destOrd="0" presId="urn:microsoft.com/office/officeart/2009/3/layout/HorizontalOrganizationChart"/>
    <dgm:cxn modelId="{5229E460-B956-4C21-A73F-02127CC5954A}" type="presParOf" srcId="{732875B9-BF31-41FC-8F99-F904261B5206}" destId="{38040FA0-38F3-4FA7-BD03-55A7A5E98971}" srcOrd="0" destOrd="0" presId="urn:microsoft.com/office/officeart/2009/3/layout/HorizontalOrganizationChart"/>
    <dgm:cxn modelId="{D740C75B-E196-43B4-A4DA-A91FA5E52A21}" type="presParOf" srcId="{38040FA0-38F3-4FA7-BD03-55A7A5E98971}" destId="{D7EA827B-5799-4B97-AF9D-1851B6295CB3}" srcOrd="0" destOrd="0" presId="urn:microsoft.com/office/officeart/2009/3/layout/HorizontalOrganizationChart"/>
    <dgm:cxn modelId="{28B877D7-8AA9-4273-8C45-B239259699E8}" type="presParOf" srcId="{38040FA0-38F3-4FA7-BD03-55A7A5E98971}" destId="{E016B1AA-6A36-4742-BC42-0C769BB9C967}" srcOrd="1" destOrd="0" presId="urn:microsoft.com/office/officeart/2009/3/layout/HorizontalOrganizationChart"/>
    <dgm:cxn modelId="{6BA4570E-E1CB-481C-95BD-74ACB6A44E42}" type="presParOf" srcId="{732875B9-BF31-41FC-8F99-F904261B5206}" destId="{0ED80077-0DBE-4771-AE7B-92533B5664F4}" srcOrd="1" destOrd="0" presId="urn:microsoft.com/office/officeart/2009/3/layout/HorizontalOrganizationChart"/>
    <dgm:cxn modelId="{9532563E-4469-4DDE-814C-76FCF07F7BDF}" type="presParOf" srcId="{0ED80077-0DBE-4771-AE7B-92533B5664F4}" destId="{0E46B0CC-5EA5-4ADC-88B5-9A32366F21BB}" srcOrd="0" destOrd="0" presId="urn:microsoft.com/office/officeart/2009/3/layout/HorizontalOrganizationChart"/>
    <dgm:cxn modelId="{DBC08BBE-9A8F-4F04-B1C9-C30837C637CC}" type="presParOf" srcId="{0ED80077-0DBE-4771-AE7B-92533B5664F4}" destId="{9A5D1677-4AF1-4C7A-A3D0-2E50E92897EC}" srcOrd="1" destOrd="0" presId="urn:microsoft.com/office/officeart/2009/3/layout/HorizontalOrganizationChart"/>
    <dgm:cxn modelId="{47AD03CE-EA81-4AF7-BE3E-630D2B09E1D6}" type="presParOf" srcId="{9A5D1677-4AF1-4C7A-A3D0-2E50E92897EC}" destId="{3D01A5DF-F7BB-4C7D-89CF-DEF0716A9CC9}" srcOrd="0" destOrd="0" presId="urn:microsoft.com/office/officeart/2009/3/layout/HorizontalOrganizationChart"/>
    <dgm:cxn modelId="{425911F2-479E-49D9-AC28-0E8F9E2BAC64}" type="presParOf" srcId="{3D01A5DF-F7BB-4C7D-89CF-DEF0716A9CC9}" destId="{65CF8FFF-BFFD-4976-A782-2A78598FF713}" srcOrd="0" destOrd="0" presId="urn:microsoft.com/office/officeart/2009/3/layout/HorizontalOrganizationChart"/>
    <dgm:cxn modelId="{FB2A7672-A484-4728-83FB-82B45B1DAB0D}" type="presParOf" srcId="{3D01A5DF-F7BB-4C7D-89CF-DEF0716A9CC9}" destId="{B9FDC236-B014-436F-BBA2-E44D2BCC3694}" srcOrd="1" destOrd="0" presId="urn:microsoft.com/office/officeart/2009/3/layout/HorizontalOrganizationChart"/>
    <dgm:cxn modelId="{4C001E91-1B55-44D4-A375-AF3A80A51C71}" type="presParOf" srcId="{9A5D1677-4AF1-4C7A-A3D0-2E50E92897EC}" destId="{872FA805-649E-4748-BBF9-A89C4CF04339}" srcOrd="1" destOrd="0" presId="urn:microsoft.com/office/officeart/2009/3/layout/HorizontalOrganizationChart"/>
    <dgm:cxn modelId="{86044828-A635-4122-B212-5BC403F21040}" type="presParOf" srcId="{9A5D1677-4AF1-4C7A-A3D0-2E50E92897EC}" destId="{6C3EF49C-3C8E-4770-B9B5-798B88485FC0}" srcOrd="2" destOrd="0" presId="urn:microsoft.com/office/officeart/2009/3/layout/HorizontalOrganizationChart"/>
    <dgm:cxn modelId="{31B1626F-9E74-4CCA-8995-28E1B05B171B}" type="presParOf" srcId="{0ED80077-0DBE-4771-AE7B-92533B5664F4}" destId="{B34A0BF4-04D3-4BE4-914B-05F4A9779CD2}" srcOrd="2" destOrd="0" presId="urn:microsoft.com/office/officeart/2009/3/layout/HorizontalOrganizationChart"/>
    <dgm:cxn modelId="{2FA407FB-8C0D-428E-8FDE-E433A509CAF6}" type="presParOf" srcId="{0ED80077-0DBE-4771-AE7B-92533B5664F4}" destId="{913B0579-3E7F-4811-A5BC-6540207FB519}" srcOrd="3" destOrd="0" presId="urn:microsoft.com/office/officeart/2009/3/layout/HorizontalOrganizationChart"/>
    <dgm:cxn modelId="{A601611A-1132-4DF0-ACF1-A44A0A64C6A5}" type="presParOf" srcId="{913B0579-3E7F-4811-A5BC-6540207FB519}" destId="{8306785C-5B9B-46A5-B7C5-EC37EF9DD671}" srcOrd="0" destOrd="0" presId="urn:microsoft.com/office/officeart/2009/3/layout/HorizontalOrganizationChart"/>
    <dgm:cxn modelId="{5D823CE7-7751-4369-92CF-EDC3400EBA78}" type="presParOf" srcId="{8306785C-5B9B-46A5-B7C5-EC37EF9DD671}" destId="{B76CB394-EB81-4850-8825-D0CF203E004F}" srcOrd="0" destOrd="0" presId="urn:microsoft.com/office/officeart/2009/3/layout/HorizontalOrganizationChart"/>
    <dgm:cxn modelId="{6FCD69EF-E37B-40AD-BCDE-F32388C71205}" type="presParOf" srcId="{8306785C-5B9B-46A5-B7C5-EC37EF9DD671}" destId="{7DFB41A6-8B4B-4F20-A822-A992EE20B5DE}" srcOrd="1" destOrd="0" presId="urn:microsoft.com/office/officeart/2009/3/layout/HorizontalOrganizationChart"/>
    <dgm:cxn modelId="{13D555E2-A4A2-4923-A67E-E7D1656364BC}" type="presParOf" srcId="{913B0579-3E7F-4811-A5BC-6540207FB519}" destId="{A18EC835-0E0F-4B52-9FC1-0E0AB0EF7813}" srcOrd="1" destOrd="0" presId="urn:microsoft.com/office/officeart/2009/3/layout/HorizontalOrganizationChart"/>
    <dgm:cxn modelId="{4E5FEE56-7A99-45D0-BBFC-1C18A9640B38}" type="presParOf" srcId="{913B0579-3E7F-4811-A5BC-6540207FB519}" destId="{992D7551-E028-4AFB-B357-71727C966AEC}" srcOrd="2" destOrd="0" presId="urn:microsoft.com/office/officeart/2009/3/layout/HorizontalOrganizationChart"/>
    <dgm:cxn modelId="{17686A26-73AB-481C-8AFB-42BA840B6FB2}" type="presParOf" srcId="{732875B9-BF31-41FC-8F99-F904261B5206}" destId="{007EF847-E536-48EF-AD3B-F38AC3D566AD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71134" y="2995614"/>
            <a:ext cx="8449733" cy="151288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ru-RU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71134" y="4508500"/>
            <a:ext cx="8449733" cy="43338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2"/>
                </a:solidFill>
                <a:latin typeface="Futura LT Book" pitchFamily="2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ru-RU" noProof="0" smtClean="0"/>
          </a:p>
        </p:txBody>
      </p:sp>
    </p:spTree>
    <p:extLst>
      <p:ext uri="{BB962C8B-B14F-4D97-AF65-F5344CB8AC3E}">
        <p14:creationId xmlns:p14="http://schemas.microsoft.com/office/powerpoint/2010/main" val="143842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FF3B48-0950-4C1F-BA13-AE6403E5C014}" type="datetimeFigureOut">
              <a:rPr lang="en-US" smtClean="0"/>
              <a:t>19|7|4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85D43-F8AE-4832-8711-E32772BDA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41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2851" y="260351"/>
            <a:ext cx="2734733" cy="5688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4418" y="260351"/>
            <a:ext cx="8005233" cy="5688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FF3B48-0950-4C1F-BA13-AE6403E5C014}" type="datetimeFigureOut">
              <a:rPr lang="en-US" smtClean="0"/>
              <a:t>19|7|4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85D43-F8AE-4832-8711-E32772BDA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08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435FDB-6638-4E92-95F6-75A80152081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578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BD651-6F83-451E-891F-7B37CC5EAFB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653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AFF2F-FD1D-4FD2-A8FB-A2F41215D68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998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4234" y="1600201"/>
            <a:ext cx="4417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4917" y="1600201"/>
            <a:ext cx="4417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303A4-09C2-48B9-811C-0CD2AC8274C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391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23AB-8447-4AAC-B9CF-2EB12986B14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517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B7FA34-A905-4CEA-8AE3-4CBC8065A05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585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41CA3-49CF-4D8F-B675-13DD3E58B2F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0911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ECA66-399E-48A6-80AA-2C772D2C6D8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111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FF3B48-0950-4C1F-BA13-AE6403E5C014}" type="datetimeFigureOut">
              <a:rPr lang="en-US" smtClean="0"/>
              <a:t>19|7|4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85D43-F8AE-4832-8711-E32772BDA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761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C9F204-724F-4F75-80A9-8314812AD08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0218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F3FD3-67DE-4D62-8AFB-F35873EE700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0571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3917" y="274639"/>
            <a:ext cx="22584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4234" y="274639"/>
            <a:ext cx="6576484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CB7F00-5A4E-42B9-AAFF-F448DEF0023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124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FF3B48-0950-4C1F-BA13-AE6403E5C014}" type="datetimeFigureOut">
              <a:rPr lang="en-US" smtClean="0"/>
              <a:t>19|7|4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85D43-F8AE-4832-8711-E32772BDA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8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418" y="1700213"/>
            <a:ext cx="5369983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00213"/>
            <a:ext cx="5369984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FF3B48-0950-4C1F-BA13-AE6403E5C014}" type="datetimeFigureOut">
              <a:rPr lang="en-US" smtClean="0"/>
              <a:t>19|7|4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85D43-F8AE-4832-8711-E32772BDA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0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FF3B48-0950-4C1F-BA13-AE6403E5C014}" type="datetimeFigureOut">
              <a:rPr lang="en-US" smtClean="0"/>
              <a:t>19|7|4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85D43-F8AE-4832-8711-E32772BDA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1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FF3B48-0950-4C1F-BA13-AE6403E5C014}" type="datetimeFigureOut">
              <a:rPr lang="en-US" smtClean="0"/>
              <a:t>19|7|4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85D43-F8AE-4832-8711-E32772BDA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3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FF3B48-0950-4C1F-BA13-AE6403E5C014}" type="datetimeFigureOut">
              <a:rPr lang="en-US" smtClean="0"/>
              <a:t>19|7|4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85D43-F8AE-4832-8711-E32772BDA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3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FF3B48-0950-4C1F-BA13-AE6403E5C014}" type="datetimeFigureOut">
              <a:rPr lang="en-US" smtClean="0"/>
              <a:t>19|7|4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85D43-F8AE-4832-8711-E32772BDA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FF3B48-0950-4C1F-BA13-AE6403E5C014}" type="datetimeFigureOut">
              <a:rPr lang="en-US" smtClean="0"/>
              <a:t>19|7|4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85D43-F8AE-4832-8711-E32772BDA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78818" y="260351"/>
            <a:ext cx="7488767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700213"/>
            <a:ext cx="10943167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fld id="{F1FF3B48-0950-4C1F-BA13-AE6403E5C014}" type="datetimeFigureOut">
              <a:rPr lang="en-US" smtClean="0"/>
              <a:t>19|7|4</a:t>
            </a:fld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53189"/>
            <a:ext cx="3860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endParaRPr 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fld id="{30185D43-F8AE-4832-8711-E32772BDA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1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44234" y="274638"/>
            <a:ext cx="902335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4234" y="1600201"/>
            <a:ext cx="903816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53189"/>
            <a:ext cx="3860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fld id="{7578DD29-AE0F-44A6-AEA0-F59BF8DC0E2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69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31775" y="1990168"/>
            <a:ext cx="4800123" cy="1512887"/>
          </a:xfrm>
        </p:spPr>
        <p:txBody>
          <a:bodyPr/>
          <a:lstStyle/>
          <a:p>
            <a:r>
              <a:rPr lang="en-US" sz="4800" dirty="0" smtClean="0"/>
              <a:t>Priority Queue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99098" y="3387142"/>
            <a:ext cx="4288105" cy="1655762"/>
          </a:xfrm>
        </p:spPr>
        <p:txBody>
          <a:bodyPr/>
          <a:lstStyle/>
          <a:p>
            <a:r>
              <a:rPr lang="en-US" dirty="0" smtClean="0"/>
              <a:t>By </a:t>
            </a:r>
          </a:p>
          <a:p>
            <a:r>
              <a:rPr lang="en-US" b="1" dirty="0" smtClean="0"/>
              <a:t>Aashish Tamrakar </a:t>
            </a:r>
            <a:r>
              <a:rPr lang="en-US" dirty="0" smtClean="0"/>
              <a:t>&amp; </a:t>
            </a:r>
            <a:r>
              <a:rPr lang="en-US" b="1" dirty="0" err="1" smtClean="0"/>
              <a:t>Asim</a:t>
            </a:r>
            <a:r>
              <a:rPr lang="en-US" b="1" dirty="0" smtClean="0"/>
              <a:t> </a:t>
            </a:r>
            <a:r>
              <a:rPr lang="en-US" b="1" dirty="0" err="1" smtClean="0"/>
              <a:t>Aryal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76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8818" y="260351"/>
            <a:ext cx="6971255" cy="1008063"/>
          </a:xfrm>
        </p:spPr>
        <p:txBody>
          <a:bodyPr/>
          <a:lstStyle/>
          <a:p>
            <a:r>
              <a:rPr lang="en-US" sz="4400" dirty="0" smtClean="0"/>
              <a:t>Stack &amp; Queue Ordering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18" y="1700214"/>
            <a:ext cx="11391571" cy="1287686"/>
          </a:xfrm>
        </p:spPr>
        <p:txBody>
          <a:bodyPr/>
          <a:lstStyle/>
          <a:p>
            <a:r>
              <a:rPr lang="en-US" sz="2800" b="1" dirty="0" smtClean="0"/>
              <a:t>Ordered based </a:t>
            </a:r>
            <a:r>
              <a:rPr lang="en-US" sz="2800" dirty="0" smtClean="0"/>
              <a:t>sequence of elements in which they were inserted.</a:t>
            </a:r>
          </a:p>
          <a:p>
            <a:r>
              <a:rPr lang="en-US" sz="2800" dirty="0" smtClean="0"/>
              <a:t>No intrinsic ordering of elements.</a:t>
            </a:r>
            <a:endParaRPr lang="en-US" sz="28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2820954"/>
              </p:ext>
            </p:extLst>
          </p:nvPr>
        </p:nvGraphicFramePr>
        <p:xfrm>
          <a:off x="2353970" y="2084826"/>
          <a:ext cx="7305183" cy="4483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7277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18" y="1700213"/>
            <a:ext cx="10943167" cy="1725568"/>
          </a:xfrm>
        </p:spPr>
        <p:txBody>
          <a:bodyPr/>
          <a:lstStyle/>
          <a:p>
            <a:r>
              <a:rPr lang="en-US" sz="2800" dirty="0" smtClean="0"/>
              <a:t>Data structure in which intrinsic ordering of element does determine the results of it’s basic operations.</a:t>
            </a:r>
          </a:p>
          <a:p>
            <a:r>
              <a:rPr lang="en-US" sz="2800" dirty="0" smtClean="0"/>
              <a:t>Main difference:</a:t>
            </a:r>
            <a:endParaRPr lang="en-US" sz="28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020084" y="3857580"/>
            <a:ext cx="2905315" cy="2023374"/>
            <a:chOff x="1020084" y="3857580"/>
            <a:chExt cx="2905315" cy="2023374"/>
          </a:xfrm>
        </p:grpSpPr>
        <p:sp>
          <p:nvSpPr>
            <p:cNvPr id="4" name="Rectangle 3"/>
            <p:cNvSpPr/>
            <p:nvPr/>
          </p:nvSpPr>
          <p:spPr bwMode="auto">
            <a:xfrm rot="16200000">
              <a:off x="1714039" y="4418957"/>
              <a:ext cx="1301123" cy="885990"/>
            </a:xfrm>
            <a:prstGeom prst="rect">
              <a:avLst/>
            </a:prstGeom>
            <a:solidFill>
              <a:schemeClr val="tx2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 rot="16200000">
              <a:off x="2222932" y="4945487"/>
              <a:ext cx="283335" cy="59242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Futura LT Book" pitchFamily="2" charset="0"/>
                <a:ea typeface="굴림" pitchFamily="34" charset="-127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 rot="16200000">
              <a:off x="2222931" y="4565738"/>
              <a:ext cx="283335" cy="59242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Futura LT Book" pitchFamily="2" charset="0"/>
                <a:ea typeface="굴림" pitchFamily="34" charset="-127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 rot="16200000">
              <a:off x="2222931" y="4185098"/>
              <a:ext cx="283335" cy="59242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Futura LT Book" pitchFamily="2" charset="0"/>
                <a:ea typeface="굴림" pitchFamily="34" charset="-127"/>
              </a:endParaRPr>
            </a:p>
          </p:txBody>
        </p:sp>
        <p:sp>
          <p:nvSpPr>
            <p:cNvPr id="10" name="Curved Down Arrow 9"/>
            <p:cNvSpPr/>
            <p:nvPr/>
          </p:nvSpPr>
          <p:spPr bwMode="auto">
            <a:xfrm>
              <a:off x="1648496" y="3857580"/>
              <a:ext cx="716102" cy="353810"/>
            </a:xfrm>
            <a:prstGeom prst="curvedDownArrow">
              <a:avLst/>
            </a:prstGeom>
            <a:solidFill>
              <a:schemeClr val="tx2">
                <a:lumMod val="75000"/>
                <a:lumOff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i="0" u="none" strike="noStrike" normalizeH="0" baseline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LT Book" pitchFamily="2" charset="0"/>
                <a:ea typeface="굴림" pitchFamily="34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20084" y="4296645"/>
              <a:ext cx="901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Last In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07591" y="4296645"/>
              <a:ext cx="1117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First Out</a:t>
              </a:r>
              <a:endParaRPr lang="en-US" dirty="0"/>
            </a:p>
          </p:txBody>
        </p:sp>
        <p:sp>
          <p:nvSpPr>
            <p:cNvPr id="14" name="Curved Down Arrow 13"/>
            <p:cNvSpPr/>
            <p:nvPr/>
          </p:nvSpPr>
          <p:spPr bwMode="auto">
            <a:xfrm>
              <a:off x="2449545" y="3857580"/>
              <a:ext cx="716102" cy="353810"/>
            </a:xfrm>
            <a:prstGeom prst="curvedDownArrow">
              <a:avLst/>
            </a:prstGeom>
            <a:solidFill>
              <a:schemeClr val="tx2">
                <a:lumMod val="75000"/>
                <a:lumOff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i="0" u="none" strike="noStrike" normalizeH="0" baseline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LT Book" pitchFamily="2" charset="0"/>
                <a:ea typeface="굴림" pitchFamily="34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96104" y="5511622"/>
              <a:ext cx="936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73128" y="3839802"/>
            <a:ext cx="2905315" cy="2064683"/>
            <a:chOff x="3925399" y="3803273"/>
            <a:chExt cx="2905315" cy="2064683"/>
          </a:xfrm>
        </p:grpSpPr>
        <p:sp>
          <p:nvSpPr>
            <p:cNvPr id="17" name="Rectangle 16"/>
            <p:cNvSpPr/>
            <p:nvPr/>
          </p:nvSpPr>
          <p:spPr bwMode="auto">
            <a:xfrm rot="16200000">
              <a:off x="4619354" y="4364650"/>
              <a:ext cx="1301123" cy="885990"/>
            </a:xfrm>
            <a:prstGeom prst="rect">
              <a:avLst/>
            </a:prstGeom>
            <a:solidFill>
              <a:schemeClr val="tx2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 rot="16200000">
              <a:off x="5128247" y="4891180"/>
              <a:ext cx="283335" cy="59242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Futura LT Book" pitchFamily="2" charset="0"/>
                <a:ea typeface="굴림" pitchFamily="34" charset="-127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 rot="16200000">
              <a:off x="5128246" y="4511431"/>
              <a:ext cx="283335" cy="59242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Futura LT Book" pitchFamily="2" charset="0"/>
                <a:ea typeface="굴림" pitchFamily="34" charset="-127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 rot="16200000">
              <a:off x="5128246" y="4118414"/>
              <a:ext cx="283335" cy="59242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Futura LT Book" pitchFamily="2" charset="0"/>
                <a:ea typeface="굴림" pitchFamily="34" charset="-127"/>
              </a:endParaRPr>
            </a:p>
          </p:txBody>
        </p:sp>
        <p:sp>
          <p:nvSpPr>
            <p:cNvPr id="21" name="Curved Down Arrow 20"/>
            <p:cNvSpPr/>
            <p:nvPr/>
          </p:nvSpPr>
          <p:spPr bwMode="auto">
            <a:xfrm>
              <a:off x="4553811" y="3803273"/>
              <a:ext cx="716102" cy="353810"/>
            </a:xfrm>
            <a:prstGeom prst="curvedDownArrow">
              <a:avLst/>
            </a:prstGeom>
            <a:solidFill>
              <a:schemeClr val="tx2">
                <a:lumMod val="75000"/>
                <a:lumOff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i="0" u="none" strike="noStrike" normalizeH="0" baseline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LT Book" pitchFamily="2" charset="0"/>
                <a:ea typeface="굴림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25399" y="4242338"/>
              <a:ext cx="901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First In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12906" y="5129292"/>
              <a:ext cx="1117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First Out</a:t>
              </a:r>
              <a:endParaRPr lang="en-US" dirty="0"/>
            </a:p>
          </p:txBody>
        </p:sp>
        <p:sp>
          <p:nvSpPr>
            <p:cNvPr id="24" name="Curved Down Arrow 23"/>
            <p:cNvSpPr/>
            <p:nvPr/>
          </p:nvSpPr>
          <p:spPr bwMode="auto">
            <a:xfrm flipV="1">
              <a:off x="5267585" y="5444076"/>
              <a:ext cx="716102" cy="353810"/>
            </a:xfrm>
            <a:prstGeom prst="curvedDownArrow">
              <a:avLst/>
            </a:prstGeom>
            <a:solidFill>
              <a:schemeClr val="tx2">
                <a:lumMod val="75000"/>
                <a:lumOff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i="0" u="none" strike="noStrike" normalizeH="0" baseline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LT Book" pitchFamily="2" charset="0"/>
                <a:ea typeface="굴림" pitchFamily="34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24218" y="5498624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QUEUE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606096" y="3909945"/>
            <a:ext cx="4313203" cy="2054959"/>
            <a:chOff x="7541702" y="3742518"/>
            <a:chExt cx="4313203" cy="2054959"/>
          </a:xfrm>
        </p:grpSpPr>
        <p:sp>
          <p:nvSpPr>
            <p:cNvPr id="30" name="Rectangle 29"/>
            <p:cNvSpPr/>
            <p:nvPr/>
          </p:nvSpPr>
          <p:spPr bwMode="auto">
            <a:xfrm rot="16200000">
              <a:off x="9055553" y="4303895"/>
              <a:ext cx="1301123" cy="885990"/>
            </a:xfrm>
            <a:prstGeom prst="rect">
              <a:avLst/>
            </a:prstGeom>
            <a:solidFill>
              <a:schemeClr val="tx2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 rot="10800000" flipV="1">
              <a:off x="9368839" y="4168837"/>
              <a:ext cx="692996" cy="2813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tx2"/>
                  </a:solidFill>
                  <a:latin typeface="Futura LT Book" pitchFamily="2" charset="0"/>
                  <a:ea typeface="굴림" pitchFamily="34" charset="-127"/>
                </a:rPr>
                <a:t>P</a:t>
              </a:r>
              <a:r>
                <a:rPr lang="en-US" sz="1400" baseline="-25000" dirty="0" smtClean="0">
                  <a:solidFill>
                    <a:schemeClr val="tx2"/>
                  </a:solidFill>
                  <a:latin typeface="Futura LT Book" pitchFamily="2" charset="0"/>
                  <a:ea typeface="굴림" pitchFamily="34" charset="-127"/>
                </a:rPr>
                <a:t>1</a:t>
              </a:r>
              <a:endParaRPr kumimoji="0" lang="en-US" sz="1400" b="0" i="0" u="none" strike="noStrike" cap="none" normalizeH="0" baseline="-25000" dirty="0" smtClean="0">
                <a:ln>
                  <a:noFill/>
                </a:ln>
                <a:solidFill>
                  <a:schemeClr val="tx2"/>
                </a:solidFill>
                <a:effectLst/>
                <a:latin typeface="Futura LT Book" pitchFamily="2" charset="0"/>
                <a:ea typeface="굴림" pitchFamily="34" charset="-127"/>
              </a:endParaRPr>
            </a:p>
          </p:txBody>
        </p:sp>
        <p:sp>
          <p:nvSpPr>
            <p:cNvPr id="34" name="Curved Down Arrow 33"/>
            <p:cNvSpPr/>
            <p:nvPr/>
          </p:nvSpPr>
          <p:spPr bwMode="auto">
            <a:xfrm>
              <a:off x="8990010" y="3742518"/>
              <a:ext cx="716102" cy="353810"/>
            </a:xfrm>
            <a:prstGeom prst="curvedDownArrow">
              <a:avLst/>
            </a:prstGeom>
            <a:solidFill>
              <a:schemeClr val="tx2">
                <a:lumMod val="75000"/>
                <a:lumOff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i="0" u="none" strike="noStrike" normalizeH="0" baseline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LT Book" pitchFamily="2" charset="0"/>
                <a:ea typeface="굴림" pitchFamily="34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541702" y="4181583"/>
              <a:ext cx="17214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Insert (Element, Priority)</a:t>
              </a:r>
              <a:endParaRPr lang="en-US" sz="11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164640" y="4426013"/>
              <a:ext cx="169026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u="sng" dirty="0" smtClean="0"/>
                <a:t>Output Sequence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P</a:t>
              </a:r>
              <a:r>
                <a:rPr lang="en-US" sz="1400" baseline="-25000" dirty="0" smtClean="0"/>
                <a:t>1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P</a:t>
              </a:r>
              <a:r>
                <a:rPr lang="en-US" sz="1400" baseline="-25000" dirty="0" smtClean="0"/>
                <a:t>2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P</a:t>
              </a:r>
              <a:r>
                <a:rPr lang="en-US" sz="1400" baseline="-25000" dirty="0" smtClean="0"/>
                <a:t>3</a:t>
              </a:r>
              <a:endParaRPr lang="en-US" sz="1400" dirty="0"/>
            </a:p>
          </p:txBody>
        </p:sp>
        <p:sp>
          <p:nvSpPr>
            <p:cNvPr id="37" name="Curved Down Arrow 36"/>
            <p:cNvSpPr/>
            <p:nvPr/>
          </p:nvSpPr>
          <p:spPr bwMode="auto">
            <a:xfrm flipV="1">
              <a:off x="9703784" y="5383321"/>
              <a:ext cx="716102" cy="353810"/>
            </a:xfrm>
            <a:prstGeom prst="curvedDownArrow">
              <a:avLst/>
            </a:prstGeom>
            <a:solidFill>
              <a:schemeClr val="tx2">
                <a:lumMod val="75000"/>
                <a:lumOff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i="0" u="none" strike="noStrike" normalizeH="0" baseline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LT Book" pitchFamily="2" charset="0"/>
                <a:ea typeface="굴림" pitchFamily="34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541702" y="5428145"/>
              <a:ext cx="2212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PRIOIRITY QUEUE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 bwMode="auto">
            <a:xfrm rot="10800000" flipV="1">
              <a:off x="9368839" y="4579902"/>
              <a:ext cx="692996" cy="2813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tx2"/>
                  </a:solidFill>
                  <a:latin typeface="Futura LT Book" pitchFamily="2" charset="0"/>
                  <a:ea typeface="굴림" pitchFamily="34" charset="-127"/>
                </a:rPr>
                <a:t>P</a:t>
              </a:r>
              <a:r>
                <a:rPr lang="en-US" sz="1400" baseline="-25000" dirty="0" smtClean="0">
                  <a:solidFill>
                    <a:schemeClr val="tx2"/>
                  </a:solidFill>
                  <a:latin typeface="Futura LT Book" pitchFamily="2" charset="0"/>
                  <a:ea typeface="굴림" pitchFamily="34" charset="-127"/>
                </a:rPr>
                <a:t>3</a:t>
              </a:r>
              <a:endParaRPr kumimoji="0" lang="en-US" sz="1400" b="0" i="0" u="none" strike="noStrike" cap="none" normalizeH="0" baseline="-25000" dirty="0" smtClean="0">
                <a:ln>
                  <a:noFill/>
                </a:ln>
                <a:solidFill>
                  <a:schemeClr val="tx2"/>
                </a:solidFill>
                <a:effectLst/>
                <a:latin typeface="Futura LT Book" pitchFamily="2" charset="0"/>
                <a:ea typeface="굴림" pitchFamily="34" charset="-127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 rot="10800000" flipV="1">
              <a:off x="9368839" y="4967001"/>
              <a:ext cx="692996" cy="2813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tx2"/>
                  </a:solidFill>
                  <a:latin typeface="Futura LT Book" pitchFamily="2" charset="0"/>
                  <a:ea typeface="굴림" pitchFamily="34" charset="-127"/>
                </a:rPr>
                <a:t>P</a:t>
              </a:r>
              <a:r>
                <a:rPr lang="en-US" sz="1400" baseline="-25000" dirty="0" smtClean="0">
                  <a:solidFill>
                    <a:schemeClr val="tx2"/>
                  </a:solidFill>
                  <a:latin typeface="Futura LT Book" pitchFamily="2" charset="0"/>
                  <a:ea typeface="굴림" pitchFamily="34" charset="-127"/>
                </a:rPr>
                <a:t>2</a:t>
              </a:r>
              <a:endParaRPr kumimoji="0" lang="en-US" sz="1400" b="0" i="0" u="none" strike="noStrike" cap="none" normalizeH="0" baseline="-25000" dirty="0" smtClean="0">
                <a:ln>
                  <a:noFill/>
                </a:ln>
                <a:solidFill>
                  <a:schemeClr val="tx2"/>
                </a:solidFill>
                <a:effectLst/>
                <a:latin typeface="Futura LT Book" pitchFamily="2" charset="0"/>
                <a:ea typeface="굴림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9502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Every item has a priority associated with it.</a:t>
            </a:r>
          </a:p>
          <a:p>
            <a:r>
              <a:rPr lang="en-US" sz="2800" dirty="0" smtClean="0"/>
              <a:t>An element with higher priority is de-queued before an element with lower priority.</a:t>
            </a:r>
          </a:p>
          <a:p>
            <a:r>
              <a:rPr lang="en-US" sz="2800" dirty="0" smtClean="0"/>
              <a:t>If two elements with same priority, then served according to order in Queue.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2816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Ascending Priority Queue</a:t>
            </a:r>
          </a:p>
          <a:p>
            <a:pPr lvl="1"/>
            <a:r>
              <a:rPr lang="en-US" sz="2800" dirty="0" smtClean="0"/>
              <a:t>Insertion randomly.</a:t>
            </a:r>
          </a:p>
          <a:p>
            <a:pPr lvl="1"/>
            <a:r>
              <a:rPr lang="en-US" sz="2800" dirty="0" smtClean="0"/>
              <a:t>Only smallest element removed first.</a:t>
            </a:r>
          </a:p>
          <a:p>
            <a:pPr lvl="1"/>
            <a:endParaRPr lang="en-US" sz="2800" dirty="0" smtClean="0"/>
          </a:p>
          <a:p>
            <a:r>
              <a:rPr lang="en-US" sz="2800" dirty="0" smtClean="0"/>
              <a:t>Descending </a:t>
            </a:r>
            <a:r>
              <a:rPr lang="en-US" sz="2800" dirty="0"/>
              <a:t>Priority Queue</a:t>
            </a:r>
          </a:p>
          <a:p>
            <a:pPr lvl="1"/>
            <a:r>
              <a:rPr lang="en-US" sz="2800" dirty="0"/>
              <a:t>Insertion randomly.</a:t>
            </a:r>
          </a:p>
          <a:p>
            <a:pPr lvl="1"/>
            <a:r>
              <a:rPr lang="en-US" sz="2800" dirty="0"/>
              <a:t>Only </a:t>
            </a:r>
            <a:r>
              <a:rPr lang="en-US" sz="2800" dirty="0" smtClean="0"/>
              <a:t>largest </a:t>
            </a:r>
            <a:r>
              <a:rPr lang="en-US" sz="2800" dirty="0"/>
              <a:t>element removed first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9285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Logical Implementation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 20</a:t>
            </a:r>
          </a:p>
          <a:p>
            <a:pPr marL="0" indent="0">
              <a:buNone/>
            </a:pP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pQUEUE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item[MAX];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priority;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159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Primitive Operations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isEmpty</a:t>
            </a:r>
            <a:r>
              <a:rPr lang="en-US" sz="2800" dirty="0" smtClean="0"/>
              <a:t>() – Check whether queue is empty.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isFull</a:t>
            </a:r>
            <a:r>
              <a:rPr lang="en-US" sz="2800" dirty="0" smtClean="0"/>
              <a:t>() </a:t>
            </a:r>
            <a:r>
              <a:rPr lang="en-US" sz="2800" dirty="0"/>
              <a:t>– Check whether queue </a:t>
            </a:r>
            <a:r>
              <a:rPr lang="en-US" sz="2800" dirty="0" smtClean="0"/>
              <a:t>is full.</a:t>
            </a:r>
          </a:p>
          <a:p>
            <a:endParaRPr lang="en-US" sz="2800" dirty="0"/>
          </a:p>
          <a:p>
            <a:r>
              <a:rPr lang="en-US" sz="2800" dirty="0" smtClean="0"/>
              <a:t>insert(item, priority) – Inserts “item” with “priority” onto queue.</a:t>
            </a:r>
          </a:p>
          <a:p>
            <a:endParaRPr lang="en-US" sz="2800" dirty="0" smtClean="0"/>
          </a:p>
          <a:p>
            <a:r>
              <a:rPr lang="en-US" sz="2800" dirty="0" smtClean="0"/>
              <a:t>remove() – Removes the “item” with highest priority.</a:t>
            </a:r>
          </a:p>
        </p:txBody>
      </p:sp>
    </p:spTree>
    <p:extLst>
      <p:ext uri="{BB962C8B-B14F-4D97-AF65-F5344CB8AC3E}">
        <p14:creationId xmlns:p14="http://schemas.microsoft.com/office/powerpoint/2010/main" val="883315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CPU Scheduling.</a:t>
            </a:r>
          </a:p>
          <a:p>
            <a:endParaRPr lang="en-US" sz="2800" dirty="0" smtClean="0"/>
          </a:p>
          <a:p>
            <a:r>
              <a:rPr lang="en-US" sz="2800" dirty="0" smtClean="0"/>
              <a:t>Graph Algorithms.</a:t>
            </a:r>
          </a:p>
          <a:p>
            <a:endParaRPr lang="en-US" sz="2800" dirty="0" smtClean="0"/>
          </a:p>
          <a:p>
            <a:r>
              <a:rPr lang="en-US" sz="2800" dirty="0" smtClean="0"/>
              <a:t>All Queue Applications where priority involved.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4857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189" y="2382591"/>
            <a:ext cx="9813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latin typeface="Alaqua" pitchFamily="50" charset="0"/>
              </a:rPr>
              <a:t>THANK YOU</a:t>
            </a:r>
            <a:endParaRPr lang="en-US" sz="7200" dirty="0">
              <a:latin typeface="Alaqua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30166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150</TotalTime>
  <Words>217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Alaqua</vt:lpstr>
      <vt:lpstr>Arial</vt:lpstr>
      <vt:lpstr>Courier New</vt:lpstr>
      <vt:lpstr>Futura LT</vt:lpstr>
      <vt:lpstr>Futura LT Book</vt:lpstr>
      <vt:lpstr>굴림</vt:lpstr>
      <vt:lpstr>template</vt:lpstr>
      <vt:lpstr>Custom Design</vt:lpstr>
      <vt:lpstr>Priority Queue</vt:lpstr>
      <vt:lpstr>Stack &amp; Queue Ordering</vt:lpstr>
      <vt:lpstr>Introduction</vt:lpstr>
      <vt:lpstr>Properties</vt:lpstr>
      <vt:lpstr>Types</vt:lpstr>
      <vt:lpstr>Logical Implementation</vt:lpstr>
      <vt:lpstr>Primitive Operations</vt:lpstr>
      <vt:lpstr>Applications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Growth Function</dc:title>
  <dc:creator>Aashish Tamrakar</dc:creator>
  <cp:lastModifiedBy>Aashish Tamrakar</cp:lastModifiedBy>
  <cp:revision>20</cp:revision>
  <dcterms:created xsi:type="dcterms:W3CDTF">2019-06-27T02:41:32Z</dcterms:created>
  <dcterms:modified xsi:type="dcterms:W3CDTF">2019-07-04T04:55:00Z</dcterms:modified>
</cp:coreProperties>
</file>