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2" r:id="rId2"/>
    <p:sldMasterId id="214748368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3" r:id="rId5"/>
    <p:sldId id="257" r:id="rId6"/>
    <p:sldId id="259" r:id="rId7"/>
    <p:sldId id="260" r:id="rId8"/>
    <p:sldId id="262" r:id="rId9"/>
    <p:sldId id="264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344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1268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75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452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9145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93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6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375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6153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8991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1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9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54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33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70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9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45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08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76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038600" y="3059448"/>
            <a:ext cx="5905500" cy="1439863"/>
          </a:xfrm>
        </p:spPr>
        <p:txBody>
          <a:bodyPr/>
          <a:lstStyle/>
          <a:p>
            <a:r>
              <a:rPr lang="en-US" altLang="en-US" dirty="0" smtClean="0"/>
              <a:t>B-Tree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499311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971800"/>
            <a:ext cx="32004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Alaqua" pitchFamily="50" charset="0"/>
              </a:rPr>
              <a:t>THANK YOU</a:t>
            </a:r>
            <a:endParaRPr lang="en-US" sz="3600" b="1" dirty="0">
              <a:latin typeface="Alaqua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10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Properties of </a:t>
            </a:r>
            <a:r>
              <a:rPr lang="en-US" altLang="en-US" sz="3200" dirty="0" smtClean="0"/>
              <a:t>B-Tree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53684" y="15240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67200" y="15240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5170487" y="15240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325219" y="22098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67201" y="22098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5170487" y="21582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947495" y="21741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2468" y="26177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046287" y="25908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655887" y="25908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3570287" y="26939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46686" y="26939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21017" y="26660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4299743" y="26939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5944716" y="26939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365529" y="26390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428999" y="1485444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15240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0487" y="15728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2468" y="26939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2046287" y="26177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55887" y="26177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428999" y="26939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4302125" y="26939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6686" y="26939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0588" y="26939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757857" y="26995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65529" y="26939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B-tree </a:t>
            </a:r>
            <a:r>
              <a:rPr lang="en-US" sz="2800" dirty="0"/>
              <a:t>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Each non root </a:t>
            </a:r>
            <a:r>
              <a:rPr lang="en-US" sz="2800" dirty="0"/>
              <a:t>and each </a:t>
            </a:r>
            <a:r>
              <a:rPr lang="en-US" sz="2800" dirty="0" smtClean="0"/>
              <a:t>non leaf </a:t>
            </a:r>
            <a:r>
              <a:rPr lang="en-US" sz="2800" dirty="0"/>
              <a:t>node have at least </a:t>
            </a:r>
            <a:r>
              <a:rPr lang="en-US" sz="2800" dirty="0" smtClean="0"/>
              <a:t>n/2 non-empty </a:t>
            </a:r>
            <a:r>
              <a:rPr lang="en-US" sz="2800" dirty="0"/>
              <a:t>children.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non root node </a:t>
            </a:r>
            <a:r>
              <a:rPr lang="en-US" sz="2800" dirty="0" smtClean="0"/>
              <a:t>has at most </a:t>
            </a:r>
            <a:r>
              <a:rPr lang="en-US" sz="2800" dirty="0"/>
              <a:t>2n-1 </a:t>
            </a:r>
            <a:r>
              <a:rPr lang="en-US" sz="2800" dirty="0" smtClean="0"/>
              <a:t>keys.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All </a:t>
            </a:r>
            <a:r>
              <a:rPr lang="en-US" sz="2800" dirty="0"/>
              <a:t>the keys in the node is sorted.</a:t>
            </a:r>
            <a:endParaRPr lang="uk-UA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pPr algn="r"/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 smtClean="0"/>
              <a:t>SEARCHING</a:t>
            </a:r>
          </a:p>
          <a:p>
            <a:r>
              <a:rPr lang="en-US" altLang="en-US" sz="2800" dirty="0" smtClean="0"/>
              <a:t>In B tree we start to search from root node and compare the value.</a:t>
            </a:r>
          </a:p>
          <a:p>
            <a:r>
              <a:rPr lang="en-US" altLang="en-US" sz="2800" dirty="0" smtClean="0"/>
              <a:t>Determine which pointer to follow based on the value of key and the value of node. </a:t>
            </a:r>
          </a:p>
          <a:p>
            <a:r>
              <a:rPr lang="en-US" altLang="en-US" sz="2800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0925"/>
            <a:ext cx="6778625" cy="58070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INSERTION</a:t>
            </a:r>
          </a:p>
          <a:p>
            <a:r>
              <a:rPr lang="en-US" altLang="en-US" sz="2800" dirty="0"/>
              <a:t>While inserting the value in the node we search for the position and insert the value.</a:t>
            </a:r>
          </a:p>
          <a:p>
            <a:r>
              <a:rPr lang="en-US" altLang="en-US" sz="2800" dirty="0"/>
              <a:t>If value is already present process stops.</a:t>
            </a:r>
          </a:p>
          <a:p>
            <a:r>
              <a:rPr lang="en-US" altLang="en-US" sz="2800" dirty="0"/>
              <a:t>If the node is already full we split the node in two halves and the middle value moves to the root node.</a:t>
            </a:r>
          </a:p>
          <a:p>
            <a:r>
              <a:rPr lang="en-US" altLang="en-US" sz="2800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705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DELETION</a:t>
            </a:r>
          </a:p>
          <a:p>
            <a:r>
              <a:rPr lang="en-US" sz="2800" dirty="0" smtClean="0"/>
              <a:t>More complicated than Insertion</a:t>
            </a:r>
          </a:p>
          <a:p>
            <a:r>
              <a:rPr lang="en-US" sz="2800" dirty="0"/>
              <a:t>we must make sure the deletion doesn’t violate </a:t>
            </a:r>
            <a:r>
              <a:rPr lang="en-US" sz="2800" dirty="0" smtClean="0"/>
              <a:t>the B-Tree properties.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/>
              <a:t>we must make sure </a:t>
            </a:r>
            <a:r>
              <a:rPr lang="en-US" sz="2800" dirty="0" smtClean="0"/>
              <a:t>that node doesn’t get too small during deletion.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4802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1.</a:t>
            </a:r>
            <a:r>
              <a:rPr lang="en-US" sz="2400" dirty="0"/>
              <a:t> If the key k is in node </a:t>
            </a:r>
            <a:r>
              <a:rPr lang="en-US" sz="2400" dirty="0" smtClean="0"/>
              <a:t>x and x is </a:t>
            </a:r>
            <a:r>
              <a:rPr lang="en-US" sz="2400" dirty="0"/>
              <a:t>a leaf, delete the key k from x.</a:t>
            </a:r>
          </a:p>
          <a:p>
            <a:pPr marL="0" indent="0">
              <a:buNone/>
            </a:pPr>
            <a:r>
              <a:rPr lang="en-US" sz="2400" b="1" dirty="0"/>
              <a:t>2.</a:t>
            </a:r>
            <a:r>
              <a:rPr lang="en-US" sz="2400" dirty="0"/>
              <a:t> If the key k is in node x and x is an internal node, do the following.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b="1" dirty="0"/>
              <a:t>a)</a:t>
            </a:r>
            <a:r>
              <a:rPr lang="en-US" sz="2400" dirty="0"/>
              <a:t> If the child y that precedes k in node x has at least t keys, then find the predecessor k0 of k in the sub-tree rooted at y. Recursively delete k0, and replace k by k0 in x. (We can find k0 and delete it in a single downward pass.)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b="1" dirty="0"/>
              <a:t>b)</a:t>
            </a:r>
            <a:r>
              <a:rPr lang="en-US" sz="2400" dirty="0"/>
              <a:t> If y has fewer than t keys, then, symmetrically, examine the child z that follows k in node x. If z has at least t keys, then find the successor k0 of k in the </a:t>
            </a:r>
            <a:r>
              <a:rPr lang="en-US" sz="2400" dirty="0" err="1"/>
              <a:t>subtree</a:t>
            </a:r>
            <a:r>
              <a:rPr lang="en-US" sz="2400" dirty="0"/>
              <a:t> rooted at z. Recursively delete k0, and replace k by k0 in x. (We can find k0 and delete it in a single downward pass.)</a:t>
            </a:r>
          </a:p>
          <a:p>
            <a:pPr marL="0" indent="0">
              <a:buNone/>
            </a:pPr>
            <a:r>
              <a:rPr lang="en-US" sz="2400" dirty="0"/>
              <a:t>  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621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43000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c)</a:t>
            </a:r>
            <a:r>
              <a:rPr lang="en-US" sz="2400" dirty="0"/>
              <a:t> Otherwise, if both y and z have only t-1 keys, merge k and all of z into y, so that x loses both k and the pointer to z, and y now contains 2t-1 keys. Then free z and recursively delete k from 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3.</a:t>
            </a:r>
            <a:r>
              <a:rPr lang="en-US" sz="2400" dirty="0"/>
              <a:t> If the key k is not present in internal node x, determine the root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of the appropriate </a:t>
            </a:r>
            <a:r>
              <a:rPr lang="en-US" sz="2400" dirty="0" err="1"/>
              <a:t>subtree</a:t>
            </a:r>
            <a:r>
              <a:rPr lang="en-US" sz="2400" dirty="0"/>
              <a:t> that must contain k, if k is in the tree at all. If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has only t-1 keys, execute step 3a or 3b as necessary to guarantee that we descend to a node containing at least t keys. Then finish by </a:t>
            </a:r>
            <a:r>
              <a:rPr lang="en-US" sz="2400" dirty="0" err="1"/>
              <a:t>recursing</a:t>
            </a:r>
            <a:r>
              <a:rPr lang="en-US" sz="2400" dirty="0"/>
              <a:t> on the appropriate child of 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65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5" y="1752600"/>
            <a:ext cx="8207375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a)</a:t>
            </a:r>
            <a:r>
              <a:rPr lang="en-US" sz="2400" dirty="0"/>
              <a:t> If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has only t-1 keys but has an immediate sibling with at least t keys, give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an extra key by moving a key from x down into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), moving a key from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’s immediate left or right sibling up into x, and moving the appropriate child pointer from the sibling into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b="1" dirty="0"/>
              <a:t>b)</a:t>
            </a:r>
            <a:r>
              <a:rPr lang="en-US" sz="2400" dirty="0"/>
              <a:t> If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and both of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)’s immediate siblings have t-1 keys, merge </a:t>
            </a:r>
            <a:r>
              <a:rPr lang="en-US" sz="2400" dirty="0" err="1"/>
              <a:t>x.c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with one sibling, which involves moving a key from x down into the new merged node to become the median key for that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1144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252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Alaqua</vt:lpstr>
      <vt:lpstr>Arial</vt:lpstr>
      <vt:lpstr>Futura LT</vt:lpstr>
      <vt:lpstr>Futura LT Book</vt:lpstr>
      <vt:lpstr>굴림</vt:lpstr>
      <vt:lpstr>Custom Design</vt:lpstr>
      <vt:lpstr>template</vt:lpstr>
      <vt:lpstr>1_Custom Design</vt:lpstr>
      <vt:lpstr>B-Tree</vt:lpstr>
      <vt:lpstr>Properties of B-Tree</vt:lpstr>
      <vt:lpstr>PowerPoint Presentation</vt:lpstr>
      <vt:lpstr>Basic Operations</vt:lpstr>
      <vt:lpstr>PowerPoint Presentation</vt:lpstr>
      <vt:lpstr>PowerPoint Presentation</vt:lpstr>
      <vt:lpstr>Deletion 1</vt:lpstr>
      <vt:lpstr>Deletion 2</vt:lpstr>
      <vt:lpstr>Deletion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Aashish Tamrakar</cp:lastModifiedBy>
  <cp:revision>34</cp:revision>
  <dcterms:created xsi:type="dcterms:W3CDTF">2019-07-02T10:05:11Z</dcterms:created>
  <dcterms:modified xsi:type="dcterms:W3CDTF">2019-07-05T05:03:08Z</dcterms:modified>
</cp:coreProperties>
</file>