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Hashing &amp; Shell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resolving technique 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Shell Sort -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2704362"/>
          </a:xfrm>
        </p:spPr>
        <p:txBody>
          <a:bodyPr/>
          <a:lstStyle/>
          <a:p>
            <a:r>
              <a:rPr lang="en-US" sz="2800" dirty="0"/>
              <a:t>a highly efficient sorting </a:t>
            </a:r>
            <a:r>
              <a:rPr lang="en-US" sz="2800" dirty="0" smtClean="0"/>
              <a:t>algorithm, similar to insertion sort</a:t>
            </a:r>
          </a:p>
          <a:p>
            <a:r>
              <a:rPr lang="en-US" sz="2800" dirty="0" smtClean="0"/>
              <a:t>avoids large shifts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orts less widely spaced elements in interval.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Interval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1217" y="46106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21217" y="4417454"/>
            <a:ext cx="9916732" cy="1867436"/>
          </a:xfrm>
          <a:prstGeom prst="rect">
            <a:avLst/>
          </a:prstGeom>
          <a:solidFill>
            <a:srgbClr val="A1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 = h * 3 + 1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where, h is the interval with initial value 1.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(Knuth’s Formulae)</a:t>
            </a:r>
          </a:p>
        </p:txBody>
      </p:sp>
    </p:spTree>
    <p:extLst>
      <p:ext uri="{BB962C8B-B14F-4D97-AF65-F5344CB8AC3E}">
        <p14:creationId xmlns:p14="http://schemas.microsoft.com/office/powerpoint/2010/main" val="21047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8648371" cy="224072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1 − Initialize the value of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2 − Divide the list into smaller sub-list of equal interval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3 − Sort these sub-lists using insertion sort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4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− Repeat until complete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168049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5611" y="2021982"/>
            <a:ext cx="1078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should use the Knuth’s formula to sort the given data set.: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19" y="2552454"/>
            <a:ext cx="44868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56" y="2428204"/>
            <a:ext cx="64008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13" y="1737290"/>
            <a:ext cx="541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take the two sorted set again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0913" y="3530153"/>
            <a:ext cx="10620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Then, we take interval of 1 and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gap generates two sub-lists - {14, 27, 35, 42}, {19, 10, 33, 44}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785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23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1612</TotalTime>
  <Words>196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Alaqua</vt:lpstr>
      <vt:lpstr>Aparajita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Double Hashing &amp; Shell Sort</vt:lpstr>
      <vt:lpstr>Double Hashing - Introduction</vt:lpstr>
      <vt:lpstr>Shell Sort - Introduction</vt:lpstr>
      <vt:lpstr>Algorithm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10</cp:revision>
  <dcterms:created xsi:type="dcterms:W3CDTF">2019-07-01T14:38:46Z</dcterms:created>
  <dcterms:modified xsi:type="dcterms:W3CDTF">2019-07-05T02:29:26Z</dcterms:modified>
</cp:coreProperties>
</file>