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DA3BD-FE42-4963-A326-01EEDB7AA9E6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12694E7-29D1-48A0-A711-C9011FF2B2DB}">
      <dgm:prSet phldrT="[Text]"/>
      <dgm:spPr/>
      <dgm:t>
        <a:bodyPr/>
        <a:lstStyle/>
        <a:p>
          <a:r>
            <a:rPr lang="en-US" dirty="0" smtClean="0"/>
            <a:t>Intrinsic Ordering</a:t>
          </a:r>
          <a:endParaRPr lang="en-US" dirty="0"/>
        </a:p>
      </dgm:t>
    </dgm:pt>
    <dgm:pt modelId="{ED498D37-1527-4CE7-90E6-7FA2C1810F2A}" type="parTrans" cxnId="{FC609284-F79C-41C9-9D0A-D0E52D53BB9E}">
      <dgm:prSet/>
      <dgm:spPr/>
      <dgm:t>
        <a:bodyPr/>
        <a:lstStyle/>
        <a:p>
          <a:endParaRPr lang="en-US"/>
        </a:p>
      </dgm:t>
    </dgm:pt>
    <dgm:pt modelId="{60AD5B8A-614C-4C35-A02E-8BEB96F07C3A}" type="sibTrans" cxnId="{FC609284-F79C-41C9-9D0A-D0E52D53BB9E}">
      <dgm:prSet/>
      <dgm:spPr/>
      <dgm:t>
        <a:bodyPr/>
        <a:lstStyle/>
        <a:p>
          <a:endParaRPr lang="en-US"/>
        </a:p>
      </dgm:t>
    </dgm:pt>
    <dgm:pt modelId="{2B942748-3432-4F8C-AD48-BA75DEBA9776}">
      <dgm:prSet phldrT="[Text]"/>
      <dgm:spPr/>
      <dgm:t>
        <a:bodyPr/>
        <a:lstStyle/>
        <a:p>
          <a:r>
            <a:rPr lang="en-US" dirty="0" smtClean="0"/>
            <a:t>Alphabetical</a:t>
          </a:r>
          <a:endParaRPr lang="en-US" dirty="0"/>
        </a:p>
      </dgm:t>
    </dgm:pt>
    <dgm:pt modelId="{88CD2788-DDF3-4C9F-A069-9911C79337E6}" type="parTrans" cxnId="{FAB20B5B-CF8C-48C8-9C7C-0455EE9A7590}">
      <dgm:prSet/>
      <dgm:spPr/>
      <dgm:t>
        <a:bodyPr/>
        <a:lstStyle/>
        <a:p>
          <a:endParaRPr lang="en-US"/>
        </a:p>
      </dgm:t>
    </dgm:pt>
    <dgm:pt modelId="{4D7047E6-A67B-4B06-85D9-5044CC7C5FD1}" type="sibTrans" cxnId="{FAB20B5B-CF8C-48C8-9C7C-0455EE9A7590}">
      <dgm:prSet/>
      <dgm:spPr/>
      <dgm:t>
        <a:bodyPr/>
        <a:lstStyle/>
        <a:p>
          <a:endParaRPr lang="en-US"/>
        </a:p>
      </dgm:t>
    </dgm:pt>
    <dgm:pt modelId="{0B47C981-24E8-4959-A0BE-7294A51286C9}">
      <dgm:prSet phldrT="[Text]"/>
      <dgm:spPr/>
      <dgm:t>
        <a:bodyPr/>
        <a:lstStyle/>
        <a:p>
          <a:r>
            <a:rPr lang="en-US" dirty="0" smtClean="0"/>
            <a:t>Numerical</a:t>
          </a:r>
          <a:endParaRPr lang="en-US" dirty="0"/>
        </a:p>
      </dgm:t>
    </dgm:pt>
    <dgm:pt modelId="{57AD29B5-2678-4BE5-BFA4-F932419433EF}" type="parTrans" cxnId="{424CEBBC-44A6-4FB1-84EB-D0B3DEF2CFFE}">
      <dgm:prSet/>
      <dgm:spPr/>
      <dgm:t>
        <a:bodyPr/>
        <a:lstStyle/>
        <a:p>
          <a:endParaRPr lang="en-US"/>
        </a:p>
      </dgm:t>
    </dgm:pt>
    <dgm:pt modelId="{E5D9A6F2-5B75-4885-B64C-2747734B929D}" type="sibTrans" cxnId="{424CEBBC-44A6-4FB1-84EB-D0B3DEF2CFFE}">
      <dgm:prSet/>
      <dgm:spPr/>
      <dgm:t>
        <a:bodyPr/>
        <a:lstStyle/>
        <a:p>
          <a:endParaRPr lang="en-US"/>
        </a:p>
      </dgm:t>
    </dgm:pt>
    <dgm:pt modelId="{8CC7E4F2-D941-456A-B87F-DDE961CA1D48}" type="pres">
      <dgm:prSet presAssocID="{668DA3BD-FE42-4963-A326-01EEDB7AA9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2875B9-BF31-41FC-8F99-F904261B5206}" type="pres">
      <dgm:prSet presAssocID="{712694E7-29D1-48A0-A711-C9011FF2B2DB}" presName="hierRoot1" presStyleCnt="0">
        <dgm:presLayoutVars>
          <dgm:hierBranch val="init"/>
        </dgm:presLayoutVars>
      </dgm:prSet>
      <dgm:spPr/>
    </dgm:pt>
    <dgm:pt modelId="{38040FA0-38F3-4FA7-BD03-55A7A5E98971}" type="pres">
      <dgm:prSet presAssocID="{712694E7-29D1-48A0-A711-C9011FF2B2DB}" presName="rootComposite1" presStyleCnt="0"/>
      <dgm:spPr/>
    </dgm:pt>
    <dgm:pt modelId="{D7EA827B-5799-4B97-AF9D-1851B6295CB3}" type="pres">
      <dgm:prSet presAssocID="{712694E7-29D1-48A0-A711-C9011FF2B2DB}" presName="rootText1" presStyleLbl="node0" presStyleIdx="0" presStyleCnt="1">
        <dgm:presLayoutVars>
          <dgm:chPref val="3"/>
        </dgm:presLayoutVars>
      </dgm:prSet>
      <dgm:spPr/>
    </dgm:pt>
    <dgm:pt modelId="{E016B1AA-6A36-4742-BC42-0C769BB9C967}" type="pres">
      <dgm:prSet presAssocID="{712694E7-29D1-48A0-A711-C9011FF2B2DB}" presName="rootConnector1" presStyleLbl="node1" presStyleIdx="0" presStyleCnt="0"/>
      <dgm:spPr/>
    </dgm:pt>
    <dgm:pt modelId="{0ED80077-0DBE-4771-AE7B-92533B5664F4}" type="pres">
      <dgm:prSet presAssocID="{712694E7-29D1-48A0-A711-C9011FF2B2DB}" presName="hierChild2" presStyleCnt="0"/>
      <dgm:spPr/>
    </dgm:pt>
    <dgm:pt modelId="{0E46B0CC-5EA5-4ADC-88B5-9A32366F21BB}" type="pres">
      <dgm:prSet presAssocID="{88CD2788-DDF3-4C9F-A069-9911C79337E6}" presName="Name64" presStyleLbl="parChTrans1D2" presStyleIdx="0" presStyleCnt="2"/>
      <dgm:spPr/>
    </dgm:pt>
    <dgm:pt modelId="{9A5D1677-4AF1-4C7A-A3D0-2E50E92897EC}" type="pres">
      <dgm:prSet presAssocID="{2B942748-3432-4F8C-AD48-BA75DEBA9776}" presName="hierRoot2" presStyleCnt="0">
        <dgm:presLayoutVars>
          <dgm:hierBranch val="init"/>
        </dgm:presLayoutVars>
      </dgm:prSet>
      <dgm:spPr/>
    </dgm:pt>
    <dgm:pt modelId="{3D01A5DF-F7BB-4C7D-89CF-DEF0716A9CC9}" type="pres">
      <dgm:prSet presAssocID="{2B942748-3432-4F8C-AD48-BA75DEBA9776}" presName="rootComposite" presStyleCnt="0"/>
      <dgm:spPr/>
    </dgm:pt>
    <dgm:pt modelId="{65CF8FFF-BFFD-4976-A782-2A78598FF713}" type="pres">
      <dgm:prSet presAssocID="{2B942748-3432-4F8C-AD48-BA75DEBA977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DC236-B014-436F-BBA2-E44D2BCC3694}" type="pres">
      <dgm:prSet presAssocID="{2B942748-3432-4F8C-AD48-BA75DEBA9776}" presName="rootConnector" presStyleLbl="node2" presStyleIdx="0" presStyleCnt="2"/>
      <dgm:spPr/>
    </dgm:pt>
    <dgm:pt modelId="{872FA805-649E-4748-BBF9-A89C4CF04339}" type="pres">
      <dgm:prSet presAssocID="{2B942748-3432-4F8C-AD48-BA75DEBA9776}" presName="hierChild4" presStyleCnt="0"/>
      <dgm:spPr/>
    </dgm:pt>
    <dgm:pt modelId="{6C3EF49C-3C8E-4770-B9B5-798B88485FC0}" type="pres">
      <dgm:prSet presAssocID="{2B942748-3432-4F8C-AD48-BA75DEBA9776}" presName="hierChild5" presStyleCnt="0"/>
      <dgm:spPr/>
    </dgm:pt>
    <dgm:pt modelId="{B34A0BF4-04D3-4BE4-914B-05F4A9779CD2}" type="pres">
      <dgm:prSet presAssocID="{57AD29B5-2678-4BE5-BFA4-F932419433EF}" presName="Name64" presStyleLbl="parChTrans1D2" presStyleIdx="1" presStyleCnt="2"/>
      <dgm:spPr/>
    </dgm:pt>
    <dgm:pt modelId="{913B0579-3E7F-4811-A5BC-6540207FB519}" type="pres">
      <dgm:prSet presAssocID="{0B47C981-24E8-4959-A0BE-7294A51286C9}" presName="hierRoot2" presStyleCnt="0">
        <dgm:presLayoutVars>
          <dgm:hierBranch val="init"/>
        </dgm:presLayoutVars>
      </dgm:prSet>
      <dgm:spPr/>
    </dgm:pt>
    <dgm:pt modelId="{8306785C-5B9B-46A5-B7C5-EC37EF9DD671}" type="pres">
      <dgm:prSet presAssocID="{0B47C981-24E8-4959-A0BE-7294A51286C9}" presName="rootComposite" presStyleCnt="0"/>
      <dgm:spPr/>
    </dgm:pt>
    <dgm:pt modelId="{B76CB394-EB81-4850-8825-D0CF203E004F}" type="pres">
      <dgm:prSet presAssocID="{0B47C981-24E8-4959-A0BE-7294A51286C9}" presName="rootText" presStyleLbl="node2" presStyleIdx="1" presStyleCnt="2">
        <dgm:presLayoutVars>
          <dgm:chPref val="3"/>
        </dgm:presLayoutVars>
      </dgm:prSet>
      <dgm:spPr/>
    </dgm:pt>
    <dgm:pt modelId="{7DFB41A6-8B4B-4F20-A822-A992EE20B5DE}" type="pres">
      <dgm:prSet presAssocID="{0B47C981-24E8-4959-A0BE-7294A51286C9}" presName="rootConnector" presStyleLbl="node2" presStyleIdx="1" presStyleCnt="2"/>
      <dgm:spPr/>
    </dgm:pt>
    <dgm:pt modelId="{A18EC835-0E0F-4B52-9FC1-0E0AB0EF7813}" type="pres">
      <dgm:prSet presAssocID="{0B47C981-24E8-4959-A0BE-7294A51286C9}" presName="hierChild4" presStyleCnt="0"/>
      <dgm:spPr/>
    </dgm:pt>
    <dgm:pt modelId="{992D7551-E028-4AFB-B357-71727C966AEC}" type="pres">
      <dgm:prSet presAssocID="{0B47C981-24E8-4959-A0BE-7294A51286C9}" presName="hierChild5" presStyleCnt="0"/>
      <dgm:spPr/>
    </dgm:pt>
    <dgm:pt modelId="{007EF847-E536-48EF-AD3B-F38AC3D566AD}" type="pres">
      <dgm:prSet presAssocID="{712694E7-29D1-48A0-A711-C9011FF2B2DB}" presName="hierChild3" presStyleCnt="0"/>
      <dgm:spPr/>
    </dgm:pt>
  </dgm:ptLst>
  <dgm:cxnLst>
    <dgm:cxn modelId="{5C52DE4F-BF26-4B74-965E-D6363AA70C89}" type="presOf" srcId="{712694E7-29D1-48A0-A711-C9011FF2B2DB}" destId="{D7EA827B-5799-4B97-AF9D-1851B6295CB3}" srcOrd="0" destOrd="0" presId="urn:microsoft.com/office/officeart/2009/3/layout/HorizontalOrganizationChart"/>
    <dgm:cxn modelId="{52C9E954-8FAF-4FB1-AA27-9177F360C6BD}" type="presOf" srcId="{712694E7-29D1-48A0-A711-C9011FF2B2DB}" destId="{E016B1AA-6A36-4742-BC42-0C769BB9C967}" srcOrd="1" destOrd="0" presId="urn:microsoft.com/office/officeart/2009/3/layout/HorizontalOrganizationChart"/>
    <dgm:cxn modelId="{DB115A71-F0D1-4AA3-9707-8CBC097F061B}" type="presOf" srcId="{0B47C981-24E8-4959-A0BE-7294A51286C9}" destId="{B76CB394-EB81-4850-8825-D0CF203E004F}" srcOrd="0" destOrd="0" presId="urn:microsoft.com/office/officeart/2009/3/layout/HorizontalOrganizationChart"/>
    <dgm:cxn modelId="{FC609284-F79C-41C9-9D0A-D0E52D53BB9E}" srcId="{668DA3BD-FE42-4963-A326-01EEDB7AA9E6}" destId="{712694E7-29D1-48A0-A711-C9011FF2B2DB}" srcOrd="0" destOrd="0" parTransId="{ED498D37-1527-4CE7-90E6-7FA2C1810F2A}" sibTransId="{60AD5B8A-614C-4C35-A02E-8BEB96F07C3A}"/>
    <dgm:cxn modelId="{FAB20B5B-CF8C-48C8-9C7C-0455EE9A7590}" srcId="{712694E7-29D1-48A0-A711-C9011FF2B2DB}" destId="{2B942748-3432-4F8C-AD48-BA75DEBA9776}" srcOrd="0" destOrd="0" parTransId="{88CD2788-DDF3-4C9F-A069-9911C79337E6}" sibTransId="{4D7047E6-A67B-4B06-85D9-5044CC7C5FD1}"/>
    <dgm:cxn modelId="{52B7DB6B-54D6-4683-927A-9C0805503215}" type="presOf" srcId="{2B942748-3432-4F8C-AD48-BA75DEBA9776}" destId="{65CF8FFF-BFFD-4976-A782-2A78598FF713}" srcOrd="0" destOrd="0" presId="urn:microsoft.com/office/officeart/2009/3/layout/HorizontalOrganizationChart"/>
    <dgm:cxn modelId="{1A7B0BDA-1EA5-4BBC-BBA4-C06C20FBD1DC}" type="presOf" srcId="{0B47C981-24E8-4959-A0BE-7294A51286C9}" destId="{7DFB41A6-8B4B-4F20-A822-A992EE20B5DE}" srcOrd="1" destOrd="0" presId="urn:microsoft.com/office/officeart/2009/3/layout/HorizontalOrganizationChart"/>
    <dgm:cxn modelId="{DFC38133-FD94-4267-9DB7-CD846DCDD611}" type="presOf" srcId="{57AD29B5-2678-4BE5-BFA4-F932419433EF}" destId="{B34A0BF4-04D3-4BE4-914B-05F4A9779CD2}" srcOrd="0" destOrd="0" presId="urn:microsoft.com/office/officeart/2009/3/layout/HorizontalOrganizationChart"/>
    <dgm:cxn modelId="{424CEBBC-44A6-4FB1-84EB-D0B3DEF2CFFE}" srcId="{712694E7-29D1-48A0-A711-C9011FF2B2DB}" destId="{0B47C981-24E8-4959-A0BE-7294A51286C9}" srcOrd="1" destOrd="0" parTransId="{57AD29B5-2678-4BE5-BFA4-F932419433EF}" sibTransId="{E5D9A6F2-5B75-4885-B64C-2747734B929D}"/>
    <dgm:cxn modelId="{2EF0CE03-2F47-48B2-9177-41373647AE09}" type="presOf" srcId="{88CD2788-DDF3-4C9F-A069-9911C79337E6}" destId="{0E46B0CC-5EA5-4ADC-88B5-9A32366F21BB}" srcOrd="0" destOrd="0" presId="urn:microsoft.com/office/officeart/2009/3/layout/HorizontalOrganizationChart"/>
    <dgm:cxn modelId="{BAEB10E7-5EDA-4468-B41C-B120EE021812}" type="presOf" srcId="{668DA3BD-FE42-4963-A326-01EEDB7AA9E6}" destId="{8CC7E4F2-D941-456A-B87F-DDE961CA1D48}" srcOrd="0" destOrd="0" presId="urn:microsoft.com/office/officeart/2009/3/layout/HorizontalOrganizationChart"/>
    <dgm:cxn modelId="{685FD734-0F7B-460E-82E5-8B649BF700E9}" type="presOf" srcId="{2B942748-3432-4F8C-AD48-BA75DEBA9776}" destId="{B9FDC236-B014-436F-BBA2-E44D2BCC3694}" srcOrd="1" destOrd="0" presId="urn:microsoft.com/office/officeart/2009/3/layout/HorizontalOrganizationChart"/>
    <dgm:cxn modelId="{E3DAF73E-47E3-428C-A0CD-FFA0FD8F3DEC}" type="presParOf" srcId="{8CC7E4F2-D941-456A-B87F-DDE961CA1D48}" destId="{732875B9-BF31-41FC-8F99-F904261B5206}" srcOrd="0" destOrd="0" presId="urn:microsoft.com/office/officeart/2009/3/layout/HorizontalOrganizationChart"/>
    <dgm:cxn modelId="{5229E460-B956-4C21-A73F-02127CC5954A}" type="presParOf" srcId="{732875B9-BF31-41FC-8F99-F904261B5206}" destId="{38040FA0-38F3-4FA7-BD03-55A7A5E98971}" srcOrd="0" destOrd="0" presId="urn:microsoft.com/office/officeart/2009/3/layout/HorizontalOrganizationChart"/>
    <dgm:cxn modelId="{D740C75B-E196-43B4-A4DA-A91FA5E52A21}" type="presParOf" srcId="{38040FA0-38F3-4FA7-BD03-55A7A5E98971}" destId="{D7EA827B-5799-4B97-AF9D-1851B6295CB3}" srcOrd="0" destOrd="0" presId="urn:microsoft.com/office/officeart/2009/3/layout/HorizontalOrganizationChart"/>
    <dgm:cxn modelId="{28B877D7-8AA9-4273-8C45-B239259699E8}" type="presParOf" srcId="{38040FA0-38F3-4FA7-BD03-55A7A5E98971}" destId="{E016B1AA-6A36-4742-BC42-0C769BB9C967}" srcOrd="1" destOrd="0" presId="urn:microsoft.com/office/officeart/2009/3/layout/HorizontalOrganizationChart"/>
    <dgm:cxn modelId="{6BA4570E-E1CB-481C-95BD-74ACB6A44E42}" type="presParOf" srcId="{732875B9-BF31-41FC-8F99-F904261B5206}" destId="{0ED80077-0DBE-4771-AE7B-92533B5664F4}" srcOrd="1" destOrd="0" presId="urn:microsoft.com/office/officeart/2009/3/layout/HorizontalOrganizationChart"/>
    <dgm:cxn modelId="{9532563E-4469-4DDE-814C-76FCF07F7BDF}" type="presParOf" srcId="{0ED80077-0DBE-4771-AE7B-92533B5664F4}" destId="{0E46B0CC-5EA5-4ADC-88B5-9A32366F21BB}" srcOrd="0" destOrd="0" presId="urn:microsoft.com/office/officeart/2009/3/layout/HorizontalOrganizationChart"/>
    <dgm:cxn modelId="{DBC08BBE-9A8F-4F04-B1C9-C30837C637CC}" type="presParOf" srcId="{0ED80077-0DBE-4771-AE7B-92533B5664F4}" destId="{9A5D1677-4AF1-4C7A-A3D0-2E50E92897EC}" srcOrd="1" destOrd="0" presId="urn:microsoft.com/office/officeart/2009/3/layout/HorizontalOrganizationChart"/>
    <dgm:cxn modelId="{47AD03CE-EA81-4AF7-BE3E-630D2B09E1D6}" type="presParOf" srcId="{9A5D1677-4AF1-4C7A-A3D0-2E50E92897EC}" destId="{3D01A5DF-F7BB-4C7D-89CF-DEF0716A9CC9}" srcOrd="0" destOrd="0" presId="urn:microsoft.com/office/officeart/2009/3/layout/HorizontalOrganizationChart"/>
    <dgm:cxn modelId="{425911F2-479E-49D9-AC28-0E8F9E2BAC64}" type="presParOf" srcId="{3D01A5DF-F7BB-4C7D-89CF-DEF0716A9CC9}" destId="{65CF8FFF-BFFD-4976-A782-2A78598FF713}" srcOrd="0" destOrd="0" presId="urn:microsoft.com/office/officeart/2009/3/layout/HorizontalOrganizationChart"/>
    <dgm:cxn modelId="{FB2A7672-A484-4728-83FB-82B45B1DAB0D}" type="presParOf" srcId="{3D01A5DF-F7BB-4C7D-89CF-DEF0716A9CC9}" destId="{B9FDC236-B014-436F-BBA2-E44D2BCC3694}" srcOrd="1" destOrd="0" presId="urn:microsoft.com/office/officeart/2009/3/layout/HorizontalOrganizationChart"/>
    <dgm:cxn modelId="{4C001E91-1B55-44D4-A375-AF3A80A51C71}" type="presParOf" srcId="{9A5D1677-4AF1-4C7A-A3D0-2E50E92897EC}" destId="{872FA805-649E-4748-BBF9-A89C4CF04339}" srcOrd="1" destOrd="0" presId="urn:microsoft.com/office/officeart/2009/3/layout/HorizontalOrganizationChart"/>
    <dgm:cxn modelId="{86044828-A635-4122-B212-5BC403F21040}" type="presParOf" srcId="{9A5D1677-4AF1-4C7A-A3D0-2E50E92897EC}" destId="{6C3EF49C-3C8E-4770-B9B5-798B88485FC0}" srcOrd="2" destOrd="0" presId="urn:microsoft.com/office/officeart/2009/3/layout/HorizontalOrganizationChart"/>
    <dgm:cxn modelId="{31B1626F-9E74-4CCA-8995-28E1B05B171B}" type="presParOf" srcId="{0ED80077-0DBE-4771-AE7B-92533B5664F4}" destId="{B34A0BF4-04D3-4BE4-914B-05F4A9779CD2}" srcOrd="2" destOrd="0" presId="urn:microsoft.com/office/officeart/2009/3/layout/HorizontalOrganizationChart"/>
    <dgm:cxn modelId="{2FA407FB-8C0D-428E-8FDE-E433A509CAF6}" type="presParOf" srcId="{0ED80077-0DBE-4771-AE7B-92533B5664F4}" destId="{913B0579-3E7F-4811-A5BC-6540207FB519}" srcOrd="3" destOrd="0" presId="urn:microsoft.com/office/officeart/2009/3/layout/HorizontalOrganizationChart"/>
    <dgm:cxn modelId="{A601611A-1132-4DF0-ACF1-A44A0A64C6A5}" type="presParOf" srcId="{913B0579-3E7F-4811-A5BC-6540207FB519}" destId="{8306785C-5B9B-46A5-B7C5-EC37EF9DD671}" srcOrd="0" destOrd="0" presId="urn:microsoft.com/office/officeart/2009/3/layout/HorizontalOrganizationChart"/>
    <dgm:cxn modelId="{5D823CE7-7751-4369-92CF-EDC3400EBA78}" type="presParOf" srcId="{8306785C-5B9B-46A5-B7C5-EC37EF9DD671}" destId="{B76CB394-EB81-4850-8825-D0CF203E004F}" srcOrd="0" destOrd="0" presId="urn:microsoft.com/office/officeart/2009/3/layout/HorizontalOrganizationChart"/>
    <dgm:cxn modelId="{6FCD69EF-E37B-40AD-BCDE-F32388C71205}" type="presParOf" srcId="{8306785C-5B9B-46A5-B7C5-EC37EF9DD671}" destId="{7DFB41A6-8B4B-4F20-A822-A992EE20B5DE}" srcOrd="1" destOrd="0" presId="urn:microsoft.com/office/officeart/2009/3/layout/HorizontalOrganizationChart"/>
    <dgm:cxn modelId="{13D555E2-A4A2-4923-A67E-E7D1656364BC}" type="presParOf" srcId="{913B0579-3E7F-4811-A5BC-6540207FB519}" destId="{A18EC835-0E0F-4B52-9FC1-0E0AB0EF7813}" srcOrd="1" destOrd="0" presId="urn:microsoft.com/office/officeart/2009/3/layout/HorizontalOrganizationChart"/>
    <dgm:cxn modelId="{4E5FEE56-7A99-45D0-BBFC-1C18A9640B38}" type="presParOf" srcId="{913B0579-3E7F-4811-A5BC-6540207FB519}" destId="{992D7551-E028-4AFB-B357-71727C966AEC}" srcOrd="2" destOrd="0" presId="urn:microsoft.com/office/officeart/2009/3/layout/HorizontalOrganizationChart"/>
    <dgm:cxn modelId="{17686A26-73AB-481C-8AFB-42BA840B6FB2}" type="presParOf" srcId="{732875B9-BF31-41FC-8F99-F904261B5206}" destId="{007EF847-E536-48EF-AD3B-F38AC3D566A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A0BF4-04D3-4BE4-914B-05F4A9779CD2}">
      <dsp:nvSpPr>
        <dsp:cNvPr id="0" name=""/>
        <dsp:cNvSpPr/>
      </dsp:nvSpPr>
      <dsp:spPr>
        <a:xfrm>
          <a:off x="3320861" y="2241699"/>
          <a:ext cx="663459" cy="71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29" y="0"/>
              </a:lnTo>
              <a:lnTo>
                <a:pt x="331729" y="713218"/>
              </a:lnTo>
              <a:lnTo>
                <a:pt x="663459" y="71321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6B0CC-5EA5-4ADC-88B5-9A32366F21BB}">
      <dsp:nvSpPr>
        <dsp:cNvPr id="0" name=""/>
        <dsp:cNvSpPr/>
      </dsp:nvSpPr>
      <dsp:spPr>
        <a:xfrm>
          <a:off x="3320861" y="1528481"/>
          <a:ext cx="663459" cy="713218"/>
        </a:xfrm>
        <a:custGeom>
          <a:avLst/>
          <a:gdLst/>
          <a:ahLst/>
          <a:cxnLst/>
          <a:rect l="0" t="0" r="0" b="0"/>
          <a:pathLst>
            <a:path>
              <a:moveTo>
                <a:pt x="0" y="713218"/>
              </a:moveTo>
              <a:lnTo>
                <a:pt x="331729" y="713218"/>
              </a:lnTo>
              <a:lnTo>
                <a:pt x="331729" y="0"/>
              </a:lnTo>
              <a:lnTo>
                <a:pt x="663459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827B-5799-4B97-AF9D-1851B6295CB3}">
      <dsp:nvSpPr>
        <dsp:cNvPr id="0" name=""/>
        <dsp:cNvSpPr/>
      </dsp:nvSpPr>
      <dsp:spPr>
        <a:xfrm>
          <a:off x="3566" y="1735812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Intrinsic Ordering</a:t>
          </a:r>
          <a:endParaRPr lang="en-US" sz="3600" kern="1200" dirty="0"/>
        </a:p>
      </dsp:txBody>
      <dsp:txXfrm>
        <a:off x="3566" y="1735812"/>
        <a:ext cx="3317295" cy="1011774"/>
      </dsp:txXfrm>
    </dsp:sp>
    <dsp:sp modelId="{65CF8FFF-BFFD-4976-A782-2A78598FF713}">
      <dsp:nvSpPr>
        <dsp:cNvPr id="0" name=""/>
        <dsp:cNvSpPr/>
      </dsp:nvSpPr>
      <dsp:spPr>
        <a:xfrm>
          <a:off x="3984321" y="1022593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Alphabetical</a:t>
          </a:r>
          <a:endParaRPr lang="en-US" sz="3600" kern="1200" dirty="0"/>
        </a:p>
      </dsp:txBody>
      <dsp:txXfrm>
        <a:off x="3984321" y="1022593"/>
        <a:ext cx="3317295" cy="1011774"/>
      </dsp:txXfrm>
    </dsp:sp>
    <dsp:sp modelId="{B76CB394-EB81-4850-8825-D0CF203E004F}">
      <dsp:nvSpPr>
        <dsp:cNvPr id="0" name=""/>
        <dsp:cNvSpPr/>
      </dsp:nvSpPr>
      <dsp:spPr>
        <a:xfrm>
          <a:off x="3984321" y="2449030"/>
          <a:ext cx="3317295" cy="1011774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Numerical</a:t>
          </a:r>
          <a:endParaRPr lang="en-US" sz="3600" kern="1200" dirty="0"/>
        </a:p>
      </dsp:txBody>
      <dsp:txXfrm>
        <a:off x="3984321" y="2449030"/>
        <a:ext cx="3317295" cy="101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4384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7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5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9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85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91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6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21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57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2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1FF3B48-0950-4C1F-BA13-AE6403E5C014}" type="datetimeFigureOut">
              <a:rPr lang="en-US" smtClean="0"/>
              <a:t>19|7|1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1775" y="1990168"/>
            <a:ext cx="4800123" cy="1512887"/>
          </a:xfrm>
        </p:spPr>
        <p:txBody>
          <a:bodyPr/>
          <a:lstStyle/>
          <a:p>
            <a:r>
              <a:rPr lang="en-US" sz="4800" dirty="0" smtClean="0"/>
              <a:t>Priority Queue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9098" y="3387142"/>
            <a:ext cx="4288105" cy="1655762"/>
          </a:xfrm>
        </p:spPr>
        <p:txBody>
          <a:bodyPr/>
          <a:lstStyle/>
          <a:p>
            <a:r>
              <a:rPr lang="en-US" dirty="0" smtClean="0"/>
              <a:t>By </a:t>
            </a:r>
            <a:endParaRPr lang="en-US" dirty="0" smtClean="0"/>
          </a:p>
          <a:p>
            <a:r>
              <a:rPr lang="en-US" b="1" dirty="0" smtClean="0"/>
              <a:t>Aashish </a:t>
            </a:r>
            <a:r>
              <a:rPr lang="en-US" b="1" dirty="0" smtClean="0"/>
              <a:t>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818" y="260351"/>
            <a:ext cx="6971255" cy="1008063"/>
          </a:xfrm>
        </p:spPr>
        <p:txBody>
          <a:bodyPr/>
          <a:lstStyle/>
          <a:p>
            <a:r>
              <a:rPr lang="en-US" sz="4400" dirty="0" smtClean="0"/>
              <a:t>Stack &amp; Queue Ordering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4"/>
            <a:ext cx="11391571" cy="1287686"/>
          </a:xfrm>
        </p:spPr>
        <p:txBody>
          <a:bodyPr/>
          <a:lstStyle/>
          <a:p>
            <a:r>
              <a:rPr lang="en-US" sz="2800" b="1" dirty="0" smtClean="0"/>
              <a:t>Ordered based </a:t>
            </a:r>
            <a:r>
              <a:rPr lang="en-US" sz="2800" dirty="0" smtClean="0"/>
              <a:t>sequence of elements in which they were inserted.</a:t>
            </a:r>
          </a:p>
          <a:p>
            <a:r>
              <a:rPr lang="en-US" sz="2800" dirty="0" smtClean="0"/>
              <a:t>No intrinsic ordering of elements.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820954"/>
              </p:ext>
            </p:extLst>
          </p:nvPr>
        </p:nvGraphicFramePr>
        <p:xfrm>
          <a:off x="2353970" y="2084826"/>
          <a:ext cx="7305183" cy="448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2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1725568"/>
          </a:xfrm>
        </p:spPr>
        <p:txBody>
          <a:bodyPr/>
          <a:lstStyle/>
          <a:p>
            <a:r>
              <a:rPr lang="en-US" sz="2800" dirty="0" smtClean="0"/>
              <a:t>Data structure in which intrinsic ordering of element does determine the results of it’s basic operations.</a:t>
            </a:r>
          </a:p>
          <a:p>
            <a:r>
              <a:rPr lang="en-US" sz="2800" dirty="0" smtClean="0"/>
              <a:t>Main difference: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0084" y="3857580"/>
            <a:ext cx="2905315" cy="2023374"/>
            <a:chOff x="1020084" y="3857580"/>
            <a:chExt cx="2905315" cy="2023374"/>
          </a:xfrm>
        </p:grpSpPr>
        <p:sp>
          <p:nvSpPr>
            <p:cNvPr id="4" name="Rectangle 3"/>
            <p:cNvSpPr/>
            <p:nvPr/>
          </p:nvSpPr>
          <p:spPr bwMode="auto">
            <a:xfrm rot="16200000">
              <a:off x="1714039" y="4418957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 rot="16200000">
              <a:off x="2222932" y="4945487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 rot="16200000">
              <a:off x="2222931" y="456573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16200000">
              <a:off x="2222931" y="418509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0" name="Curved Down Arrow 9"/>
            <p:cNvSpPr/>
            <p:nvPr/>
          </p:nvSpPr>
          <p:spPr bwMode="auto">
            <a:xfrm>
              <a:off x="1648496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084" y="4296645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Last In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7591" y="4296645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14" name="Curved Down Arrow 13"/>
            <p:cNvSpPr/>
            <p:nvPr/>
          </p:nvSpPr>
          <p:spPr bwMode="auto">
            <a:xfrm>
              <a:off x="2449545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6104" y="5511622"/>
              <a:ext cx="93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3128" y="3839802"/>
            <a:ext cx="2905315" cy="2064683"/>
            <a:chOff x="3925399" y="3803273"/>
            <a:chExt cx="2905315" cy="2064683"/>
          </a:xfrm>
        </p:grpSpPr>
        <p:sp>
          <p:nvSpPr>
            <p:cNvPr id="17" name="Rectangle 16"/>
            <p:cNvSpPr/>
            <p:nvPr/>
          </p:nvSpPr>
          <p:spPr bwMode="auto">
            <a:xfrm rot="16200000">
              <a:off x="4619354" y="4364650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6200000">
              <a:off x="5128247" y="4891180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6200000">
              <a:off x="5128246" y="4511431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6200000">
              <a:off x="5128246" y="4118414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1" name="Curved Down Arrow 20"/>
            <p:cNvSpPr/>
            <p:nvPr/>
          </p:nvSpPr>
          <p:spPr bwMode="auto">
            <a:xfrm>
              <a:off x="4553811" y="3803273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5399" y="4242338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2906" y="5129292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24" name="Curved Down Arrow 23"/>
            <p:cNvSpPr/>
            <p:nvPr/>
          </p:nvSpPr>
          <p:spPr bwMode="auto">
            <a:xfrm flipV="1">
              <a:off x="5267585" y="5444076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4218" y="54986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06096" y="3909945"/>
            <a:ext cx="4313203" cy="2054959"/>
            <a:chOff x="7541702" y="3742518"/>
            <a:chExt cx="4313203" cy="2054959"/>
          </a:xfrm>
        </p:grpSpPr>
        <p:sp>
          <p:nvSpPr>
            <p:cNvPr id="30" name="Rectangle 29"/>
            <p:cNvSpPr/>
            <p:nvPr/>
          </p:nvSpPr>
          <p:spPr bwMode="auto">
            <a:xfrm rot="16200000">
              <a:off x="9055553" y="4303895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9368839" y="4168837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1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4" name="Curved Down Arrow 33"/>
            <p:cNvSpPr/>
            <p:nvPr/>
          </p:nvSpPr>
          <p:spPr bwMode="auto">
            <a:xfrm>
              <a:off x="8990010" y="3742518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1702" y="4181583"/>
              <a:ext cx="1721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Insert (Element, Priority)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4640" y="4426013"/>
              <a:ext cx="16902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Output Sequence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37" name="Curved Down Arrow 36"/>
            <p:cNvSpPr/>
            <p:nvPr/>
          </p:nvSpPr>
          <p:spPr bwMode="auto">
            <a:xfrm flipV="1">
              <a:off x="9703784" y="5383321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1702" y="5428145"/>
              <a:ext cx="221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PRIOIRITY QUEUE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 bwMode="auto">
            <a:xfrm rot="10800000" flipV="1">
              <a:off x="9368839" y="4579902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3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10800000" flipV="1">
              <a:off x="9368839" y="4967001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2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 item has a priority associated with it.</a:t>
            </a:r>
          </a:p>
          <a:p>
            <a:r>
              <a:rPr lang="en-US" sz="2800" dirty="0" smtClean="0"/>
              <a:t>An element with higher priority is de-queued before an element with lower priority.</a:t>
            </a:r>
          </a:p>
          <a:p>
            <a:r>
              <a:rPr lang="en-US" sz="2800" dirty="0" smtClean="0"/>
              <a:t>If two elements with same priority, then served according to order in Queue.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81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Ascending Priority Queue</a:t>
            </a:r>
          </a:p>
          <a:p>
            <a:pPr lvl="1"/>
            <a:r>
              <a:rPr lang="en-US" sz="2800" dirty="0" smtClean="0"/>
              <a:t>Insertion randomly.</a:t>
            </a:r>
          </a:p>
          <a:p>
            <a:pPr lvl="1"/>
            <a:r>
              <a:rPr lang="en-US" sz="2800" dirty="0" smtClean="0"/>
              <a:t>Only smallest element removed first.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Descending </a:t>
            </a:r>
            <a:r>
              <a:rPr lang="en-US" sz="2800" dirty="0"/>
              <a:t>Priority Queue</a:t>
            </a:r>
          </a:p>
          <a:p>
            <a:pPr lvl="1"/>
            <a:r>
              <a:rPr lang="en-US" sz="2800" dirty="0"/>
              <a:t>Insertion randomly.</a:t>
            </a:r>
          </a:p>
          <a:p>
            <a:pPr lvl="1"/>
            <a:r>
              <a:rPr lang="en-US" sz="2800" dirty="0"/>
              <a:t>Only </a:t>
            </a:r>
            <a:r>
              <a:rPr lang="en-US" sz="2800" dirty="0" smtClean="0"/>
              <a:t>largest </a:t>
            </a:r>
            <a:r>
              <a:rPr lang="en-US" sz="2800" dirty="0"/>
              <a:t>element removed first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Logical Implementation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20</a:t>
            </a:r>
          </a:p>
          <a:p>
            <a:pPr marL="0" indent="0"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pQUEUE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item[MAX];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59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Primitive Operations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isEmpty</a:t>
            </a:r>
            <a:r>
              <a:rPr lang="en-US" sz="2800" dirty="0" smtClean="0"/>
              <a:t>() – Check whether queue is empty.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isFull</a:t>
            </a:r>
            <a:r>
              <a:rPr lang="en-US" sz="2800" dirty="0" smtClean="0"/>
              <a:t>() </a:t>
            </a:r>
            <a:r>
              <a:rPr lang="en-US" sz="2800" dirty="0"/>
              <a:t>– Check whether queue </a:t>
            </a:r>
            <a:r>
              <a:rPr lang="en-US" sz="2800" dirty="0" smtClean="0"/>
              <a:t>is full.</a:t>
            </a:r>
          </a:p>
          <a:p>
            <a:endParaRPr lang="en-US" sz="2800" dirty="0"/>
          </a:p>
          <a:p>
            <a:r>
              <a:rPr lang="en-US" sz="2800" dirty="0" smtClean="0"/>
              <a:t>insert(item, priority) – Inserts “item” with “priority” onto queue.</a:t>
            </a:r>
          </a:p>
          <a:p>
            <a:endParaRPr lang="en-US" sz="2800" dirty="0" smtClean="0"/>
          </a:p>
          <a:p>
            <a:r>
              <a:rPr lang="en-US" sz="2800" dirty="0" smtClean="0"/>
              <a:t>remove() – Removes the “item” with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88331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CPU Scheduling.</a:t>
            </a:r>
          </a:p>
          <a:p>
            <a:endParaRPr lang="en-US" sz="2800" dirty="0" smtClean="0"/>
          </a:p>
          <a:p>
            <a:r>
              <a:rPr lang="en-US" sz="2800" dirty="0" smtClean="0"/>
              <a:t>Graph Algorithms.</a:t>
            </a:r>
          </a:p>
          <a:p>
            <a:endParaRPr lang="en-US" sz="2800" dirty="0" smtClean="0"/>
          </a:p>
          <a:p>
            <a:r>
              <a:rPr lang="en-US" sz="2800" dirty="0" smtClean="0"/>
              <a:t>All Queue Applications where priority involved.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85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150</TotalTime>
  <Words>215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Futura LT</vt:lpstr>
      <vt:lpstr>Futura LT Book</vt:lpstr>
      <vt:lpstr>굴림</vt:lpstr>
      <vt:lpstr>template</vt:lpstr>
      <vt:lpstr>Custom Design</vt:lpstr>
      <vt:lpstr>Priority Queue</vt:lpstr>
      <vt:lpstr>Stack &amp; Queue Ordering</vt:lpstr>
      <vt:lpstr>Introduction</vt:lpstr>
      <vt:lpstr>Properties</vt:lpstr>
      <vt:lpstr>Types</vt:lpstr>
      <vt:lpstr>Logical Implementation</vt:lpstr>
      <vt:lpstr>Primitive Operations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</dc:title>
  <dc:creator>Aashish Tamrakar</dc:creator>
  <cp:lastModifiedBy>Aashish Tamrakar</cp:lastModifiedBy>
  <cp:revision>19</cp:revision>
  <dcterms:created xsi:type="dcterms:W3CDTF">2019-06-27T02:41:32Z</dcterms:created>
  <dcterms:modified xsi:type="dcterms:W3CDTF">2019-07-01T09:32:40Z</dcterms:modified>
</cp:coreProperties>
</file>