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0" r:id="rId4"/>
    <p:sldId id="257" r:id="rId5"/>
    <p:sldId id="261" r:id="rId6"/>
    <p:sldId id="262" r:id="rId7"/>
    <p:sldId id="265" r:id="rId8"/>
    <p:sldId id="263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223"/>
    <a:srgbClr val="397B0D"/>
    <a:srgbClr val="000000"/>
    <a:srgbClr val="00499F"/>
    <a:srgbClr val="0CC1E0"/>
    <a:srgbClr val="1B00FE"/>
    <a:srgbClr val="666666"/>
    <a:srgbClr val="DD7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8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6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237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27A8B986-5402-4739-95F6-55F41B848E3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53600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2995613"/>
            <a:ext cx="6337300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ru-RU" altLang="en-US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508500"/>
            <a:ext cx="6337300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ru-RU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80DC-7B62-4459-BE34-5A77511A21E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2412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7926F-1D23-448F-A1D2-39DFB5681D1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12180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EC7EF-6E21-4380-B561-FE0F39ADC69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33972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48F6B-E850-4720-B097-9A485469B1B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09091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C6DE5-6F41-492A-ACB7-9D96359A7A0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6553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9651B-DE63-4815-9BBD-CC005FA1660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200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A475C-806C-484E-97F6-310B5A08E98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82828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9819A-FE6F-4890-82E1-2AE30AC6E41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42758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DA20A-F89A-4A49-B5A9-D6FAEA84B31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4070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D22B9-5A50-4964-9D21-BB281643CAA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762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D345E-2A33-44BF-900A-E35B6218E90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37247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CE62C-D75D-45A2-BF46-3945844295D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7363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8DDFE-C070-4173-8D21-A8EDA58CC91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78673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2CF8D-7461-4DB3-B832-A9295A94764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8007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4EC7A-09B5-4356-ABE8-7B835345A51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541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00213"/>
            <a:ext cx="4027487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27488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F64B2-3B0E-418D-9A10-4F8E8A7132A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2632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40E5A-F1AF-446D-96F1-EBF0AB0251A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3217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0AACD6-120F-48AE-9F37-B5358803EAB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5997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ECD7D9-C153-4272-BB49-80E2E456695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7765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37A5F-A9F2-4FFF-B5BF-3FFAF9B98A3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8347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DBC6A-931F-4D0F-9D61-CDBAE1549E8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0449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59113" y="260350"/>
            <a:ext cx="56165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ru-RU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073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ru-RU" altLang="en-US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8E0C2B54-5F9D-48E2-BA2C-5457AAC0ED20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9F969851-2AB4-4FFB-8875-5DCBE2E63C64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834685" y="2743200"/>
            <a:ext cx="5905500" cy="1439863"/>
          </a:xfrm>
        </p:spPr>
        <p:txBody>
          <a:bodyPr/>
          <a:lstStyle/>
          <a:p>
            <a:r>
              <a:rPr lang="en-US" altLang="en-US" smtClean="0"/>
              <a:t>Red Black </a:t>
            </a:r>
            <a:r>
              <a:rPr lang="en-US" altLang="en-US" dirty="0" smtClean="0"/>
              <a:t>Tree</a:t>
            </a:r>
            <a:endParaRPr lang="en-US" alt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030663"/>
            <a:ext cx="5905500" cy="577850"/>
          </a:xfrm>
        </p:spPr>
        <p:txBody>
          <a:bodyPr/>
          <a:lstStyle/>
          <a:p>
            <a:r>
              <a:rPr lang="en-US" altLang="en-US" dirty="0" smtClean="0"/>
              <a:t>By Ashish </a:t>
            </a:r>
            <a:r>
              <a:rPr lang="en-US" altLang="en-US" dirty="0" err="1" smtClean="0"/>
              <a:t>Tamrakar</a:t>
            </a:r>
            <a:r>
              <a:rPr lang="en-US" altLang="en-US" dirty="0" smtClean="0"/>
              <a:t> and Asim Aryal</a:t>
            </a:r>
            <a:endParaRPr lang="uk-U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4000" y="1524000"/>
            <a:ext cx="7315200" cy="4038600"/>
            <a:chOff x="1905000" y="381000"/>
            <a:chExt cx="7280856" cy="5717206"/>
          </a:xfrm>
        </p:grpSpPr>
        <p:sp>
          <p:nvSpPr>
            <p:cNvPr id="5" name="Oval 4"/>
            <p:cNvSpPr/>
            <p:nvPr/>
          </p:nvSpPr>
          <p:spPr bwMode="auto">
            <a:xfrm>
              <a:off x="3276600" y="381000"/>
              <a:ext cx="762000" cy="838200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tura LT Book" pitchFamily="2" charset="0"/>
                  <a:ea typeface="굴림" pitchFamily="34" charset="-127"/>
                </a:rPr>
                <a:t>8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286000" y="1676400"/>
              <a:ext cx="762000" cy="838200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tura LT Book" pitchFamily="2" charset="0"/>
                  <a:ea typeface="굴림" pitchFamily="34" charset="-127"/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6587544" y="2971800"/>
              <a:ext cx="762000" cy="838200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tura LT Book" pitchFamily="2" charset="0"/>
                  <a:ea typeface="굴림" pitchFamily="34" charset="-127"/>
                </a:rPr>
                <a:t>14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007476" y="2971800"/>
              <a:ext cx="762000" cy="838200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tura LT Book" pitchFamily="2" charset="0"/>
                  <a:ea typeface="굴림" pitchFamily="34" charset="-127"/>
                </a:rPr>
                <a:t>10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257800" y="1676400"/>
              <a:ext cx="762000" cy="838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tura LT Book" pitchFamily="2" charset="0"/>
                  <a:ea typeface="굴림" pitchFamily="34" charset="-127"/>
                </a:rPr>
                <a:t>19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772400" y="4572000"/>
              <a:ext cx="762000" cy="838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tura LT Book" pitchFamily="2" charset="0"/>
                  <a:ea typeface="굴림" pitchFamily="34" charset="-127"/>
                </a:rPr>
                <a:t>20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724400" y="4572000"/>
              <a:ext cx="762000" cy="838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tura LT Book" pitchFamily="2" charset="0"/>
                  <a:ea typeface="굴림" pitchFamily="34" charset="-127"/>
                </a:rPr>
                <a:t>13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245476" y="4572000"/>
              <a:ext cx="762000" cy="838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tura LT Book" pitchFamily="2" charset="0"/>
                  <a:ea typeface="굴림" pitchFamily="34" charset="-127"/>
                </a:rPr>
                <a:t>9</a:t>
              </a:r>
            </a:p>
          </p:txBody>
        </p:sp>
        <p:cxnSp>
          <p:nvCxnSpPr>
            <p:cNvPr id="14" name="Straight Connector 13"/>
            <p:cNvCxnSpPr>
              <a:stCxn id="5" idx="3"/>
              <a:endCxn id="6" idx="7"/>
            </p:cNvCxnSpPr>
            <p:nvPr/>
          </p:nvCxnSpPr>
          <p:spPr bwMode="auto">
            <a:xfrm flipH="1">
              <a:off x="2936408" y="1096448"/>
              <a:ext cx="451784" cy="7027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>
              <a:stCxn id="5" idx="5"/>
              <a:endCxn id="9" idx="1"/>
            </p:cNvCxnSpPr>
            <p:nvPr/>
          </p:nvCxnSpPr>
          <p:spPr bwMode="auto">
            <a:xfrm>
              <a:off x="3927008" y="1096448"/>
              <a:ext cx="1442384" cy="7027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>
              <a:stCxn id="9" idx="3"/>
              <a:endCxn id="8" idx="7"/>
            </p:cNvCxnSpPr>
            <p:nvPr/>
          </p:nvCxnSpPr>
          <p:spPr bwMode="auto">
            <a:xfrm flipH="1">
              <a:off x="4657884" y="2391848"/>
              <a:ext cx="711508" cy="7027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9" idx="5"/>
              <a:endCxn id="7" idx="1"/>
            </p:cNvCxnSpPr>
            <p:nvPr/>
          </p:nvCxnSpPr>
          <p:spPr bwMode="auto">
            <a:xfrm>
              <a:off x="5908208" y="2391848"/>
              <a:ext cx="790928" cy="7027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8" idx="3"/>
              <a:endCxn id="12" idx="0"/>
            </p:cNvCxnSpPr>
            <p:nvPr/>
          </p:nvCxnSpPr>
          <p:spPr bwMode="auto">
            <a:xfrm flipH="1">
              <a:off x="3626476" y="3687248"/>
              <a:ext cx="492592" cy="884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>
              <a:stCxn id="8" idx="5"/>
              <a:endCxn id="11" idx="0"/>
            </p:cNvCxnSpPr>
            <p:nvPr/>
          </p:nvCxnSpPr>
          <p:spPr bwMode="auto">
            <a:xfrm>
              <a:off x="4657884" y="3687248"/>
              <a:ext cx="447516" cy="884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>
              <a:stCxn id="7" idx="5"/>
            </p:cNvCxnSpPr>
            <p:nvPr/>
          </p:nvCxnSpPr>
          <p:spPr bwMode="auto">
            <a:xfrm>
              <a:off x="7237952" y="3687248"/>
              <a:ext cx="790928" cy="884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>
              <a:stCxn id="6" idx="3"/>
            </p:cNvCxnSpPr>
            <p:nvPr/>
          </p:nvCxnSpPr>
          <p:spPr bwMode="auto">
            <a:xfrm flipH="1">
              <a:off x="2133600" y="2391848"/>
              <a:ext cx="263992" cy="351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>
              <a:stCxn id="6" idx="5"/>
            </p:cNvCxnSpPr>
            <p:nvPr/>
          </p:nvCxnSpPr>
          <p:spPr bwMode="auto">
            <a:xfrm>
              <a:off x="2936408" y="2391848"/>
              <a:ext cx="225892" cy="351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>
              <a:stCxn id="12" idx="3"/>
            </p:cNvCxnSpPr>
            <p:nvPr/>
          </p:nvCxnSpPr>
          <p:spPr bwMode="auto">
            <a:xfrm flipH="1">
              <a:off x="3057684" y="5287448"/>
              <a:ext cx="299384" cy="4106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>
              <a:stCxn id="12" idx="5"/>
            </p:cNvCxnSpPr>
            <p:nvPr/>
          </p:nvCxnSpPr>
          <p:spPr bwMode="auto">
            <a:xfrm>
              <a:off x="3895884" y="5287448"/>
              <a:ext cx="178108" cy="4106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4541450" y="5288857"/>
              <a:ext cx="299384" cy="4106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 bwMode="auto">
            <a:xfrm flipH="1">
              <a:off x="7590486" y="5287448"/>
              <a:ext cx="299384" cy="4106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8423856" y="5307270"/>
              <a:ext cx="178108" cy="4106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5334056" y="5349529"/>
              <a:ext cx="178108" cy="4106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>
              <a:off x="6416419" y="3726892"/>
              <a:ext cx="299384" cy="4106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TextBox 46"/>
            <p:cNvSpPr txBox="1"/>
            <p:nvPr/>
          </p:nvSpPr>
          <p:spPr>
            <a:xfrm>
              <a:off x="1905000" y="2743200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nil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19684" y="5650747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nil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27407" y="5698096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nil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53580" y="2683904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nil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423856" y="5681997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nil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91400" y="5648697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nil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43034" y="4049772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nil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34056" y="5648697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nil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04296" y="5648697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nil</a:t>
              </a: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0899" y="494602"/>
            <a:ext cx="3329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Multi-Way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0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0FDE-82E3-466A-A7D0-C6B769987A0B}" type="slidenum">
              <a:rPr lang="ru-RU" altLang="en-US"/>
              <a:pPr/>
              <a:t>3</a:t>
            </a:fld>
            <a:endParaRPr lang="ru-RU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575" y="115888"/>
            <a:ext cx="5472113" cy="1081087"/>
          </a:xfrm>
        </p:spPr>
        <p:txBody>
          <a:bodyPr/>
          <a:lstStyle/>
          <a:p>
            <a:r>
              <a:rPr lang="en-US" altLang="en-US" dirty="0" smtClean="0"/>
              <a:t>Properties</a:t>
            </a:r>
            <a:endParaRPr lang="uk-UA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07375" cy="47545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 smtClean="0"/>
              <a:t> </a:t>
            </a:r>
            <a:r>
              <a:rPr lang="en-US" sz="3200" dirty="0"/>
              <a:t>The node is either red or black</a:t>
            </a:r>
            <a:r>
              <a:rPr lang="en-US" sz="32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3200" dirty="0" smtClean="0"/>
          </a:p>
          <a:p>
            <a:pPr>
              <a:lnSpc>
                <a:spcPct val="80000"/>
              </a:lnSpc>
            </a:pPr>
            <a:r>
              <a:rPr lang="en-US" sz="3200" dirty="0" smtClean="0"/>
              <a:t> </a:t>
            </a:r>
            <a:r>
              <a:rPr lang="en-US" sz="3200" dirty="0"/>
              <a:t>Root and leaves node are always black</a:t>
            </a:r>
            <a:r>
              <a:rPr lang="en-US" sz="32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r>
              <a:rPr lang="en-US" sz="3200" dirty="0" smtClean="0"/>
              <a:t>If </a:t>
            </a:r>
            <a:r>
              <a:rPr lang="en-US" sz="3200" dirty="0"/>
              <a:t>a node is red than its children are black</a:t>
            </a:r>
            <a:r>
              <a:rPr lang="en-US" sz="32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3200" dirty="0" smtClean="0"/>
          </a:p>
          <a:p>
            <a:pPr>
              <a:lnSpc>
                <a:spcPct val="80000"/>
              </a:lnSpc>
            </a:pPr>
            <a:r>
              <a:rPr lang="en-US" altLang="en-US" sz="3200" dirty="0" smtClean="0"/>
              <a:t>The </a:t>
            </a:r>
            <a:r>
              <a:rPr lang="en-US" altLang="en-US" sz="3200" dirty="0"/>
              <a:t>longest path is no more than twice the length of </a:t>
            </a:r>
            <a:r>
              <a:rPr lang="en-US" altLang="en-US" sz="3200" dirty="0" smtClean="0"/>
              <a:t>the </a:t>
            </a:r>
            <a:r>
              <a:rPr lang="en-US" altLang="en-US" sz="3200" dirty="0"/>
              <a:t>shortest path.</a:t>
            </a:r>
            <a:endParaRPr lang="uk-UA" altLang="en-US" sz="3200" dirty="0"/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3260807" y="1475335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8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793177" y="2458564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5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069002" y="3616388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14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541922" y="3632756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10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735949" y="2570778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19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231231" y="4896964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20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4183231" y="4896964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13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2704307" y="4896964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9</a:t>
            </a:r>
          </a:p>
        </p:txBody>
      </p:sp>
      <p:cxnSp>
        <p:nvCxnSpPr>
          <p:cNvPr id="14" name="Straight Connector 13"/>
          <p:cNvCxnSpPr>
            <a:stCxn id="6" idx="3"/>
            <a:endCxn id="7" idx="7"/>
          </p:cNvCxnSpPr>
          <p:nvPr/>
        </p:nvCxnSpPr>
        <p:spPr bwMode="auto">
          <a:xfrm flipH="1">
            <a:off x="2443585" y="2190783"/>
            <a:ext cx="928814" cy="390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6" idx="5"/>
            <a:endCxn id="10" idx="1"/>
          </p:cNvCxnSpPr>
          <p:nvPr/>
        </p:nvCxnSpPr>
        <p:spPr bwMode="auto">
          <a:xfrm>
            <a:off x="3911215" y="2190783"/>
            <a:ext cx="936326" cy="5027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10" idx="3"/>
            <a:endCxn id="9" idx="7"/>
          </p:cNvCxnSpPr>
          <p:nvPr/>
        </p:nvCxnSpPr>
        <p:spPr bwMode="auto">
          <a:xfrm flipH="1">
            <a:off x="4192330" y="3286226"/>
            <a:ext cx="655211" cy="469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10" idx="5"/>
            <a:endCxn id="8" idx="1"/>
          </p:cNvCxnSpPr>
          <p:nvPr/>
        </p:nvCxnSpPr>
        <p:spPr bwMode="auto">
          <a:xfrm>
            <a:off x="5386357" y="3286226"/>
            <a:ext cx="794237" cy="4529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9" idx="3"/>
            <a:endCxn id="13" idx="0"/>
          </p:cNvCxnSpPr>
          <p:nvPr/>
        </p:nvCxnSpPr>
        <p:spPr bwMode="auto">
          <a:xfrm flipH="1">
            <a:off x="3085307" y="4348204"/>
            <a:ext cx="568207" cy="548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9" idx="5"/>
            <a:endCxn id="12" idx="0"/>
          </p:cNvCxnSpPr>
          <p:nvPr/>
        </p:nvCxnSpPr>
        <p:spPr bwMode="auto">
          <a:xfrm>
            <a:off x="4192330" y="4348204"/>
            <a:ext cx="371901" cy="548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8" idx="5"/>
          </p:cNvCxnSpPr>
          <p:nvPr/>
        </p:nvCxnSpPr>
        <p:spPr bwMode="auto">
          <a:xfrm>
            <a:off x="6719410" y="4331836"/>
            <a:ext cx="790928" cy="884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7" idx="3"/>
          </p:cNvCxnSpPr>
          <p:nvPr/>
        </p:nvCxnSpPr>
        <p:spPr bwMode="auto">
          <a:xfrm flipH="1">
            <a:off x="1640777" y="3174012"/>
            <a:ext cx="263992" cy="351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7" idx="5"/>
          </p:cNvCxnSpPr>
          <p:nvPr/>
        </p:nvCxnSpPr>
        <p:spPr bwMode="auto">
          <a:xfrm>
            <a:off x="2443585" y="3174012"/>
            <a:ext cx="225892" cy="351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3" idx="3"/>
          </p:cNvCxnSpPr>
          <p:nvPr/>
        </p:nvCxnSpPr>
        <p:spPr bwMode="auto">
          <a:xfrm flipH="1">
            <a:off x="2516515" y="5612412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3" idx="5"/>
          </p:cNvCxnSpPr>
          <p:nvPr/>
        </p:nvCxnSpPr>
        <p:spPr bwMode="auto">
          <a:xfrm>
            <a:off x="3354715" y="5612412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4000281" y="5613821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7049317" y="5612412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7882687" y="5632234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4792887" y="5674493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5875250" y="4051856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326718" y="593245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234441" y="5979805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500904" y="3463925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7937841" y="58252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6850231" y="5857179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01865" y="437473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841090" y="593040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811330" y="593040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465596" y="3461839"/>
            <a:ext cx="492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811942" y="54452"/>
            <a:ext cx="7289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Nodes require one storage bit to keep track of color.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2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345E-2A33-44BF-900A-E35B6218E90E}" type="slidenum">
              <a:rPr lang="ru-RU" altLang="en-US" smtClean="0"/>
              <a:pPr/>
              <a:t>5</a:t>
            </a:fld>
            <a:endParaRPr lang="ru-RU" altLang="en-US"/>
          </a:p>
        </p:txBody>
      </p:sp>
      <p:sp>
        <p:nvSpPr>
          <p:cNvPr id="5" name="Oval 4"/>
          <p:cNvSpPr/>
          <p:nvPr/>
        </p:nvSpPr>
        <p:spPr bwMode="auto">
          <a:xfrm>
            <a:off x="4021552" y="2684170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8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547177" y="3541618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5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743213" y="4560630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098607" y="4531483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10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454389" y="3639087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19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841137" y="5486400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20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793137" y="5486400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13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314213" y="5486400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9</a:t>
            </a:r>
          </a:p>
        </p:txBody>
      </p:sp>
      <p:cxnSp>
        <p:nvCxnSpPr>
          <p:cNvPr id="13" name="Straight Connector 12"/>
          <p:cNvCxnSpPr>
            <a:stCxn id="5" idx="3"/>
            <a:endCxn id="6" idx="7"/>
          </p:cNvCxnSpPr>
          <p:nvPr/>
        </p:nvCxnSpPr>
        <p:spPr bwMode="auto">
          <a:xfrm flipH="1">
            <a:off x="3197585" y="3399618"/>
            <a:ext cx="935559" cy="264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5" idx="5"/>
            <a:endCxn id="9" idx="1"/>
          </p:cNvCxnSpPr>
          <p:nvPr/>
        </p:nvCxnSpPr>
        <p:spPr bwMode="auto">
          <a:xfrm>
            <a:off x="4671960" y="3399618"/>
            <a:ext cx="894021" cy="3622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9" idx="3"/>
            <a:endCxn id="8" idx="7"/>
          </p:cNvCxnSpPr>
          <p:nvPr/>
        </p:nvCxnSpPr>
        <p:spPr bwMode="auto">
          <a:xfrm flipH="1">
            <a:off x="4749015" y="4354535"/>
            <a:ext cx="816966" cy="299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9" idx="5"/>
            <a:endCxn id="7" idx="1"/>
          </p:cNvCxnSpPr>
          <p:nvPr/>
        </p:nvCxnSpPr>
        <p:spPr bwMode="auto">
          <a:xfrm>
            <a:off x="6104797" y="4354535"/>
            <a:ext cx="750008" cy="3288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8" idx="3"/>
            <a:endCxn id="12" idx="0"/>
          </p:cNvCxnSpPr>
          <p:nvPr/>
        </p:nvCxnSpPr>
        <p:spPr bwMode="auto">
          <a:xfrm flipH="1">
            <a:off x="3695213" y="5246931"/>
            <a:ext cx="514986" cy="2394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5"/>
            <a:endCxn id="11" idx="0"/>
          </p:cNvCxnSpPr>
          <p:nvPr/>
        </p:nvCxnSpPr>
        <p:spPr bwMode="auto">
          <a:xfrm>
            <a:off x="4749015" y="5246931"/>
            <a:ext cx="425122" cy="2394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7" idx="5"/>
            <a:endCxn id="10" idx="1"/>
          </p:cNvCxnSpPr>
          <p:nvPr/>
        </p:nvCxnSpPr>
        <p:spPr bwMode="auto">
          <a:xfrm>
            <a:off x="7393621" y="5276078"/>
            <a:ext cx="559108" cy="3330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6" idx="3"/>
          </p:cNvCxnSpPr>
          <p:nvPr/>
        </p:nvCxnSpPr>
        <p:spPr bwMode="auto">
          <a:xfrm flipH="1">
            <a:off x="2394777" y="4257066"/>
            <a:ext cx="263992" cy="351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6" idx="5"/>
          </p:cNvCxnSpPr>
          <p:nvPr/>
        </p:nvCxnSpPr>
        <p:spPr bwMode="auto">
          <a:xfrm>
            <a:off x="3197585" y="4257066"/>
            <a:ext cx="225892" cy="351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12" idx="3"/>
          </p:cNvCxnSpPr>
          <p:nvPr/>
        </p:nvCxnSpPr>
        <p:spPr bwMode="auto">
          <a:xfrm flipH="1">
            <a:off x="3126421" y="6201848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2" idx="5"/>
          </p:cNvCxnSpPr>
          <p:nvPr/>
        </p:nvCxnSpPr>
        <p:spPr bwMode="auto">
          <a:xfrm>
            <a:off x="3964621" y="6201848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4610187" y="6203257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7659223" y="6201848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8492593" y="6221670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5402793" y="6263929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564593" y="5303313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153816" y="4504385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8421" y="656514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796144" y="661249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202621" y="448963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7460137" y="65630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6333285" y="565017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402793" y="65630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373033" y="65630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8421223" y="652142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762000" y="609600"/>
            <a:ext cx="7190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path from node to nil descendants contain the same number of black nodes.</a:t>
            </a:r>
          </a:p>
          <a:p>
            <a:endParaRPr lang="en-US" dirty="0"/>
          </a:p>
        </p:txBody>
      </p:sp>
      <p:sp>
        <p:nvSpPr>
          <p:cNvPr id="54" name="Freeform 53"/>
          <p:cNvSpPr/>
          <p:nvPr/>
        </p:nvSpPr>
        <p:spPr bwMode="auto">
          <a:xfrm>
            <a:off x="1885949" y="3451538"/>
            <a:ext cx="715583" cy="1485055"/>
          </a:xfrm>
          <a:custGeom>
            <a:avLst/>
            <a:gdLst>
              <a:gd name="connsiteX0" fmla="*/ 715583 w 715583"/>
              <a:gd name="connsiteY0" fmla="*/ 0 h 1485055"/>
              <a:gd name="connsiteX1" fmla="*/ 33003 w 715583"/>
              <a:gd name="connsiteY1" fmla="*/ 1146220 h 1485055"/>
              <a:gd name="connsiteX2" fmla="*/ 110276 w 715583"/>
              <a:gd name="connsiteY2" fmla="*/ 1455313 h 1485055"/>
              <a:gd name="connsiteX3" fmla="*/ 136034 w 715583"/>
              <a:gd name="connsiteY3" fmla="*/ 1455313 h 148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583" h="1485055">
                <a:moveTo>
                  <a:pt x="715583" y="0"/>
                </a:moveTo>
                <a:cubicBezTo>
                  <a:pt x="424735" y="451834"/>
                  <a:pt x="133887" y="903668"/>
                  <a:pt x="33003" y="1146220"/>
                </a:cubicBezTo>
                <a:cubicBezTo>
                  <a:pt x="-67882" y="1388772"/>
                  <a:pt x="93104" y="1403797"/>
                  <a:pt x="110276" y="1455313"/>
                </a:cubicBezTo>
                <a:cubicBezTo>
                  <a:pt x="127448" y="1506829"/>
                  <a:pt x="131741" y="1481071"/>
                  <a:pt x="136034" y="145531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53816" y="3541618"/>
            <a:ext cx="24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76400" y="4683382"/>
            <a:ext cx="209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57" name="Freeform 56"/>
          <p:cNvSpPr/>
          <p:nvPr/>
        </p:nvSpPr>
        <p:spPr bwMode="auto">
          <a:xfrm>
            <a:off x="7328079" y="4391696"/>
            <a:ext cx="1576932" cy="2373902"/>
          </a:xfrm>
          <a:custGeom>
            <a:avLst/>
            <a:gdLst>
              <a:gd name="connsiteX0" fmla="*/ 0 w 1576932"/>
              <a:gd name="connsiteY0" fmla="*/ 0 h 2373902"/>
              <a:gd name="connsiteX1" fmla="*/ 1365160 w 1576932"/>
              <a:gd name="connsiteY1" fmla="*/ 1171977 h 2373902"/>
              <a:gd name="connsiteX2" fmla="*/ 1558344 w 1576932"/>
              <a:gd name="connsiteY2" fmla="*/ 2305318 h 2373902"/>
              <a:gd name="connsiteX3" fmla="*/ 1558344 w 1576932"/>
              <a:gd name="connsiteY3" fmla="*/ 2150772 h 237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6932" h="2373902">
                <a:moveTo>
                  <a:pt x="0" y="0"/>
                </a:moveTo>
                <a:cubicBezTo>
                  <a:pt x="552718" y="393878"/>
                  <a:pt x="1105436" y="787757"/>
                  <a:pt x="1365160" y="1171977"/>
                </a:cubicBezTo>
                <a:cubicBezTo>
                  <a:pt x="1624884" y="1556197"/>
                  <a:pt x="1526147" y="2142186"/>
                  <a:pt x="1558344" y="2305318"/>
                </a:cubicBezTo>
                <a:cubicBezTo>
                  <a:pt x="1590541" y="2468451"/>
                  <a:pt x="1574442" y="2309611"/>
                  <a:pt x="1558344" y="215077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59223" y="4391696"/>
            <a:ext cx="562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8686800" y="64531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304800" y="5486400"/>
            <a:ext cx="2089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Total Black nodes from root to leaves =2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554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</a:p>
          <a:p>
            <a:r>
              <a:rPr lang="en-US" dirty="0" smtClean="0"/>
              <a:t>Insertion </a:t>
            </a:r>
          </a:p>
          <a:p>
            <a:r>
              <a:rPr lang="en-US" dirty="0" smtClean="0"/>
              <a:t>Deletion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345E-2A33-44BF-900A-E35B6218E90E}" type="slidenum">
              <a:rPr lang="ru-RU" altLang="en-US" smtClean="0"/>
              <a:pPr/>
              <a:t>6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2678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2667000"/>
            <a:ext cx="3276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8F6B-E850-4720-B097-9A485469B1BB}" type="slidenum">
              <a:rPr lang="ru-RU" altLang="en-US" smtClean="0"/>
              <a:pPr/>
              <a:t>7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67516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136</TotalTime>
  <Words>158</Words>
  <Application>Microsoft Office PowerPoint</Application>
  <PresentationFormat>On-screen Show (4:3)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Futura LT</vt:lpstr>
      <vt:lpstr>Futura LT Book</vt:lpstr>
      <vt:lpstr>굴림</vt:lpstr>
      <vt:lpstr>template</vt:lpstr>
      <vt:lpstr>Custom Design</vt:lpstr>
      <vt:lpstr>Red Black Tree</vt:lpstr>
      <vt:lpstr>PowerPoint Presentation</vt:lpstr>
      <vt:lpstr>Properties</vt:lpstr>
      <vt:lpstr>PowerPoint Presentation</vt:lpstr>
      <vt:lpstr>PowerPoint Presentation</vt:lpstr>
      <vt:lpstr>Basic Operations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Tree</dc:title>
  <dc:creator>Asim Aryal</dc:creator>
  <cp:lastModifiedBy>Aashish Tamrakar</cp:lastModifiedBy>
  <cp:revision>20</cp:revision>
  <dcterms:created xsi:type="dcterms:W3CDTF">2019-07-02T08:27:15Z</dcterms:created>
  <dcterms:modified xsi:type="dcterms:W3CDTF">2019-07-05T04:57:38Z</dcterms:modified>
</cp:coreProperties>
</file>