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3" r:id="rId4"/>
    <p:sldId id="257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3D450E6-C8FE-433B-8CE0-F474E372E3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99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F1B4-B79C-4687-B9F6-817590DC6C8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73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00D7-A6F5-48C6-9CAE-D8DD5615D1D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6427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299A-3871-4695-847C-19740D89E3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83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13A2-8E8D-4494-A60E-FB3AB00085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829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6F04-40F7-4ADB-B00C-E47762AEDE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97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783E2-2199-4E2B-8A0B-046967FF2E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100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68DE-09DF-4CB0-948F-6F9B6C36A65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14162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4B4C8-BD65-43FE-BE9A-501A6651E27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898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F35B-0C31-4C66-8D39-7D6F1977A0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6178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E74A-D8E1-4720-BA44-25A97999E0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597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F9502-6D5B-41C7-9C84-101A6FEAD2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11567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E5635-A0F9-4311-883A-005225D51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3946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F2010-8BD6-482D-B8EA-D162093EC5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0790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42C2E-36E0-4948-9154-ACA8E992C47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220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119F7-3444-4350-AAED-80D7FEFD6B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87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C4D5-BC3B-4BD3-8D5C-2C4BF9EC7A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222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6FB6-4DBF-4F67-8A6C-AD8007818E6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70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E1189-91F0-42E5-A2F8-A2773679FE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820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FF5F3-D70C-4883-AB43-B6016578DC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072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3607D-215C-4CC3-BEE9-7504BE57F5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946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4FAA5-5E7B-4663-A85B-ECA81CCE339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34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52E1ECF4-D185-4A29-8E90-D9C09C78E20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67C9DE63-DF4B-4035-898E-E7610C5EE4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038600" y="3059448"/>
            <a:ext cx="5905500" cy="1439863"/>
          </a:xfrm>
        </p:spPr>
        <p:txBody>
          <a:bodyPr/>
          <a:lstStyle/>
          <a:p>
            <a:r>
              <a:rPr lang="en-US" altLang="en-US" dirty="0" smtClean="0"/>
              <a:t>B 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4499311"/>
            <a:ext cx="5905500" cy="577850"/>
          </a:xfrm>
        </p:spPr>
        <p:txBody>
          <a:bodyPr/>
          <a:lstStyle/>
          <a:p>
            <a:r>
              <a:rPr lang="en-US" altLang="en-US" dirty="0"/>
              <a:t>By Ashish </a:t>
            </a:r>
            <a:r>
              <a:rPr lang="en-US" altLang="en-US" dirty="0" err="1"/>
              <a:t>Tamrakar</a:t>
            </a:r>
            <a:r>
              <a:rPr lang="en-US" altLang="en-US" dirty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Properties of B-Tree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9502-6D5B-41C7-9C84-101A6FEAD223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752600"/>
            <a:ext cx="2590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059113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962400" y="17526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117132" y="2438400"/>
            <a:ext cx="1245068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59114" y="2438400"/>
            <a:ext cx="47299" cy="48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26" idx="0"/>
          </p:cNvCxnSpPr>
          <p:nvPr/>
        </p:nvCxnSpPr>
        <p:spPr bwMode="auto">
          <a:xfrm>
            <a:off x="3962400" y="2386807"/>
            <a:ext cx="774229" cy="535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739408" y="2402744"/>
            <a:ext cx="1427485" cy="482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134381" y="2846387"/>
            <a:ext cx="1920718" cy="6588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38200" y="2819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1447800" y="2819400"/>
            <a:ext cx="0" cy="658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362200" y="2922587"/>
            <a:ext cx="14589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038599" y="2922587"/>
            <a:ext cx="1396059" cy="555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612930" y="2894683"/>
            <a:ext cx="1154112" cy="582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cxnSp>
        <p:nvCxnSpPr>
          <p:cNvPr id="29" name="Straight Connector 28"/>
          <p:cNvCxnSpPr>
            <a:stCxn id="25" idx="0"/>
            <a:endCxn id="25" idx="2"/>
          </p:cNvCxnSpPr>
          <p:nvPr/>
        </p:nvCxnSpPr>
        <p:spPr bwMode="auto">
          <a:xfrm>
            <a:off x="3091656" y="2922587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6" idx="0"/>
            <a:endCxn id="26" idx="2"/>
          </p:cNvCxnSpPr>
          <p:nvPr/>
        </p:nvCxnSpPr>
        <p:spPr bwMode="auto">
          <a:xfrm>
            <a:off x="4736629" y="2922587"/>
            <a:ext cx="0" cy="555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157442" y="2867696"/>
            <a:ext cx="0" cy="582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209800" y="1752600"/>
            <a:ext cx="84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059113" y="1752600"/>
            <a:ext cx="9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155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180148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226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34381" y="2922587"/>
            <a:ext cx="7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48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28463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2846387"/>
            <a:ext cx="60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79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2220912" y="2922587"/>
            <a:ext cx="7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128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094038" y="2922587"/>
            <a:ext cx="76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8599" y="2922587"/>
            <a:ext cx="69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168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762501" y="2922587"/>
            <a:ext cx="74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49770" y="2928169"/>
            <a:ext cx="77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7442" y="2922587"/>
            <a:ext cx="8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4800" y="3810000"/>
            <a:ext cx="88392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Multiway tree allow node to have more than two children.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Nodes can carry multiple keys.</a:t>
            </a:r>
          </a:p>
          <a:p>
            <a:pPr marL="571500" indent="-5715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node can have n children for n-1 keys</a:t>
            </a:r>
          </a:p>
        </p:txBody>
      </p:sp>
    </p:spTree>
    <p:extLst>
      <p:ext uri="{BB962C8B-B14F-4D97-AF65-F5344CB8AC3E}">
        <p14:creationId xmlns:p14="http://schemas.microsoft.com/office/powerpoint/2010/main" val="778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274E-CC01-4F38-A825-231E9BD0B7CE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779838"/>
            <a:ext cx="8207375" cy="3078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tree maintain all keys at same level.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Each non root </a:t>
            </a:r>
            <a:r>
              <a:rPr lang="en-US" sz="2800" dirty="0"/>
              <a:t>and each </a:t>
            </a:r>
            <a:r>
              <a:rPr lang="en-US" sz="2800" dirty="0" smtClean="0"/>
              <a:t>non leaf </a:t>
            </a:r>
            <a:r>
              <a:rPr lang="en-US" sz="2800" dirty="0"/>
              <a:t>node have at least </a:t>
            </a:r>
            <a:r>
              <a:rPr lang="en-US" sz="2800" dirty="0" smtClean="0"/>
              <a:t>n/2 </a:t>
            </a:r>
            <a:r>
              <a:rPr lang="en-US" sz="2800" dirty="0"/>
              <a:t>nonempty children.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non root node has between n-1 and 2n-1 nodes.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All the keys in the node is sorted.</a:t>
            </a:r>
            <a:endParaRPr lang="uk-UA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7" y="609600"/>
            <a:ext cx="647700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9C099-5EB3-45CB-8F43-155CF13A2BDD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922338"/>
          </a:xfrm>
        </p:spPr>
        <p:txBody>
          <a:bodyPr/>
          <a:lstStyle/>
          <a:p>
            <a:r>
              <a:rPr lang="en-US" altLang="en-US" dirty="0" smtClean="0"/>
              <a:t>Basic Operations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341438"/>
            <a:ext cx="6911975" cy="5183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SEARCHING</a:t>
            </a:r>
          </a:p>
          <a:p>
            <a:r>
              <a:rPr lang="en-US" altLang="en-US" sz="2800" dirty="0" smtClean="0"/>
              <a:t>    In B tree we start to search from root node and compare the value.</a:t>
            </a:r>
          </a:p>
          <a:p>
            <a:r>
              <a:rPr lang="en-US" altLang="en-US" sz="2800" dirty="0" smtClean="0"/>
              <a:t> Determine which pointer to follow based on the value of key and the value of node. </a:t>
            </a:r>
          </a:p>
          <a:p>
            <a:r>
              <a:rPr lang="en-US" altLang="en-US" sz="2800" dirty="0" smtClean="0"/>
              <a:t>Follow the appropriate pointer until it finds the node or it reaches the child node.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"/>
            <a:ext cx="6778625" cy="3048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INSERTION</a:t>
            </a:r>
          </a:p>
          <a:p>
            <a:r>
              <a:rPr lang="en-US" altLang="en-US" sz="2800" dirty="0"/>
              <a:t>While inserting the value in the node we search for the position and insert the value.</a:t>
            </a:r>
          </a:p>
          <a:p>
            <a:r>
              <a:rPr lang="en-US" altLang="en-US" sz="2800" dirty="0"/>
              <a:t>If value is already present process stops.</a:t>
            </a:r>
          </a:p>
          <a:p>
            <a:r>
              <a:rPr lang="en-US" altLang="en-US" sz="2800" dirty="0"/>
              <a:t>If the node is already full we split the node in two halves and the middle value moves to the root node.</a:t>
            </a:r>
          </a:p>
          <a:p>
            <a:r>
              <a:rPr lang="en-US" altLang="en-US" sz="2800" dirty="0"/>
              <a:t>If the root node is also full it also split into two halves and the middle key is the root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96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381000"/>
            <a:ext cx="67056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DELETION</a:t>
            </a:r>
          </a:p>
          <a:p>
            <a:r>
              <a:rPr lang="en-US" sz="2800" dirty="0"/>
              <a:t>In this process we search for the value to be </a:t>
            </a:r>
            <a:r>
              <a:rPr lang="en-US" sz="2800" dirty="0" smtClean="0"/>
              <a:t>deleted </a:t>
            </a:r>
            <a:r>
              <a:rPr lang="en-US" sz="2800" dirty="0"/>
              <a:t>if value is not present process </a:t>
            </a:r>
            <a:r>
              <a:rPr lang="en-US" sz="2800" dirty="0" smtClean="0"/>
              <a:t>ends.</a:t>
            </a:r>
            <a:endParaRPr lang="en-US" sz="2800" dirty="0"/>
          </a:p>
          <a:p>
            <a:r>
              <a:rPr lang="en-US" sz="2800" dirty="0"/>
              <a:t>If value is found , we delete it and move the  next value to its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51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6670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THANK YOU!!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13A2-8E8D-4494-A60E-FB3AB0008562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107</TotalTime>
  <Words>264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Futura LT</vt:lpstr>
      <vt:lpstr>Futura LT Book</vt:lpstr>
      <vt:lpstr>굴림</vt:lpstr>
      <vt:lpstr>template</vt:lpstr>
      <vt:lpstr>Custom Design</vt:lpstr>
      <vt:lpstr>B Tree</vt:lpstr>
      <vt:lpstr>Properties of B-Tree</vt:lpstr>
      <vt:lpstr>PowerPoint Presentation</vt:lpstr>
      <vt:lpstr>Basic Operations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Asim Aryal</dc:creator>
  <cp:lastModifiedBy>Asim Aryal</cp:lastModifiedBy>
  <cp:revision>16</cp:revision>
  <dcterms:created xsi:type="dcterms:W3CDTF">2019-07-02T10:05:11Z</dcterms:created>
  <dcterms:modified xsi:type="dcterms:W3CDTF">2019-07-05T02:21:01Z</dcterms:modified>
</cp:coreProperties>
</file>