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223"/>
    <a:srgbClr val="397B0D"/>
    <a:srgbClr val="000000"/>
    <a:srgbClr val="00499F"/>
    <a:srgbClr val="0CC1E0"/>
    <a:srgbClr val="1B00FE"/>
    <a:srgbClr val="666666"/>
    <a:srgbClr val="DD7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8" autoAdjust="0"/>
  </p:normalViewPr>
  <p:slideViewPr>
    <p:cSldViewPr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6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86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23D450E6-C8FE-433B-8CE0-F474E372E3C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399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2995613"/>
            <a:ext cx="6337300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ru-RU" altLang="en-US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508500"/>
            <a:ext cx="6337300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ru-RU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AF1B4-B79C-4687-B9F6-817590DC6C8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733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000D7-A6F5-48C6-9CAE-D8DD5615D1D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64277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2299A-3871-4695-847C-19740D89E3B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0830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013A2-8E8D-4494-A60E-FB3AB000856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48292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E6F04-40F7-4ADB-B00C-E47762AEDE0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09974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783E2-2199-4E2B-8A0B-046967FF2E9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5100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668DE-09DF-4CB0-948F-6F9B6C36A65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14162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4B4C8-BD65-43FE-BE9A-501A6651E27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58983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9F35B-0C31-4C66-8D39-7D6F1977A0F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36178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4E74A-D8E1-4720-BA44-25A97999E09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4597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F9502-6D5B-41C7-9C84-101A6FEAD22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11567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E5635-A0F9-4311-883A-005225D519F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93946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F2010-8BD6-482D-B8EA-D162093EC5E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07902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42C2E-36E0-4948-9154-ACA8E992C47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220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119F7-3444-4350-AAED-80D7FEFD6BE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7878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700213"/>
            <a:ext cx="4027487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27488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1C4D5-BC3B-4BD3-8D5C-2C4BF9EC7A3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2221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86FB6-4DBF-4F67-8A6C-AD8007818E6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1707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E1189-91F0-42E5-A2F8-A2773679FE5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8207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FF5F3-D70C-4883-AB43-B6016578DC9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8072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3607D-215C-4CC3-BEE9-7504BE57F5E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5946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4FAA5-5E7B-4663-A85B-ECA81CCE339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346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59113" y="260350"/>
            <a:ext cx="56165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ru-RU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0213"/>
            <a:ext cx="82073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ru-RU" altLang="en-US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52E1ECF4-D185-4A29-8E90-D9C09C78E20F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67C9DE63-DF4B-4035-898E-E7610C5EE48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267200" y="2982175"/>
            <a:ext cx="5905500" cy="1439863"/>
          </a:xfrm>
        </p:spPr>
        <p:txBody>
          <a:bodyPr/>
          <a:lstStyle/>
          <a:p>
            <a:r>
              <a:rPr lang="en-US" altLang="en-US" dirty="0" smtClean="0"/>
              <a:t>BT Tree</a:t>
            </a:r>
            <a:endParaRPr lang="en-US" alt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267200" y="4572000"/>
            <a:ext cx="5905500" cy="577850"/>
          </a:xfrm>
        </p:spPr>
        <p:txBody>
          <a:bodyPr/>
          <a:lstStyle/>
          <a:p>
            <a:r>
              <a:rPr lang="en-US" altLang="en-US" dirty="0"/>
              <a:t>By Ashish </a:t>
            </a:r>
            <a:r>
              <a:rPr lang="en-US" altLang="en-US" dirty="0" err="1"/>
              <a:t>Tamrakar</a:t>
            </a:r>
            <a:r>
              <a:rPr lang="en-US" altLang="en-US" dirty="0"/>
              <a:t> and Asim Aryal</a:t>
            </a:r>
            <a:endParaRPr lang="uk-U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274E-CC01-4F38-A825-231E9BD0B7CE}" type="slidenum">
              <a:rPr lang="ru-RU" altLang="en-US"/>
              <a:pPr/>
              <a:t>2</a:t>
            </a:fld>
            <a:endParaRPr lang="ru-RU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575" y="115888"/>
            <a:ext cx="5472113" cy="1081087"/>
          </a:xfrm>
        </p:spPr>
        <p:txBody>
          <a:bodyPr/>
          <a:lstStyle/>
          <a:p>
            <a:r>
              <a:rPr lang="en-US" altLang="en-US" smtClean="0"/>
              <a:t>Properties </a:t>
            </a:r>
            <a:r>
              <a:rPr lang="en-US" altLang="en-US" dirty="0" smtClean="0"/>
              <a:t>of B-Tree</a:t>
            </a:r>
            <a:endParaRPr lang="uk-UA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07375" cy="47545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Multiway </a:t>
            </a:r>
            <a:r>
              <a:rPr lang="en-US" dirty="0"/>
              <a:t>tree allow node to have more than two children.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Nodes </a:t>
            </a:r>
            <a:r>
              <a:rPr lang="en-US" dirty="0"/>
              <a:t>can carry multiple keys.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Each </a:t>
            </a:r>
            <a:r>
              <a:rPr lang="en-US" dirty="0"/>
              <a:t>node can have n </a:t>
            </a:r>
            <a:r>
              <a:rPr lang="en-US" dirty="0" smtClean="0"/>
              <a:t>children </a:t>
            </a:r>
            <a:r>
              <a:rPr lang="en-US" dirty="0"/>
              <a:t>for n-1 keys.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tree maintain all keys at same level.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This </a:t>
            </a:r>
            <a:r>
              <a:rPr lang="en-US" dirty="0"/>
              <a:t>type of tree is used when data is accessed/stored is located in secondary </a:t>
            </a:r>
            <a:r>
              <a:rPr lang="en-US" dirty="0" smtClean="0"/>
              <a:t>devices.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Each non root </a:t>
            </a:r>
            <a:r>
              <a:rPr lang="en-US" dirty="0"/>
              <a:t>and each </a:t>
            </a:r>
            <a:r>
              <a:rPr lang="en-US" dirty="0" smtClean="0"/>
              <a:t>non leaf </a:t>
            </a:r>
            <a:r>
              <a:rPr lang="en-US" dirty="0"/>
              <a:t>node have at least m/2 nonempty children.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 </a:t>
            </a:r>
            <a:r>
              <a:rPr lang="en-US" dirty="0"/>
              <a:t>non root node has between n-1 and 2n-1 nodes.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en-US" dirty="0"/>
              <a:t>All the keys in the node is sorted.</a:t>
            </a:r>
            <a:endParaRPr lang="uk-U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099-5EB3-45CB-8F43-155CF13A2BDD}" type="slidenum">
              <a:rPr lang="ru-RU" altLang="en-US"/>
              <a:pPr/>
              <a:t>3</a:t>
            </a:fld>
            <a:endParaRPr lang="ru-RU" alt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922338"/>
          </a:xfrm>
        </p:spPr>
        <p:txBody>
          <a:bodyPr/>
          <a:lstStyle/>
          <a:p>
            <a:r>
              <a:rPr lang="en-US" altLang="en-US" dirty="0" smtClean="0"/>
              <a:t>Basic Operations</a:t>
            </a:r>
            <a:endParaRPr lang="en-US" altLang="en-US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341438"/>
            <a:ext cx="6911975" cy="518318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SEARCHING</a:t>
            </a:r>
          </a:p>
          <a:p>
            <a:r>
              <a:rPr lang="en-US" altLang="en-US" dirty="0" smtClean="0"/>
              <a:t>    In B tree we start to search from root node and compare the value.</a:t>
            </a:r>
          </a:p>
          <a:p>
            <a:r>
              <a:rPr lang="en-US" altLang="en-US" dirty="0" smtClean="0"/>
              <a:t> Determine which pointer to follow based on the value of key and the value of node. </a:t>
            </a:r>
          </a:p>
          <a:p>
            <a:r>
              <a:rPr lang="en-US" altLang="en-US" dirty="0" smtClean="0"/>
              <a:t>Follow the appropriate pointer until it finds the node or it reaches the child node.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INSERTION</a:t>
            </a:r>
          </a:p>
          <a:p>
            <a:r>
              <a:rPr lang="en-US" altLang="en-US" dirty="0" smtClean="0"/>
              <a:t>While inserting the value in the node we search for the position and insert the value.</a:t>
            </a:r>
          </a:p>
          <a:p>
            <a:r>
              <a:rPr lang="en-US" altLang="en-US" dirty="0" smtClean="0"/>
              <a:t>If value is already present process stops.</a:t>
            </a:r>
          </a:p>
          <a:p>
            <a:r>
              <a:rPr lang="en-US" altLang="en-US" dirty="0" smtClean="0"/>
              <a:t>If the node is already full we split the node in two halves</a:t>
            </a:r>
            <a:r>
              <a:rPr lang="en-US" altLang="en-US" dirty="0"/>
              <a:t> </a:t>
            </a:r>
            <a:r>
              <a:rPr lang="en-US" altLang="en-US" dirty="0" smtClean="0"/>
              <a:t>and the middle value moves to the root node.</a:t>
            </a:r>
          </a:p>
          <a:p>
            <a:r>
              <a:rPr lang="en-US" altLang="en-US" dirty="0" smtClean="0"/>
              <a:t>If the root node is also full it also split into two halves and the middle key is the root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381000"/>
            <a:ext cx="677862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DELETION</a:t>
            </a:r>
          </a:p>
          <a:p>
            <a:r>
              <a:rPr lang="en-US" dirty="0" smtClean="0"/>
              <a:t>In this process we search for the value to be deleted.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if value is not present process ends</a:t>
            </a:r>
          </a:p>
          <a:p>
            <a:r>
              <a:rPr lang="en-US" dirty="0" smtClean="0"/>
              <a:t>If value is found , we delete it and move the  next value to its place.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4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796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2667000"/>
            <a:ext cx="457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THANK YOU!!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5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195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84</TotalTime>
  <Words>268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Futura LT</vt:lpstr>
      <vt:lpstr>Futura LT Book</vt:lpstr>
      <vt:lpstr>굴림</vt:lpstr>
      <vt:lpstr>template</vt:lpstr>
      <vt:lpstr>Custom Design</vt:lpstr>
      <vt:lpstr>BT Tree</vt:lpstr>
      <vt:lpstr>Properties of B-Tree</vt:lpstr>
      <vt:lpstr>Basic Operations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Asim Aryal</dc:creator>
  <cp:lastModifiedBy>Asim Aryal</cp:lastModifiedBy>
  <cp:revision>10</cp:revision>
  <dcterms:created xsi:type="dcterms:W3CDTF">2019-07-02T10:05:11Z</dcterms:created>
  <dcterms:modified xsi:type="dcterms:W3CDTF">2019-07-04T13:01:04Z</dcterms:modified>
</cp:coreProperties>
</file>