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256" r:id="rId3"/>
    <p:sldId id="260" r:id="rId4"/>
    <p:sldId id="257" r:id="rId5"/>
    <p:sldId id="259" r:id="rId6"/>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pitchFamily="34" charset="-127"/>
        <a:cs typeface="+mn-cs"/>
      </a:defRPr>
    </a:lvl5pPr>
    <a:lvl6pPr marL="2286000" algn="l" defTabSz="914400" rtl="0" eaLnBrk="1" latinLnBrk="0" hangingPunct="1">
      <a:defRPr sz="3600" kern="1200">
        <a:solidFill>
          <a:schemeClr val="tx2"/>
        </a:solidFill>
        <a:latin typeface="Futura LT Book" pitchFamily="2" charset="0"/>
        <a:ea typeface="굴림" pitchFamily="34" charset="-127"/>
        <a:cs typeface="+mn-cs"/>
      </a:defRPr>
    </a:lvl6pPr>
    <a:lvl7pPr marL="2743200" algn="l" defTabSz="914400" rtl="0" eaLnBrk="1" latinLnBrk="0" hangingPunct="1">
      <a:defRPr sz="3600" kern="1200">
        <a:solidFill>
          <a:schemeClr val="tx2"/>
        </a:solidFill>
        <a:latin typeface="Futura LT Book" pitchFamily="2" charset="0"/>
        <a:ea typeface="굴림" pitchFamily="34" charset="-127"/>
        <a:cs typeface="+mn-cs"/>
      </a:defRPr>
    </a:lvl7pPr>
    <a:lvl8pPr marL="3200400" algn="l" defTabSz="914400" rtl="0" eaLnBrk="1" latinLnBrk="0" hangingPunct="1">
      <a:defRPr sz="3600" kern="1200">
        <a:solidFill>
          <a:schemeClr val="tx2"/>
        </a:solidFill>
        <a:latin typeface="Futura LT Book" pitchFamily="2" charset="0"/>
        <a:ea typeface="굴림" pitchFamily="34" charset="-127"/>
        <a:cs typeface="+mn-cs"/>
      </a:defRPr>
    </a:lvl8pPr>
    <a:lvl9pPr marL="3657600" algn="l" defTabSz="914400" rtl="0" eaLnBrk="1" latinLnBrk="0" hangingPunct="1">
      <a:defRPr sz="3600" kern="1200">
        <a:solidFill>
          <a:schemeClr val="tx2"/>
        </a:solidFill>
        <a:latin typeface="Futura LT Book" pitchFamily="2"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8"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237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27A8B986-5402-4739-95F6-55F41B848E30}" type="slidenum">
              <a:rPr lang="ru-RU" altLang="en-US"/>
              <a:pPr/>
              <a:t>‹#›</a:t>
            </a:fld>
            <a:endParaRPr lang="ru-RU" altLang="en-US"/>
          </a:p>
        </p:txBody>
      </p:sp>
    </p:spTree>
    <p:extLst>
      <p:ext uri="{BB962C8B-B14F-4D97-AF65-F5344CB8AC3E}">
        <p14:creationId xmlns:p14="http://schemas.microsoft.com/office/powerpoint/2010/main" val="1653600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3350" y="2995613"/>
            <a:ext cx="6337300" cy="1512887"/>
          </a:xfrm>
          <a:effectLst>
            <a:outerShdw dist="17961" dir="2700000" algn="ctr" rotWithShape="0">
              <a:schemeClr val="bg2"/>
            </a:outerShdw>
          </a:effectLst>
        </p:spPr>
        <p:txBody>
          <a:bodyPr/>
          <a:lstStyle>
            <a:lvl1pPr algn="ctr">
              <a:defRPr/>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403350" y="4508500"/>
            <a:ext cx="6337300" cy="433388"/>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6C180DC-7B62-4459-BE34-5A77511A21EB}" type="slidenum">
              <a:rPr lang="ru-RU" altLang="en-US"/>
              <a:pPr/>
              <a:t>‹#›</a:t>
            </a:fld>
            <a:endParaRPr lang="ru-RU" altLang="en-US"/>
          </a:p>
        </p:txBody>
      </p:sp>
    </p:spTree>
    <p:extLst>
      <p:ext uri="{BB962C8B-B14F-4D97-AF65-F5344CB8AC3E}">
        <p14:creationId xmlns:p14="http://schemas.microsoft.com/office/powerpoint/2010/main" val="412412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688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03925" cy="5688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AB7926F-1D23-448F-A1D2-39DFB5681D1D}" type="slidenum">
              <a:rPr lang="ru-RU" altLang="en-US"/>
              <a:pPr/>
              <a:t>‹#›</a:t>
            </a:fld>
            <a:endParaRPr lang="ru-RU" altLang="en-US"/>
          </a:p>
        </p:txBody>
      </p:sp>
    </p:spTree>
    <p:extLst>
      <p:ext uri="{BB962C8B-B14F-4D97-AF65-F5344CB8AC3E}">
        <p14:creationId xmlns:p14="http://schemas.microsoft.com/office/powerpoint/2010/main" val="81218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BCEC7EF-6E21-4380-B561-FE0F39ADC694}" type="slidenum">
              <a:rPr lang="ru-RU" altLang="en-US"/>
              <a:pPr/>
              <a:t>‹#›</a:t>
            </a:fld>
            <a:endParaRPr lang="ru-RU" altLang="en-US"/>
          </a:p>
        </p:txBody>
      </p:sp>
    </p:spTree>
    <p:extLst>
      <p:ext uri="{BB962C8B-B14F-4D97-AF65-F5344CB8AC3E}">
        <p14:creationId xmlns:p14="http://schemas.microsoft.com/office/powerpoint/2010/main" val="173397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C648F6B-E850-4720-B097-9A485469B1BB}" type="slidenum">
              <a:rPr lang="ru-RU" altLang="en-US"/>
              <a:pPr/>
              <a:t>‹#›</a:t>
            </a:fld>
            <a:endParaRPr lang="ru-RU" altLang="en-US"/>
          </a:p>
        </p:txBody>
      </p:sp>
    </p:spTree>
    <p:extLst>
      <p:ext uri="{BB962C8B-B14F-4D97-AF65-F5344CB8AC3E}">
        <p14:creationId xmlns:p14="http://schemas.microsoft.com/office/powerpoint/2010/main" val="220909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7C6DE5-6F41-492A-ACB7-9D96359A7A0F}" type="slidenum">
              <a:rPr lang="ru-RU" altLang="en-US"/>
              <a:pPr/>
              <a:t>‹#›</a:t>
            </a:fld>
            <a:endParaRPr lang="ru-RU" altLang="en-US"/>
          </a:p>
        </p:txBody>
      </p:sp>
    </p:spTree>
    <p:extLst>
      <p:ext uri="{BB962C8B-B14F-4D97-AF65-F5344CB8AC3E}">
        <p14:creationId xmlns:p14="http://schemas.microsoft.com/office/powerpoint/2010/main" val="306553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939651B-DE63-4815-9BBD-CC005FA1660C}" type="slidenum">
              <a:rPr lang="ru-RU" altLang="en-US"/>
              <a:pPr/>
              <a:t>‹#›</a:t>
            </a:fld>
            <a:endParaRPr lang="ru-RU" altLang="en-US"/>
          </a:p>
        </p:txBody>
      </p:sp>
    </p:spTree>
    <p:extLst>
      <p:ext uri="{BB962C8B-B14F-4D97-AF65-F5344CB8AC3E}">
        <p14:creationId xmlns:p14="http://schemas.microsoft.com/office/powerpoint/2010/main" val="7200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7AEA475C-806C-484E-97F6-310B5A08E98C}" type="slidenum">
              <a:rPr lang="ru-RU" altLang="en-US"/>
              <a:pPr/>
              <a:t>‹#›</a:t>
            </a:fld>
            <a:endParaRPr lang="ru-RU" altLang="en-US"/>
          </a:p>
        </p:txBody>
      </p:sp>
    </p:spTree>
    <p:extLst>
      <p:ext uri="{BB962C8B-B14F-4D97-AF65-F5344CB8AC3E}">
        <p14:creationId xmlns:p14="http://schemas.microsoft.com/office/powerpoint/2010/main" val="398282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40C9819A-FE6F-4890-82E1-2AE30AC6E415}" type="slidenum">
              <a:rPr lang="ru-RU" altLang="en-US"/>
              <a:pPr/>
              <a:t>‹#›</a:t>
            </a:fld>
            <a:endParaRPr lang="ru-RU" altLang="en-US"/>
          </a:p>
        </p:txBody>
      </p:sp>
    </p:spTree>
    <p:extLst>
      <p:ext uri="{BB962C8B-B14F-4D97-AF65-F5344CB8AC3E}">
        <p14:creationId xmlns:p14="http://schemas.microsoft.com/office/powerpoint/2010/main" val="374275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A4DDA20A-F89A-4A49-B5A9-D6FAEA84B319}" type="slidenum">
              <a:rPr lang="ru-RU" altLang="en-US"/>
              <a:pPr/>
              <a:t>‹#›</a:t>
            </a:fld>
            <a:endParaRPr lang="ru-RU" altLang="en-US"/>
          </a:p>
        </p:txBody>
      </p:sp>
    </p:spTree>
    <p:extLst>
      <p:ext uri="{BB962C8B-B14F-4D97-AF65-F5344CB8AC3E}">
        <p14:creationId xmlns:p14="http://schemas.microsoft.com/office/powerpoint/2010/main" val="38940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8DD22B9-5A50-4964-9D21-BB281643CAA2}" type="slidenum">
              <a:rPr lang="ru-RU" altLang="en-US"/>
              <a:pPr/>
              <a:t>‹#›</a:t>
            </a:fld>
            <a:endParaRPr lang="ru-RU" altLang="en-US"/>
          </a:p>
        </p:txBody>
      </p:sp>
    </p:spTree>
    <p:extLst>
      <p:ext uri="{BB962C8B-B14F-4D97-AF65-F5344CB8AC3E}">
        <p14:creationId xmlns:p14="http://schemas.microsoft.com/office/powerpoint/2010/main" val="2576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3BD345E-2A33-44BF-900A-E35B6218E90E}" type="slidenum">
              <a:rPr lang="ru-RU" altLang="en-US"/>
              <a:pPr/>
              <a:t>‹#›</a:t>
            </a:fld>
            <a:endParaRPr lang="ru-RU" altLang="en-US"/>
          </a:p>
        </p:txBody>
      </p:sp>
    </p:spTree>
    <p:extLst>
      <p:ext uri="{BB962C8B-B14F-4D97-AF65-F5344CB8AC3E}">
        <p14:creationId xmlns:p14="http://schemas.microsoft.com/office/powerpoint/2010/main" val="3537247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B6CE62C-D75D-45A2-BF46-3945844295D2}" type="slidenum">
              <a:rPr lang="ru-RU" altLang="en-US"/>
              <a:pPr/>
              <a:t>‹#›</a:t>
            </a:fld>
            <a:endParaRPr lang="ru-RU" altLang="en-US"/>
          </a:p>
        </p:txBody>
      </p:sp>
    </p:spTree>
    <p:extLst>
      <p:ext uri="{BB962C8B-B14F-4D97-AF65-F5344CB8AC3E}">
        <p14:creationId xmlns:p14="http://schemas.microsoft.com/office/powerpoint/2010/main" val="187363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9F8DDFE-C070-4173-8D21-A8EDA58CC911}" type="slidenum">
              <a:rPr lang="ru-RU" altLang="en-US"/>
              <a:pPr/>
              <a:t>‹#›</a:t>
            </a:fld>
            <a:endParaRPr lang="ru-RU" altLang="en-US"/>
          </a:p>
        </p:txBody>
      </p:sp>
    </p:spTree>
    <p:extLst>
      <p:ext uri="{BB962C8B-B14F-4D97-AF65-F5344CB8AC3E}">
        <p14:creationId xmlns:p14="http://schemas.microsoft.com/office/powerpoint/2010/main" val="1178673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1F2CF8D-7461-4DB3-B832-A9295A947644}" type="slidenum">
              <a:rPr lang="ru-RU" altLang="en-US"/>
              <a:pPr/>
              <a:t>‹#›</a:t>
            </a:fld>
            <a:endParaRPr lang="ru-RU" altLang="en-US"/>
          </a:p>
        </p:txBody>
      </p:sp>
    </p:spTree>
    <p:extLst>
      <p:ext uri="{BB962C8B-B14F-4D97-AF65-F5344CB8AC3E}">
        <p14:creationId xmlns:p14="http://schemas.microsoft.com/office/powerpoint/2010/main" val="238007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AD4EC7A-09B5-4356-ABE8-7B835345A517}" type="slidenum">
              <a:rPr lang="ru-RU" altLang="en-US"/>
              <a:pPr/>
              <a:t>‹#›</a:t>
            </a:fld>
            <a:endParaRPr lang="ru-RU" altLang="en-US"/>
          </a:p>
        </p:txBody>
      </p:sp>
    </p:spTree>
    <p:extLst>
      <p:ext uri="{BB962C8B-B14F-4D97-AF65-F5344CB8AC3E}">
        <p14:creationId xmlns:p14="http://schemas.microsoft.com/office/powerpoint/2010/main" val="25541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00213"/>
            <a:ext cx="4027487"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27488"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C3FF64B2-3B0E-418D-9A10-4F8E8A7132A0}" type="slidenum">
              <a:rPr lang="ru-RU" altLang="en-US"/>
              <a:pPr/>
              <a:t>‹#›</a:t>
            </a:fld>
            <a:endParaRPr lang="ru-RU" altLang="en-US"/>
          </a:p>
        </p:txBody>
      </p:sp>
    </p:spTree>
    <p:extLst>
      <p:ext uri="{BB962C8B-B14F-4D97-AF65-F5344CB8AC3E}">
        <p14:creationId xmlns:p14="http://schemas.microsoft.com/office/powerpoint/2010/main" val="282632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3740E5A-F1AF-446D-96F1-EBF0AB0251A1}" type="slidenum">
              <a:rPr lang="ru-RU" altLang="en-US"/>
              <a:pPr/>
              <a:t>‹#›</a:t>
            </a:fld>
            <a:endParaRPr lang="ru-RU" altLang="en-US"/>
          </a:p>
        </p:txBody>
      </p:sp>
    </p:spTree>
    <p:extLst>
      <p:ext uri="{BB962C8B-B14F-4D97-AF65-F5344CB8AC3E}">
        <p14:creationId xmlns:p14="http://schemas.microsoft.com/office/powerpoint/2010/main" val="353217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50AACD6-120F-48AE-9F37-B5358803EAB1}" type="slidenum">
              <a:rPr lang="ru-RU" altLang="en-US"/>
              <a:pPr/>
              <a:t>‹#›</a:t>
            </a:fld>
            <a:endParaRPr lang="ru-RU" altLang="en-US"/>
          </a:p>
        </p:txBody>
      </p:sp>
    </p:spTree>
    <p:extLst>
      <p:ext uri="{BB962C8B-B14F-4D97-AF65-F5344CB8AC3E}">
        <p14:creationId xmlns:p14="http://schemas.microsoft.com/office/powerpoint/2010/main" val="295997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D8ECD7D9-C153-4272-BB49-80E2E4566952}" type="slidenum">
              <a:rPr lang="ru-RU" altLang="en-US"/>
              <a:pPr/>
              <a:t>‹#›</a:t>
            </a:fld>
            <a:endParaRPr lang="ru-RU" altLang="en-US"/>
          </a:p>
        </p:txBody>
      </p:sp>
    </p:spTree>
    <p:extLst>
      <p:ext uri="{BB962C8B-B14F-4D97-AF65-F5344CB8AC3E}">
        <p14:creationId xmlns:p14="http://schemas.microsoft.com/office/powerpoint/2010/main" val="8776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1C137A5F-A9F2-4FFF-B5BF-3FFAF9B98A35}" type="slidenum">
              <a:rPr lang="ru-RU" altLang="en-US"/>
              <a:pPr/>
              <a:t>‹#›</a:t>
            </a:fld>
            <a:endParaRPr lang="ru-RU" altLang="en-US"/>
          </a:p>
        </p:txBody>
      </p:sp>
    </p:spTree>
    <p:extLst>
      <p:ext uri="{BB962C8B-B14F-4D97-AF65-F5344CB8AC3E}">
        <p14:creationId xmlns:p14="http://schemas.microsoft.com/office/powerpoint/2010/main" val="188347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34DDBC6A-931F-4D0F-9D61-CDBAE1549E86}" type="slidenum">
              <a:rPr lang="ru-RU" altLang="en-US"/>
              <a:pPr/>
              <a:t>‹#›</a:t>
            </a:fld>
            <a:endParaRPr lang="ru-RU" altLang="en-US"/>
          </a:p>
        </p:txBody>
      </p:sp>
    </p:spTree>
    <p:extLst>
      <p:ext uri="{BB962C8B-B14F-4D97-AF65-F5344CB8AC3E}">
        <p14:creationId xmlns:p14="http://schemas.microsoft.com/office/powerpoint/2010/main" val="60449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59113" y="260350"/>
            <a:ext cx="56165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468313" y="1700213"/>
            <a:ext cx="820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ltLang="en-US"/>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ltLang="en-US"/>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8E0C2B54-5F9D-48E2-BA2C-5457AAC0ED20}"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utura LT Book" pitchFamily="2" charset="0"/>
          <a:ea typeface="굴림" pitchFamily="34" charset="-127"/>
        </a:defRPr>
      </a:lvl2pPr>
      <a:lvl3pPr algn="l" rtl="0" eaLnBrk="1" fontAlgn="base" hangingPunct="1">
        <a:spcBef>
          <a:spcPct val="0"/>
        </a:spcBef>
        <a:spcAft>
          <a:spcPct val="0"/>
        </a:spcAft>
        <a:defRPr sz="3600">
          <a:solidFill>
            <a:schemeClr val="tx2"/>
          </a:solidFill>
          <a:latin typeface="Futura LT Book" pitchFamily="2" charset="0"/>
          <a:ea typeface="굴림" pitchFamily="34" charset="-127"/>
        </a:defRPr>
      </a:lvl3pPr>
      <a:lvl4pPr algn="l" rtl="0" eaLnBrk="1" fontAlgn="base" hangingPunct="1">
        <a:spcBef>
          <a:spcPct val="0"/>
        </a:spcBef>
        <a:spcAft>
          <a:spcPct val="0"/>
        </a:spcAft>
        <a:defRPr sz="3600">
          <a:solidFill>
            <a:schemeClr val="tx2"/>
          </a:solidFill>
          <a:latin typeface="Futura LT Book" pitchFamily="2" charset="0"/>
          <a:ea typeface="굴림" pitchFamily="34" charset="-127"/>
        </a:defRPr>
      </a:lvl4pPr>
      <a:lvl5pPr algn="l" rtl="0" eaLnBrk="1" fontAlgn="base" hangingPunct="1">
        <a:spcBef>
          <a:spcPct val="0"/>
        </a:spcBef>
        <a:spcAft>
          <a:spcPct val="0"/>
        </a:spcAft>
        <a:defRPr sz="3600">
          <a:solidFill>
            <a:schemeClr val="tx2"/>
          </a:solidFill>
          <a:latin typeface="Futura LT Book" pitchFamily="2" charset="0"/>
          <a:ea typeface="굴림" pitchFamily="34" charset="-127"/>
        </a:defRPr>
      </a:lvl5pPr>
      <a:lvl6pPr marL="457200" algn="l" rtl="0" eaLnBrk="1" fontAlgn="base" hangingPunct="1">
        <a:spcBef>
          <a:spcPct val="0"/>
        </a:spcBef>
        <a:spcAft>
          <a:spcPct val="0"/>
        </a:spcAft>
        <a:defRPr sz="3600">
          <a:solidFill>
            <a:schemeClr val="tx2"/>
          </a:solidFill>
          <a:latin typeface="Futura LT Book" pitchFamily="2" charset="0"/>
          <a:ea typeface="굴림" pitchFamily="34" charset="-127"/>
        </a:defRPr>
      </a:lvl6pPr>
      <a:lvl7pPr marL="914400" algn="l" rtl="0" eaLnBrk="1" fontAlgn="base" hangingPunct="1">
        <a:spcBef>
          <a:spcPct val="0"/>
        </a:spcBef>
        <a:spcAft>
          <a:spcPct val="0"/>
        </a:spcAft>
        <a:defRPr sz="3600">
          <a:solidFill>
            <a:schemeClr val="tx2"/>
          </a:solidFill>
          <a:latin typeface="Futura LT Book" pitchFamily="2" charset="0"/>
          <a:ea typeface="굴림" pitchFamily="34" charset="-127"/>
        </a:defRPr>
      </a:lvl7pPr>
      <a:lvl8pPr marL="1371600" algn="l" rtl="0" eaLnBrk="1" fontAlgn="base" hangingPunct="1">
        <a:spcBef>
          <a:spcPct val="0"/>
        </a:spcBef>
        <a:spcAft>
          <a:spcPct val="0"/>
        </a:spcAft>
        <a:defRPr sz="3600">
          <a:solidFill>
            <a:schemeClr val="tx2"/>
          </a:solidFill>
          <a:latin typeface="Futura LT Book" pitchFamily="2" charset="0"/>
          <a:ea typeface="굴림" pitchFamily="34" charset="-127"/>
        </a:defRPr>
      </a:lvl8pPr>
      <a:lvl9pPr marL="1828800" algn="l" rtl="0" eaLnBrk="1" fontAlgn="base" hangingPunct="1">
        <a:spcBef>
          <a:spcPct val="0"/>
        </a:spcBef>
        <a:spcAft>
          <a:spcPct val="0"/>
        </a:spcAft>
        <a:defRPr sz="3600">
          <a:solidFill>
            <a:schemeClr val="tx2"/>
          </a:solidFill>
          <a:latin typeface="Futura LT Book" pitchFamily="2" charset="0"/>
          <a:ea typeface="굴림" pitchFamily="34" charset="-127"/>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ltLang="en-US"/>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ltLang="en-US"/>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9F969851-2AB4-4FFB-8875-5DCBE2E63C64}"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834685" y="2743200"/>
            <a:ext cx="5905500" cy="1439863"/>
          </a:xfrm>
        </p:spPr>
        <p:txBody>
          <a:bodyPr/>
          <a:lstStyle/>
          <a:p>
            <a:r>
              <a:rPr lang="en-US" altLang="en-US" smtClean="0"/>
              <a:t>Red Black </a:t>
            </a:r>
            <a:r>
              <a:rPr lang="en-US" altLang="en-US" dirty="0" smtClean="0"/>
              <a:t>Tree</a:t>
            </a:r>
            <a:endParaRPr lang="en-US" altLang="en-US" dirty="0"/>
          </a:p>
        </p:txBody>
      </p:sp>
      <p:sp>
        <p:nvSpPr>
          <p:cNvPr id="34829" name="Rectangle 13"/>
          <p:cNvSpPr>
            <a:spLocks noGrp="1" noChangeArrowheads="1"/>
          </p:cNvSpPr>
          <p:nvPr>
            <p:ph type="subTitle" idx="1"/>
          </p:nvPr>
        </p:nvSpPr>
        <p:spPr>
          <a:xfrm>
            <a:off x="3810000" y="4030663"/>
            <a:ext cx="5905500" cy="577850"/>
          </a:xfrm>
        </p:spPr>
        <p:txBody>
          <a:bodyPr/>
          <a:lstStyle/>
          <a:p>
            <a:r>
              <a:rPr lang="en-US" altLang="en-US" dirty="0" smtClean="0"/>
              <a:t>By Ashish </a:t>
            </a:r>
            <a:r>
              <a:rPr lang="en-US" altLang="en-US" dirty="0" err="1" smtClean="0"/>
              <a:t>Tamrakar</a:t>
            </a:r>
            <a:r>
              <a:rPr lang="en-US" altLang="en-US" dirty="0" smtClean="0"/>
              <a:t> and Asim Aryal</a:t>
            </a:r>
            <a:endParaRPr lang="uk-UA"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2</a:t>
            </a:fld>
            <a:endParaRPr lang="ru-RU" altLang="en-US"/>
          </a:p>
        </p:txBody>
      </p:sp>
      <p:sp>
        <p:nvSpPr>
          <p:cNvPr id="5" name="Oval 4"/>
          <p:cNvSpPr/>
          <p:nvPr/>
        </p:nvSpPr>
        <p:spPr bwMode="auto">
          <a:xfrm>
            <a:off x="3276600" y="3810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286000" y="16764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587544"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07476"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257800" y="167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772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24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245476"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5" idx="3"/>
            <a:endCxn id="6" idx="7"/>
          </p:cNvCxnSpPr>
          <p:nvPr/>
        </p:nvCxnSpPr>
        <p:spPr bwMode="auto">
          <a:xfrm flipH="1">
            <a:off x="2936408" y="1096448"/>
            <a:ext cx="451784"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5" idx="5"/>
            <a:endCxn id="9" idx="1"/>
          </p:cNvCxnSpPr>
          <p:nvPr/>
        </p:nvCxnSpPr>
        <p:spPr bwMode="auto">
          <a:xfrm>
            <a:off x="3927008" y="1096448"/>
            <a:ext cx="1442384"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3"/>
            <a:endCxn id="8" idx="7"/>
          </p:cNvCxnSpPr>
          <p:nvPr/>
        </p:nvCxnSpPr>
        <p:spPr bwMode="auto">
          <a:xfrm flipH="1">
            <a:off x="4657884" y="2391848"/>
            <a:ext cx="71150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9" idx="5"/>
            <a:endCxn id="7" idx="1"/>
          </p:cNvCxnSpPr>
          <p:nvPr/>
        </p:nvCxnSpPr>
        <p:spPr bwMode="auto">
          <a:xfrm>
            <a:off x="5908208" y="2391848"/>
            <a:ext cx="79092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stCxn id="8" idx="3"/>
            <a:endCxn id="12" idx="0"/>
          </p:cNvCxnSpPr>
          <p:nvPr/>
        </p:nvCxnSpPr>
        <p:spPr bwMode="auto">
          <a:xfrm flipH="1">
            <a:off x="3626476" y="3687248"/>
            <a:ext cx="492592"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8" idx="5"/>
            <a:endCxn id="11" idx="0"/>
          </p:cNvCxnSpPr>
          <p:nvPr/>
        </p:nvCxnSpPr>
        <p:spPr bwMode="auto">
          <a:xfrm>
            <a:off x="4657884" y="3687248"/>
            <a:ext cx="447516"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7" idx="5"/>
          </p:cNvCxnSpPr>
          <p:nvPr/>
        </p:nvCxnSpPr>
        <p:spPr bwMode="auto">
          <a:xfrm>
            <a:off x="7237952" y="3687248"/>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6" idx="3"/>
          </p:cNvCxnSpPr>
          <p:nvPr/>
        </p:nvCxnSpPr>
        <p:spPr bwMode="auto">
          <a:xfrm flipH="1">
            <a:off x="2133600" y="2391848"/>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6" idx="5"/>
          </p:cNvCxnSpPr>
          <p:nvPr/>
        </p:nvCxnSpPr>
        <p:spPr bwMode="auto">
          <a:xfrm>
            <a:off x="2936408" y="2391848"/>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12" idx="3"/>
          </p:cNvCxnSpPr>
          <p:nvPr/>
        </p:nvCxnSpPr>
        <p:spPr bwMode="auto">
          <a:xfrm flipH="1">
            <a:off x="3057684"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12" idx="5"/>
          </p:cNvCxnSpPr>
          <p:nvPr/>
        </p:nvCxnSpPr>
        <p:spPr bwMode="auto">
          <a:xfrm>
            <a:off x="3895884" y="52874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flipH="1">
            <a:off x="4541450" y="52888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flipH="1">
            <a:off x="7590486"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8423856" y="53072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5334056" y="53495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6416419" y="372689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905000" y="2743200"/>
            <a:ext cx="762000" cy="400110"/>
          </a:xfrm>
          <a:prstGeom prst="rect">
            <a:avLst/>
          </a:prstGeom>
          <a:noFill/>
        </p:spPr>
        <p:txBody>
          <a:bodyPr wrap="square" rtlCol="0">
            <a:spAutoFit/>
          </a:bodyPr>
          <a:lstStyle/>
          <a:p>
            <a:r>
              <a:rPr lang="en-US" sz="2000" dirty="0" smtClean="0"/>
              <a:t>nil</a:t>
            </a:r>
            <a:endParaRPr lang="en-US" sz="2000" dirty="0"/>
          </a:p>
        </p:txBody>
      </p:sp>
      <p:sp>
        <p:nvSpPr>
          <p:cNvPr id="48" name="TextBox 47"/>
          <p:cNvSpPr txBox="1"/>
          <p:nvPr/>
        </p:nvSpPr>
        <p:spPr>
          <a:xfrm>
            <a:off x="3819684" y="565074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2727407" y="5698096"/>
            <a:ext cx="762000" cy="400110"/>
          </a:xfrm>
          <a:prstGeom prst="rect">
            <a:avLst/>
          </a:prstGeom>
          <a:noFill/>
        </p:spPr>
        <p:txBody>
          <a:bodyPr wrap="square" rtlCol="0">
            <a:spAutoFit/>
          </a:bodyPr>
          <a:lstStyle/>
          <a:p>
            <a:r>
              <a:rPr lang="en-US" sz="2000" dirty="0" smtClean="0"/>
              <a:t>nil</a:t>
            </a:r>
            <a:endParaRPr lang="en-US" sz="2000" dirty="0"/>
          </a:p>
        </p:txBody>
      </p:sp>
      <p:sp>
        <p:nvSpPr>
          <p:cNvPr id="50" name="TextBox 49"/>
          <p:cNvSpPr txBox="1"/>
          <p:nvPr/>
        </p:nvSpPr>
        <p:spPr>
          <a:xfrm>
            <a:off x="2953580" y="2683904"/>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8423856" y="5681997"/>
            <a:ext cx="762000" cy="400110"/>
          </a:xfrm>
          <a:prstGeom prst="rect">
            <a:avLst/>
          </a:prstGeom>
          <a:noFill/>
        </p:spPr>
        <p:txBody>
          <a:bodyPr wrap="square" rtlCol="0">
            <a:spAutoFit/>
          </a:bodyPr>
          <a:lstStyle/>
          <a:p>
            <a:r>
              <a:rPr lang="en-US" sz="2000" dirty="0" smtClean="0"/>
              <a:t>nil</a:t>
            </a:r>
            <a:endParaRPr lang="en-US" sz="2000" dirty="0"/>
          </a:p>
        </p:txBody>
      </p:sp>
      <p:sp>
        <p:nvSpPr>
          <p:cNvPr id="52" name="TextBox 51"/>
          <p:cNvSpPr txBox="1"/>
          <p:nvPr/>
        </p:nvSpPr>
        <p:spPr>
          <a:xfrm>
            <a:off x="7391400"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3" name="TextBox 52"/>
          <p:cNvSpPr txBox="1"/>
          <p:nvPr/>
        </p:nvSpPr>
        <p:spPr>
          <a:xfrm>
            <a:off x="6243034" y="4049772"/>
            <a:ext cx="762000" cy="400110"/>
          </a:xfrm>
          <a:prstGeom prst="rect">
            <a:avLst/>
          </a:prstGeom>
          <a:noFill/>
        </p:spPr>
        <p:txBody>
          <a:bodyPr wrap="square" rtlCol="0">
            <a:spAutoFit/>
          </a:bodyPr>
          <a:lstStyle/>
          <a:p>
            <a:r>
              <a:rPr lang="en-US" sz="2000" dirty="0" smtClean="0"/>
              <a:t>nil</a:t>
            </a:r>
            <a:endParaRPr lang="en-US" sz="2000" dirty="0"/>
          </a:p>
        </p:txBody>
      </p:sp>
      <p:sp>
        <p:nvSpPr>
          <p:cNvPr id="54" name="TextBox 53"/>
          <p:cNvSpPr txBox="1"/>
          <p:nvPr/>
        </p:nvSpPr>
        <p:spPr>
          <a:xfrm>
            <a:off x="5334056"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5" name="TextBox 54"/>
          <p:cNvSpPr txBox="1"/>
          <p:nvPr/>
        </p:nvSpPr>
        <p:spPr>
          <a:xfrm>
            <a:off x="4304296" y="5648697"/>
            <a:ext cx="762000" cy="400110"/>
          </a:xfrm>
          <a:prstGeom prst="rect">
            <a:avLst/>
          </a:prstGeom>
          <a:noFill/>
        </p:spPr>
        <p:txBody>
          <a:bodyPr wrap="square" rtlCol="0">
            <a:spAutoFit/>
          </a:bodyPr>
          <a:lstStyle/>
          <a:p>
            <a:r>
              <a:rPr lang="en-US" sz="2000" dirty="0" smtClean="0"/>
              <a:t>nil</a:t>
            </a:r>
            <a:endParaRPr lang="en-US" sz="2000" dirty="0"/>
          </a:p>
        </p:txBody>
      </p:sp>
    </p:spTree>
    <p:extLst>
      <p:ext uri="{BB962C8B-B14F-4D97-AF65-F5344CB8AC3E}">
        <p14:creationId xmlns:p14="http://schemas.microsoft.com/office/powerpoint/2010/main" val="38782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2E0FDE-82E3-466A-A7D0-C6B769987A0B}" type="slidenum">
              <a:rPr lang="ru-RU" altLang="en-US"/>
              <a:pPr/>
              <a:t>3</a:t>
            </a:fld>
            <a:endParaRPr lang="ru-RU" altLang="en-US"/>
          </a:p>
        </p:txBody>
      </p:sp>
      <p:sp>
        <p:nvSpPr>
          <p:cNvPr id="36866" name="Rectangle 2"/>
          <p:cNvSpPr>
            <a:spLocks noGrp="1" noChangeArrowheads="1"/>
          </p:cNvSpPr>
          <p:nvPr>
            <p:ph type="title"/>
          </p:nvPr>
        </p:nvSpPr>
        <p:spPr>
          <a:xfrm>
            <a:off x="3203575" y="115888"/>
            <a:ext cx="5472113" cy="1081087"/>
          </a:xfrm>
        </p:spPr>
        <p:txBody>
          <a:bodyPr/>
          <a:lstStyle/>
          <a:p>
            <a:r>
              <a:rPr lang="en-US" altLang="en-US" dirty="0" smtClean="0"/>
              <a:t>Properties</a:t>
            </a:r>
            <a:endParaRPr lang="uk-UA" altLang="en-US" dirty="0"/>
          </a:p>
        </p:txBody>
      </p:sp>
      <p:sp>
        <p:nvSpPr>
          <p:cNvPr id="36867" name="Rectangle 3"/>
          <p:cNvSpPr>
            <a:spLocks noGrp="1" noChangeArrowheads="1"/>
          </p:cNvSpPr>
          <p:nvPr>
            <p:ph type="body" idx="1"/>
          </p:nvPr>
        </p:nvSpPr>
        <p:spPr>
          <a:xfrm>
            <a:off x="468313" y="1484313"/>
            <a:ext cx="8207375" cy="4754562"/>
          </a:xfrm>
        </p:spPr>
        <p:txBody>
          <a:bodyPr/>
          <a:lstStyle/>
          <a:p>
            <a:pPr>
              <a:lnSpc>
                <a:spcPct val="80000"/>
              </a:lnSpc>
            </a:pPr>
            <a:r>
              <a:rPr lang="en-US" sz="3200" dirty="0" smtClean="0"/>
              <a:t> </a:t>
            </a:r>
            <a:r>
              <a:rPr lang="en-US" sz="3200" dirty="0"/>
              <a:t>The node is either red or black</a:t>
            </a:r>
            <a:r>
              <a:rPr lang="en-US" sz="3200" dirty="0" smtClean="0"/>
              <a:t>.</a:t>
            </a:r>
          </a:p>
          <a:p>
            <a:pPr>
              <a:lnSpc>
                <a:spcPct val="80000"/>
              </a:lnSpc>
            </a:pPr>
            <a:r>
              <a:rPr lang="en-US" sz="3200" dirty="0" smtClean="0"/>
              <a:t> </a:t>
            </a:r>
            <a:r>
              <a:rPr lang="en-US" sz="3200" dirty="0"/>
              <a:t>Root and leaves node are always black</a:t>
            </a:r>
            <a:r>
              <a:rPr lang="en-US" sz="3200" dirty="0" smtClean="0"/>
              <a:t>.</a:t>
            </a:r>
            <a:endParaRPr lang="en-US" sz="3200" dirty="0"/>
          </a:p>
          <a:p>
            <a:pPr>
              <a:lnSpc>
                <a:spcPct val="80000"/>
              </a:lnSpc>
            </a:pPr>
            <a:r>
              <a:rPr lang="en-US" sz="3200" dirty="0" smtClean="0"/>
              <a:t>If </a:t>
            </a:r>
            <a:r>
              <a:rPr lang="en-US" sz="3200" dirty="0"/>
              <a:t>a node is red than its children are black</a:t>
            </a:r>
            <a:r>
              <a:rPr lang="en-US" sz="3200" dirty="0" smtClean="0"/>
              <a:t>.</a:t>
            </a:r>
          </a:p>
          <a:p>
            <a:pPr>
              <a:lnSpc>
                <a:spcPct val="80000"/>
              </a:lnSpc>
            </a:pPr>
            <a:r>
              <a:rPr lang="en-US" sz="3200" dirty="0"/>
              <a:t>All path from node to </a:t>
            </a:r>
            <a:r>
              <a:rPr lang="en-US" sz="3200" dirty="0" err="1"/>
              <a:t>nill</a:t>
            </a:r>
            <a:r>
              <a:rPr lang="en-US" sz="3200" dirty="0"/>
              <a:t> descendants contain the same number of black </a:t>
            </a:r>
            <a:r>
              <a:rPr lang="en-US" sz="3200" dirty="0" smtClean="0"/>
              <a:t>nodes</a:t>
            </a:r>
          </a:p>
          <a:p>
            <a:pPr>
              <a:lnSpc>
                <a:spcPct val="80000"/>
              </a:lnSpc>
            </a:pPr>
            <a:r>
              <a:rPr lang="en-US" altLang="en-US" sz="3200" dirty="0" smtClean="0"/>
              <a:t>Nodes </a:t>
            </a:r>
            <a:r>
              <a:rPr lang="en-US" altLang="en-US" sz="3200" dirty="0"/>
              <a:t>require one storage bit to keep track of color.</a:t>
            </a:r>
          </a:p>
          <a:p>
            <a:pPr>
              <a:lnSpc>
                <a:spcPct val="80000"/>
              </a:lnSpc>
            </a:pPr>
            <a:r>
              <a:rPr lang="en-US" altLang="en-US" sz="3200" dirty="0" smtClean="0"/>
              <a:t>The </a:t>
            </a:r>
            <a:r>
              <a:rPr lang="en-US" altLang="en-US" sz="3200" dirty="0"/>
              <a:t>longest path is no more than twice the length of </a:t>
            </a:r>
          </a:p>
          <a:p>
            <a:pPr marL="0" indent="0">
              <a:lnSpc>
                <a:spcPct val="80000"/>
              </a:lnSpc>
              <a:buNone/>
            </a:pPr>
            <a:r>
              <a:rPr lang="en-US" altLang="en-US" sz="3200" dirty="0"/>
              <a:t>    the shortest path.</a:t>
            </a:r>
            <a:endParaRPr lang="uk-UA" altLang="en-US" sz="3200" dirty="0"/>
          </a:p>
          <a:p>
            <a:pPr marL="0" indent="0">
              <a:lnSpc>
                <a:spcPct val="80000"/>
              </a:lnSpc>
              <a:buNone/>
            </a:pPr>
            <a:endParaRPr lang="en-US" dirty="0"/>
          </a:p>
          <a:p>
            <a:pPr>
              <a:lnSpc>
                <a:spcPct val="8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89B31F-D0E7-4BF9-AC86-28FA790973BB}" type="slidenum">
              <a:rPr lang="ru-RU" altLang="en-US"/>
              <a:pPr/>
              <a:t>4</a:t>
            </a:fld>
            <a:endParaRPr lang="ru-RU" altLang="en-US"/>
          </a:p>
        </p:txBody>
      </p:sp>
      <p:sp>
        <p:nvSpPr>
          <p:cNvPr id="195586" name="Rectangle 2"/>
          <p:cNvSpPr>
            <a:spLocks noGrp="1" noChangeArrowheads="1"/>
          </p:cNvSpPr>
          <p:nvPr>
            <p:ph type="title"/>
          </p:nvPr>
        </p:nvSpPr>
        <p:spPr>
          <a:xfrm>
            <a:off x="1908175" y="346075"/>
            <a:ext cx="6911975" cy="922338"/>
          </a:xfrm>
        </p:spPr>
        <p:txBody>
          <a:bodyPr/>
          <a:lstStyle/>
          <a:p>
            <a:r>
              <a:rPr lang="en-US" altLang="en-US"/>
              <a:t>Click to add title</a:t>
            </a:r>
          </a:p>
        </p:txBody>
      </p:sp>
      <p:sp>
        <p:nvSpPr>
          <p:cNvPr id="195587" name="Rectangle 3"/>
          <p:cNvSpPr>
            <a:spLocks noGrp="1" noChangeArrowheads="1"/>
          </p:cNvSpPr>
          <p:nvPr>
            <p:ph type="body" idx="1"/>
          </p:nvPr>
        </p:nvSpPr>
        <p:spPr>
          <a:xfrm>
            <a:off x="1908175" y="1341438"/>
            <a:ext cx="6911975" cy="5183187"/>
          </a:xfrm>
        </p:spPr>
        <p:txBody>
          <a:bodyPr/>
          <a:lstStyle/>
          <a:p>
            <a:r>
              <a:rPr lang="en-US" altLang="ko-KR">
                <a:ea typeface="굴림" pitchFamily="34" charset="-127"/>
              </a:rPr>
              <a:t>Your Text here</a:t>
            </a:r>
          </a:p>
          <a:p>
            <a:endParaRPr lang="en-US" altLang="ko-KR">
              <a:ea typeface="굴림" pitchFamily="34" charset="-127"/>
            </a:endParaRPr>
          </a:p>
          <a:p>
            <a:r>
              <a:rPr lang="ru-RU" altLang="ko-KR">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pitchFamily="34" charset="-127"/>
            </a:endParaRPr>
          </a:p>
          <a:p>
            <a:endParaRPr lang="en-US" altLang="ko-KR">
              <a:ea typeface="굴림" pitchFamily="34" charset="-127"/>
            </a:endParaRPr>
          </a:p>
          <a:p>
            <a:r>
              <a:rPr lang="ru-RU" altLang="ko-KR">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en-US"/>
          </a:p>
          <a:p>
            <a:endParaRPr lang="en-US" alt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96</TotalTime>
  <Words>198</Words>
  <Application>Microsoft Office PowerPoint</Application>
  <PresentationFormat>On-screen Show (4:3)</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Futura LT</vt:lpstr>
      <vt:lpstr>Futura LT Book</vt:lpstr>
      <vt:lpstr>굴림</vt:lpstr>
      <vt:lpstr>template</vt:lpstr>
      <vt:lpstr>Custom Design</vt:lpstr>
      <vt:lpstr>Red Black Tree</vt:lpstr>
      <vt:lpstr>PowerPoint Presentation</vt:lpstr>
      <vt:lpstr>Properties</vt:lpstr>
      <vt:lpstr>Click to add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Asim Aryal</dc:creator>
  <cp:lastModifiedBy>Asim Aryal</cp:lastModifiedBy>
  <cp:revision>9</cp:revision>
  <dcterms:created xsi:type="dcterms:W3CDTF">2019-07-02T08:27:15Z</dcterms:created>
  <dcterms:modified xsi:type="dcterms:W3CDTF">2019-07-04T05:28:32Z</dcterms:modified>
</cp:coreProperties>
</file>