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46CAE-15B2-497E-8802-DB0B353F8354}" type="pres">
      <dgm:prSet presAssocID="{C0DDFBDF-88B1-4323-B213-862EF328B1B1}" presName="centerShape" presStyleLbl="node0" presStyleIdx="0" presStyleCnt="1"/>
      <dgm:spPr/>
      <dgm:t>
        <a:bodyPr/>
        <a:lstStyle/>
        <a:p>
          <a:endParaRPr lang="en-US"/>
        </a:p>
      </dgm:t>
    </dgm:pt>
    <dgm:pt modelId="{613A7A6C-EC6F-4AE0-89A3-35E80729058A}" type="pres">
      <dgm:prSet presAssocID="{37F0351F-E21F-4366-9082-5C6A044A43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6CAE-15B2-497E-8802-DB0B353F8354}">
      <dsp:nvSpPr>
        <dsp:cNvPr id="0" name=""/>
        <dsp:cNvSpPr/>
      </dsp:nvSpPr>
      <dsp:spPr>
        <a:xfrm>
          <a:off x="1834287" y="1392468"/>
          <a:ext cx="1691899" cy="16918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Efficiency</a:t>
          </a:r>
          <a:endParaRPr lang="en-US" sz="2100" kern="1200" dirty="0"/>
        </a:p>
      </dsp:txBody>
      <dsp:txXfrm>
        <a:off x="2082060" y="1640241"/>
        <a:ext cx="1196353" cy="1196353"/>
      </dsp:txXfrm>
    </dsp:sp>
    <dsp:sp modelId="{613A7A6C-EC6F-4AE0-89A3-35E80729058A}">
      <dsp:nvSpPr>
        <dsp:cNvPr id="0" name=""/>
        <dsp:cNvSpPr/>
      </dsp:nvSpPr>
      <dsp:spPr>
        <a:xfrm rot="12900000">
          <a:off x="685718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CEFB5-779A-477C-8CD6-DAEBB35E46C5}">
      <dsp:nvSpPr>
        <dsp:cNvPr id="0" name=""/>
        <dsp:cNvSpPr/>
      </dsp:nvSpPr>
      <dsp:spPr>
        <a:xfrm>
          <a:off x="501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Running Time</a:t>
          </a:r>
          <a:endParaRPr lang="en-US" sz="2900" kern="1200" dirty="0"/>
        </a:p>
      </dsp:txBody>
      <dsp:txXfrm>
        <a:off x="42675" y="322669"/>
        <a:ext cx="1531982" cy="1210521"/>
      </dsp:txXfrm>
    </dsp:sp>
    <dsp:sp modelId="{04435051-C33A-4A19-9BB2-100C1287B805}">
      <dsp:nvSpPr>
        <dsp:cNvPr id="0" name=""/>
        <dsp:cNvSpPr/>
      </dsp:nvSpPr>
      <dsp:spPr>
        <a:xfrm rot="19500000">
          <a:off x="3315074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37364-052C-4B37-B9CF-4A5574D86F98}">
      <dsp:nvSpPr>
        <dsp:cNvPr id="0" name=""/>
        <dsp:cNvSpPr/>
      </dsp:nvSpPr>
      <dsp:spPr>
        <a:xfrm>
          <a:off x="374815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Space Usage</a:t>
          </a:r>
          <a:endParaRPr lang="en-US" sz="2900" kern="1200" dirty="0"/>
        </a:p>
      </dsp:txBody>
      <dsp:txXfrm>
        <a:off x="3785815" y="322669"/>
        <a:ext cx="1531982" cy="121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4" y="1587902"/>
            <a:ext cx="7457037" cy="4805128"/>
          </a:xfrm>
        </p:spPr>
      </p:pic>
    </p:spTree>
    <p:extLst>
      <p:ext uri="{BB962C8B-B14F-4D97-AF65-F5344CB8AC3E}">
        <p14:creationId xmlns:p14="http://schemas.microsoft.com/office/powerpoint/2010/main" val="31979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Theorems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Theorem 1: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L≥0, then </a:t>
                </a:r>
                <a:r>
                  <a:rPr lang="en-US" sz="28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f∊O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(g).</a:t>
                </a:r>
              </a:p>
              <a:p>
                <a:r>
                  <a:rPr lang="en-US" sz="2800" dirty="0" smtClean="0">
                    <a:ea typeface="Cambria" panose="02040503050406030204" pitchFamily="18" charset="0"/>
                  </a:rPr>
                  <a:t>Theorem 2: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f is </a:t>
                </a:r>
                <a:r>
                  <a:rPr lang="en-US" sz="28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not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O(g) (f∉(O(g)).</a:t>
                </a: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</a:t>
            </a:r>
            <a:r>
              <a:rPr lang="en-US" dirty="0"/>
              <a:t>to analyze algorithms in terms of overall efficiency and </a:t>
            </a:r>
            <a:r>
              <a:rPr lang="en-US" dirty="0" smtClean="0"/>
              <a:t>scalability.</a:t>
            </a:r>
          </a:p>
          <a:p>
            <a:endParaRPr lang="en-US" dirty="0"/>
          </a:p>
          <a:p>
            <a:r>
              <a:rPr lang="en-US" dirty="0" smtClean="0"/>
              <a:t>focuses </a:t>
            </a:r>
            <a:r>
              <a:rPr lang="en-US" dirty="0"/>
              <a:t>on the inherent efficiency of the algorithm and how it varies according to the size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191</TotalTime>
  <Words>258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Cambria Math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Theorems</vt:lpstr>
      <vt:lpstr>Significance</vt:lpstr>
      <vt:lpstr>Curve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Aashish Tamrakar</cp:lastModifiedBy>
  <cp:revision>26</cp:revision>
  <dcterms:created xsi:type="dcterms:W3CDTF">2019-07-01T09:34:11Z</dcterms:created>
  <dcterms:modified xsi:type="dcterms:W3CDTF">2019-07-01T13:06:59Z</dcterms:modified>
</cp:coreProperties>
</file>