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6"/>
  </p:notesMasterIdLst>
  <p:handoutMasterIdLst>
    <p:handoutMasterId r:id="rId7"/>
  </p:handoutMasterIdLst>
  <p:sldIdLst>
    <p:sldId id="256" r:id="rId3"/>
    <p:sldId id="257" r:id="rId4"/>
    <p:sldId id="259" r:id="rId5"/>
  </p:sldIdLst>
  <p:sldSz cx="9144000" cy="6858000" type="screen4x3"/>
  <p:notesSz cx="6858000" cy="9144000"/>
  <p:defaultTextStyle>
    <a:defPPr>
      <a:defRPr lang="ru-RU"/>
    </a:defPPr>
    <a:lvl1pPr algn="l" rtl="0" fontAlgn="base">
      <a:spcBef>
        <a:spcPct val="0"/>
      </a:spcBef>
      <a:spcAft>
        <a:spcPct val="0"/>
      </a:spcAft>
      <a:defRPr sz="3600" kern="1200">
        <a:solidFill>
          <a:schemeClr val="tx2"/>
        </a:solidFill>
        <a:latin typeface="Futura LT Book" pitchFamily="2" charset="0"/>
        <a:ea typeface="굴림" pitchFamily="34" charset="-127"/>
        <a:cs typeface="+mn-cs"/>
      </a:defRPr>
    </a:lvl1pPr>
    <a:lvl2pPr marL="457200" algn="l" rtl="0" fontAlgn="base">
      <a:spcBef>
        <a:spcPct val="0"/>
      </a:spcBef>
      <a:spcAft>
        <a:spcPct val="0"/>
      </a:spcAft>
      <a:defRPr sz="3600" kern="1200">
        <a:solidFill>
          <a:schemeClr val="tx2"/>
        </a:solidFill>
        <a:latin typeface="Futura LT Book" pitchFamily="2" charset="0"/>
        <a:ea typeface="굴림" pitchFamily="34" charset="-127"/>
        <a:cs typeface="+mn-cs"/>
      </a:defRPr>
    </a:lvl2pPr>
    <a:lvl3pPr marL="914400" algn="l" rtl="0" fontAlgn="base">
      <a:spcBef>
        <a:spcPct val="0"/>
      </a:spcBef>
      <a:spcAft>
        <a:spcPct val="0"/>
      </a:spcAft>
      <a:defRPr sz="3600" kern="1200">
        <a:solidFill>
          <a:schemeClr val="tx2"/>
        </a:solidFill>
        <a:latin typeface="Futura LT Book" pitchFamily="2" charset="0"/>
        <a:ea typeface="굴림" pitchFamily="34" charset="-127"/>
        <a:cs typeface="+mn-cs"/>
      </a:defRPr>
    </a:lvl3pPr>
    <a:lvl4pPr marL="1371600" algn="l" rtl="0" fontAlgn="base">
      <a:spcBef>
        <a:spcPct val="0"/>
      </a:spcBef>
      <a:spcAft>
        <a:spcPct val="0"/>
      </a:spcAft>
      <a:defRPr sz="3600" kern="1200">
        <a:solidFill>
          <a:schemeClr val="tx2"/>
        </a:solidFill>
        <a:latin typeface="Futura LT Book" pitchFamily="2" charset="0"/>
        <a:ea typeface="굴림" pitchFamily="34" charset="-127"/>
        <a:cs typeface="+mn-cs"/>
      </a:defRPr>
    </a:lvl4pPr>
    <a:lvl5pPr marL="1828800" algn="l" rtl="0" fontAlgn="base">
      <a:spcBef>
        <a:spcPct val="0"/>
      </a:spcBef>
      <a:spcAft>
        <a:spcPct val="0"/>
      </a:spcAft>
      <a:defRPr sz="3600" kern="1200">
        <a:solidFill>
          <a:schemeClr val="tx2"/>
        </a:solidFill>
        <a:latin typeface="Futura LT Book" pitchFamily="2" charset="0"/>
        <a:ea typeface="굴림" pitchFamily="34" charset="-127"/>
        <a:cs typeface="+mn-cs"/>
      </a:defRPr>
    </a:lvl5pPr>
    <a:lvl6pPr marL="2286000" algn="l" defTabSz="914400" rtl="0" eaLnBrk="1" latinLnBrk="0" hangingPunct="1">
      <a:defRPr sz="3600" kern="1200">
        <a:solidFill>
          <a:schemeClr val="tx2"/>
        </a:solidFill>
        <a:latin typeface="Futura LT Book" pitchFamily="2" charset="0"/>
        <a:ea typeface="굴림" pitchFamily="34" charset="-127"/>
        <a:cs typeface="+mn-cs"/>
      </a:defRPr>
    </a:lvl6pPr>
    <a:lvl7pPr marL="2743200" algn="l" defTabSz="914400" rtl="0" eaLnBrk="1" latinLnBrk="0" hangingPunct="1">
      <a:defRPr sz="3600" kern="1200">
        <a:solidFill>
          <a:schemeClr val="tx2"/>
        </a:solidFill>
        <a:latin typeface="Futura LT Book" pitchFamily="2" charset="0"/>
        <a:ea typeface="굴림" pitchFamily="34" charset="-127"/>
        <a:cs typeface="+mn-cs"/>
      </a:defRPr>
    </a:lvl7pPr>
    <a:lvl8pPr marL="3200400" algn="l" defTabSz="914400" rtl="0" eaLnBrk="1" latinLnBrk="0" hangingPunct="1">
      <a:defRPr sz="3600" kern="1200">
        <a:solidFill>
          <a:schemeClr val="tx2"/>
        </a:solidFill>
        <a:latin typeface="Futura LT Book" pitchFamily="2" charset="0"/>
        <a:ea typeface="굴림" pitchFamily="34" charset="-127"/>
        <a:cs typeface="+mn-cs"/>
      </a:defRPr>
    </a:lvl8pPr>
    <a:lvl9pPr marL="3657600" algn="l" defTabSz="914400" rtl="0" eaLnBrk="1" latinLnBrk="0" hangingPunct="1">
      <a:defRPr sz="3600" kern="1200">
        <a:solidFill>
          <a:schemeClr val="tx2"/>
        </a:solidFill>
        <a:latin typeface="Futura LT Book" pitchFamily="2" charset="0"/>
        <a:ea typeface="굴림" pitchFamily="34" charset="-127"/>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D8223"/>
    <a:srgbClr val="397B0D"/>
    <a:srgbClr val="000000"/>
    <a:srgbClr val="00499F"/>
    <a:srgbClr val="0CC1E0"/>
    <a:srgbClr val="1B00FE"/>
    <a:srgbClr val="666666"/>
    <a:srgbClr val="DD7E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65" autoAdjust="0"/>
    <p:restoredTop sz="94648" autoAdjust="0"/>
  </p:normalViewPr>
  <p:slideViewPr>
    <p:cSldViewPr>
      <p:cViewPr>
        <p:scale>
          <a:sx n="101" d="100"/>
          <a:sy n="101" d="100"/>
        </p:scale>
        <p:origin x="-1314" y="-63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101" d="100"/>
          <a:sy n="101" d="100"/>
        </p:scale>
        <p:origin x="-2616"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handoutMaster" Target="handoutMasters/handoutMaster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39906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solidFill>
                  <a:schemeClr val="tx1"/>
                </a:solidFill>
                <a:latin typeface="Arial" charset="0"/>
              </a:defRPr>
            </a:lvl1pPr>
          </a:lstStyle>
          <a:p>
            <a:endParaRPr lang="ru-RU"/>
          </a:p>
        </p:txBody>
      </p:sp>
      <p:sp>
        <p:nvSpPr>
          <p:cNvPr id="6963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charset="0"/>
              </a:defRPr>
            </a:lvl1pPr>
          </a:lstStyle>
          <a:p>
            <a:endParaRPr lang="ru-RU"/>
          </a:p>
        </p:txBody>
      </p:sp>
      <p:sp>
        <p:nvSpPr>
          <p:cNvPr id="69636"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963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smtClean="0"/>
              <a:t>Click to edit Master text styles</a:t>
            </a:r>
          </a:p>
          <a:p>
            <a:pPr lvl="1"/>
            <a:r>
              <a:rPr lang="ru-RU" smtClean="0"/>
              <a:t>Second level</a:t>
            </a:r>
          </a:p>
          <a:p>
            <a:pPr lvl="2"/>
            <a:r>
              <a:rPr lang="ru-RU" smtClean="0"/>
              <a:t>Third level</a:t>
            </a:r>
          </a:p>
          <a:p>
            <a:pPr lvl="3"/>
            <a:r>
              <a:rPr lang="ru-RU" smtClean="0"/>
              <a:t>Fourth level</a:t>
            </a:r>
          </a:p>
          <a:p>
            <a:pPr lvl="4"/>
            <a:r>
              <a:rPr lang="ru-RU" smtClean="0"/>
              <a:t>Fifth level</a:t>
            </a:r>
          </a:p>
        </p:txBody>
      </p:sp>
      <p:sp>
        <p:nvSpPr>
          <p:cNvPr id="6963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solidFill>
                  <a:schemeClr val="tx1"/>
                </a:solidFill>
                <a:latin typeface="Arial" charset="0"/>
              </a:defRPr>
            </a:lvl1pPr>
          </a:lstStyle>
          <a:p>
            <a:endParaRPr lang="ru-RU"/>
          </a:p>
        </p:txBody>
      </p:sp>
      <p:sp>
        <p:nvSpPr>
          <p:cNvPr id="6963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charset="0"/>
              </a:defRPr>
            </a:lvl1pPr>
          </a:lstStyle>
          <a:p>
            <a:fld id="{BC1FBA6D-089B-4E70-916B-99C55784FDED}" type="slidenum">
              <a:rPr lang="ru-RU"/>
              <a:pPr/>
              <a:t>‹#›</a:t>
            </a:fld>
            <a:endParaRPr lang="ru-RU"/>
          </a:p>
        </p:txBody>
      </p:sp>
    </p:spTree>
    <p:extLst>
      <p:ext uri="{BB962C8B-B14F-4D97-AF65-F5344CB8AC3E}">
        <p14:creationId xmlns:p14="http://schemas.microsoft.com/office/powerpoint/2010/main" val="83924594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403350" y="2995613"/>
            <a:ext cx="6337300" cy="1512887"/>
          </a:xfrm>
          <a:effectLst>
            <a:outerShdw dist="17961" dir="2700000" algn="ctr" rotWithShape="0">
              <a:schemeClr val="bg2"/>
            </a:outerShdw>
          </a:effectLst>
        </p:spPr>
        <p:txBody>
          <a:bodyPr/>
          <a:lstStyle>
            <a:lvl1pPr algn="ctr">
              <a:defRPr/>
            </a:lvl1pPr>
          </a:lstStyle>
          <a:p>
            <a:pPr lvl="0"/>
            <a:r>
              <a:rPr lang="ru-RU" noProof="0" smtClean="0"/>
              <a:t>Click to edit Master title style</a:t>
            </a:r>
          </a:p>
        </p:txBody>
      </p:sp>
      <p:sp>
        <p:nvSpPr>
          <p:cNvPr id="5123" name="Rectangle 3"/>
          <p:cNvSpPr>
            <a:spLocks noGrp="1" noChangeArrowheads="1"/>
          </p:cNvSpPr>
          <p:nvPr>
            <p:ph type="subTitle" idx="1"/>
          </p:nvPr>
        </p:nvSpPr>
        <p:spPr>
          <a:xfrm>
            <a:off x="1403350" y="4508500"/>
            <a:ext cx="6337300" cy="433388"/>
          </a:xfrm>
          <a:effectLst>
            <a:outerShdw dist="17961" dir="2700000" algn="ctr" rotWithShape="0">
              <a:schemeClr val="bg2"/>
            </a:outerShdw>
          </a:effectLst>
        </p:spPr>
        <p:txBody>
          <a:bodyPr/>
          <a:lstStyle>
            <a:lvl1pPr marL="0" indent="0" algn="ctr">
              <a:buFontTx/>
              <a:buNone/>
              <a:defRPr>
                <a:solidFill>
                  <a:schemeClr val="tx2"/>
                </a:solidFill>
                <a:latin typeface="Futura LT Book" pitchFamily="2" charset="0"/>
              </a:defRPr>
            </a:lvl1pPr>
          </a:lstStyle>
          <a:p>
            <a:pPr lvl="0"/>
            <a:r>
              <a:rPr lang="ru-RU" noProof="0" smtClean="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lvl1pPr>
              <a:defRPr/>
            </a:lvl1pPr>
          </a:lstStyle>
          <a:p>
            <a:endParaRPr lang="ru-RU"/>
          </a:p>
        </p:txBody>
      </p:sp>
      <p:sp>
        <p:nvSpPr>
          <p:cNvPr id="5" name="Footer Placeholder 4"/>
          <p:cNvSpPr>
            <a:spLocks noGrp="1"/>
          </p:cNvSpPr>
          <p:nvPr>
            <p:ph type="ftr" sz="quarter" idx="11"/>
          </p:nvPr>
        </p:nvSpPr>
        <p:spPr/>
        <p:txBody>
          <a:bodyPr/>
          <a:lstStyle>
            <a:lvl1pPr>
              <a:defRPr/>
            </a:lvl1pPr>
          </a:lstStyle>
          <a:p>
            <a:endParaRPr lang="ru-RU"/>
          </a:p>
        </p:txBody>
      </p:sp>
      <p:sp>
        <p:nvSpPr>
          <p:cNvPr id="6" name="Slide Number Placeholder 5"/>
          <p:cNvSpPr>
            <a:spLocks noGrp="1"/>
          </p:cNvSpPr>
          <p:nvPr>
            <p:ph type="sldNum" sz="quarter" idx="12"/>
          </p:nvPr>
        </p:nvSpPr>
        <p:spPr/>
        <p:txBody>
          <a:bodyPr/>
          <a:lstStyle>
            <a:lvl1pPr>
              <a:defRPr/>
            </a:lvl1pPr>
          </a:lstStyle>
          <a:p>
            <a:fld id="{A7D05297-C97A-4980-9404-5512086262BC}" type="slidenum">
              <a:rPr lang="ru-RU"/>
              <a:pPr/>
              <a:t>‹#›</a:t>
            </a:fld>
            <a:endParaRPr lang="ru-RU"/>
          </a:p>
        </p:txBody>
      </p:sp>
    </p:spTree>
    <p:extLst>
      <p:ext uri="{BB962C8B-B14F-4D97-AF65-F5344CB8AC3E}">
        <p14:creationId xmlns:p14="http://schemas.microsoft.com/office/powerpoint/2010/main" val="2347279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4638" y="260350"/>
            <a:ext cx="2051050" cy="5688013"/>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468313" y="260350"/>
            <a:ext cx="6003925" cy="56880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lvl1pPr>
              <a:defRPr/>
            </a:lvl1pPr>
          </a:lstStyle>
          <a:p>
            <a:endParaRPr lang="ru-RU"/>
          </a:p>
        </p:txBody>
      </p:sp>
      <p:sp>
        <p:nvSpPr>
          <p:cNvPr id="5" name="Footer Placeholder 4"/>
          <p:cNvSpPr>
            <a:spLocks noGrp="1"/>
          </p:cNvSpPr>
          <p:nvPr>
            <p:ph type="ftr" sz="quarter" idx="11"/>
          </p:nvPr>
        </p:nvSpPr>
        <p:spPr/>
        <p:txBody>
          <a:bodyPr/>
          <a:lstStyle>
            <a:lvl1pPr>
              <a:defRPr/>
            </a:lvl1pPr>
          </a:lstStyle>
          <a:p>
            <a:endParaRPr lang="ru-RU"/>
          </a:p>
        </p:txBody>
      </p:sp>
      <p:sp>
        <p:nvSpPr>
          <p:cNvPr id="6" name="Slide Number Placeholder 5"/>
          <p:cNvSpPr>
            <a:spLocks noGrp="1"/>
          </p:cNvSpPr>
          <p:nvPr>
            <p:ph type="sldNum" sz="quarter" idx="12"/>
          </p:nvPr>
        </p:nvSpPr>
        <p:spPr/>
        <p:txBody>
          <a:bodyPr/>
          <a:lstStyle>
            <a:lvl1pPr>
              <a:defRPr/>
            </a:lvl1pPr>
          </a:lstStyle>
          <a:p>
            <a:fld id="{F833E29D-ECC6-44BF-9363-D10EA36E0CAB}" type="slidenum">
              <a:rPr lang="ru-RU"/>
              <a:pPr/>
              <a:t>‹#›</a:t>
            </a:fld>
            <a:endParaRPr lang="ru-RU"/>
          </a:p>
        </p:txBody>
      </p:sp>
    </p:spTree>
    <p:extLst>
      <p:ext uri="{BB962C8B-B14F-4D97-AF65-F5344CB8AC3E}">
        <p14:creationId xmlns:p14="http://schemas.microsoft.com/office/powerpoint/2010/main" val="31693387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lvl1pPr>
              <a:defRPr/>
            </a:lvl1pPr>
          </a:lstStyle>
          <a:p>
            <a:endParaRPr lang="ru-RU"/>
          </a:p>
        </p:txBody>
      </p:sp>
      <p:sp>
        <p:nvSpPr>
          <p:cNvPr id="5" name="Footer Placeholder 4"/>
          <p:cNvSpPr>
            <a:spLocks noGrp="1"/>
          </p:cNvSpPr>
          <p:nvPr>
            <p:ph type="ftr" sz="quarter" idx="11"/>
          </p:nvPr>
        </p:nvSpPr>
        <p:spPr/>
        <p:txBody>
          <a:bodyPr/>
          <a:lstStyle>
            <a:lvl1pPr>
              <a:defRPr/>
            </a:lvl1pPr>
          </a:lstStyle>
          <a:p>
            <a:endParaRPr lang="ru-RU"/>
          </a:p>
        </p:txBody>
      </p:sp>
      <p:sp>
        <p:nvSpPr>
          <p:cNvPr id="6" name="Slide Number Placeholder 5"/>
          <p:cNvSpPr>
            <a:spLocks noGrp="1"/>
          </p:cNvSpPr>
          <p:nvPr>
            <p:ph type="sldNum" sz="quarter" idx="12"/>
          </p:nvPr>
        </p:nvSpPr>
        <p:spPr/>
        <p:txBody>
          <a:bodyPr/>
          <a:lstStyle>
            <a:lvl1pPr>
              <a:defRPr/>
            </a:lvl1pPr>
          </a:lstStyle>
          <a:p>
            <a:fld id="{6E435FDB-6638-4E92-95F6-75A80152081C}" type="slidenum">
              <a:rPr lang="ru-RU"/>
              <a:pPr/>
              <a:t>‹#›</a:t>
            </a:fld>
            <a:endParaRPr lang="ru-RU"/>
          </a:p>
        </p:txBody>
      </p:sp>
    </p:spTree>
    <p:extLst>
      <p:ext uri="{BB962C8B-B14F-4D97-AF65-F5344CB8AC3E}">
        <p14:creationId xmlns:p14="http://schemas.microsoft.com/office/powerpoint/2010/main" val="19657344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lvl1pPr>
              <a:defRPr/>
            </a:lvl1pPr>
          </a:lstStyle>
          <a:p>
            <a:endParaRPr lang="ru-RU"/>
          </a:p>
        </p:txBody>
      </p:sp>
      <p:sp>
        <p:nvSpPr>
          <p:cNvPr id="5" name="Footer Placeholder 4"/>
          <p:cNvSpPr>
            <a:spLocks noGrp="1"/>
          </p:cNvSpPr>
          <p:nvPr>
            <p:ph type="ftr" sz="quarter" idx="11"/>
          </p:nvPr>
        </p:nvSpPr>
        <p:spPr/>
        <p:txBody>
          <a:bodyPr/>
          <a:lstStyle>
            <a:lvl1pPr>
              <a:defRPr/>
            </a:lvl1pPr>
          </a:lstStyle>
          <a:p>
            <a:endParaRPr lang="ru-RU"/>
          </a:p>
        </p:txBody>
      </p:sp>
      <p:sp>
        <p:nvSpPr>
          <p:cNvPr id="6" name="Slide Number Placeholder 5"/>
          <p:cNvSpPr>
            <a:spLocks noGrp="1"/>
          </p:cNvSpPr>
          <p:nvPr>
            <p:ph type="sldNum" sz="quarter" idx="12"/>
          </p:nvPr>
        </p:nvSpPr>
        <p:spPr/>
        <p:txBody>
          <a:bodyPr/>
          <a:lstStyle>
            <a:lvl1pPr>
              <a:defRPr/>
            </a:lvl1pPr>
          </a:lstStyle>
          <a:p>
            <a:fld id="{FEFBD651-6F83-451E-891F-7B37CC5EAFB3}" type="slidenum">
              <a:rPr lang="ru-RU"/>
              <a:pPr/>
              <a:t>‹#›</a:t>
            </a:fld>
            <a:endParaRPr lang="ru-RU"/>
          </a:p>
        </p:txBody>
      </p:sp>
    </p:spTree>
    <p:extLst>
      <p:ext uri="{BB962C8B-B14F-4D97-AF65-F5344CB8AC3E}">
        <p14:creationId xmlns:p14="http://schemas.microsoft.com/office/powerpoint/2010/main" val="31241071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ru-RU"/>
          </a:p>
        </p:txBody>
      </p:sp>
      <p:sp>
        <p:nvSpPr>
          <p:cNvPr id="5" name="Footer Placeholder 4"/>
          <p:cNvSpPr>
            <a:spLocks noGrp="1"/>
          </p:cNvSpPr>
          <p:nvPr>
            <p:ph type="ftr" sz="quarter" idx="11"/>
          </p:nvPr>
        </p:nvSpPr>
        <p:spPr/>
        <p:txBody>
          <a:bodyPr/>
          <a:lstStyle>
            <a:lvl1pPr>
              <a:defRPr/>
            </a:lvl1pPr>
          </a:lstStyle>
          <a:p>
            <a:endParaRPr lang="ru-RU"/>
          </a:p>
        </p:txBody>
      </p:sp>
      <p:sp>
        <p:nvSpPr>
          <p:cNvPr id="6" name="Slide Number Placeholder 5"/>
          <p:cNvSpPr>
            <a:spLocks noGrp="1"/>
          </p:cNvSpPr>
          <p:nvPr>
            <p:ph type="sldNum" sz="quarter" idx="12"/>
          </p:nvPr>
        </p:nvSpPr>
        <p:spPr/>
        <p:txBody>
          <a:bodyPr/>
          <a:lstStyle>
            <a:lvl1pPr>
              <a:defRPr/>
            </a:lvl1pPr>
          </a:lstStyle>
          <a:p>
            <a:fld id="{991AFF2F-FD1D-4FD2-A8FB-A2F41215D688}" type="slidenum">
              <a:rPr lang="ru-RU"/>
              <a:pPr/>
              <a:t>‹#›</a:t>
            </a:fld>
            <a:endParaRPr lang="ru-RU"/>
          </a:p>
        </p:txBody>
      </p:sp>
    </p:spTree>
    <p:extLst>
      <p:ext uri="{BB962C8B-B14F-4D97-AF65-F5344CB8AC3E}">
        <p14:creationId xmlns:p14="http://schemas.microsoft.com/office/powerpoint/2010/main" val="27707334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1908175" y="1600200"/>
            <a:ext cx="331311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5373688" y="1600200"/>
            <a:ext cx="331311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lvl1pPr>
              <a:defRPr/>
            </a:lvl1pPr>
          </a:lstStyle>
          <a:p>
            <a:endParaRPr lang="ru-RU"/>
          </a:p>
        </p:txBody>
      </p:sp>
      <p:sp>
        <p:nvSpPr>
          <p:cNvPr id="6" name="Footer Placeholder 5"/>
          <p:cNvSpPr>
            <a:spLocks noGrp="1"/>
          </p:cNvSpPr>
          <p:nvPr>
            <p:ph type="ftr" sz="quarter" idx="11"/>
          </p:nvPr>
        </p:nvSpPr>
        <p:spPr/>
        <p:txBody>
          <a:bodyPr/>
          <a:lstStyle>
            <a:lvl1pPr>
              <a:defRPr/>
            </a:lvl1pPr>
          </a:lstStyle>
          <a:p>
            <a:endParaRPr lang="ru-RU"/>
          </a:p>
        </p:txBody>
      </p:sp>
      <p:sp>
        <p:nvSpPr>
          <p:cNvPr id="7" name="Slide Number Placeholder 6"/>
          <p:cNvSpPr>
            <a:spLocks noGrp="1"/>
          </p:cNvSpPr>
          <p:nvPr>
            <p:ph type="sldNum" sz="quarter" idx="12"/>
          </p:nvPr>
        </p:nvSpPr>
        <p:spPr/>
        <p:txBody>
          <a:bodyPr/>
          <a:lstStyle>
            <a:lvl1pPr>
              <a:defRPr/>
            </a:lvl1pPr>
          </a:lstStyle>
          <a:p>
            <a:fld id="{6AB303A4-09C2-48B9-811C-0CD2AC8274CD}" type="slidenum">
              <a:rPr lang="ru-RU"/>
              <a:pPr/>
              <a:t>‹#›</a:t>
            </a:fld>
            <a:endParaRPr lang="ru-RU"/>
          </a:p>
        </p:txBody>
      </p:sp>
    </p:spTree>
    <p:extLst>
      <p:ext uri="{BB962C8B-B14F-4D97-AF65-F5344CB8AC3E}">
        <p14:creationId xmlns:p14="http://schemas.microsoft.com/office/powerpoint/2010/main" val="6467821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lvl1pPr>
              <a:defRPr/>
            </a:lvl1pPr>
          </a:lstStyle>
          <a:p>
            <a:endParaRPr lang="ru-RU"/>
          </a:p>
        </p:txBody>
      </p:sp>
      <p:sp>
        <p:nvSpPr>
          <p:cNvPr id="8" name="Footer Placeholder 7"/>
          <p:cNvSpPr>
            <a:spLocks noGrp="1"/>
          </p:cNvSpPr>
          <p:nvPr>
            <p:ph type="ftr" sz="quarter" idx="11"/>
          </p:nvPr>
        </p:nvSpPr>
        <p:spPr/>
        <p:txBody>
          <a:bodyPr/>
          <a:lstStyle>
            <a:lvl1pPr>
              <a:defRPr/>
            </a:lvl1pPr>
          </a:lstStyle>
          <a:p>
            <a:endParaRPr lang="ru-RU"/>
          </a:p>
        </p:txBody>
      </p:sp>
      <p:sp>
        <p:nvSpPr>
          <p:cNvPr id="9" name="Slide Number Placeholder 8"/>
          <p:cNvSpPr>
            <a:spLocks noGrp="1"/>
          </p:cNvSpPr>
          <p:nvPr>
            <p:ph type="sldNum" sz="quarter" idx="12"/>
          </p:nvPr>
        </p:nvSpPr>
        <p:spPr/>
        <p:txBody>
          <a:bodyPr/>
          <a:lstStyle>
            <a:lvl1pPr>
              <a:defRPr/>
            </a:lvl1pPr>
          </a:lstStyle>
          <a:p>
            <a:fld id="{94FD23AB-8447-4AAC-B9CF-2EB12986B14B}" type="slidenum">
              <a:rPr lang="ru-RU"/>
              <a:pPr/>
              <a:t>‹#›</a:t>
            </a:fld>
            <a:endParaRPr lang="ru-RU"/>
          </a:p>
        </p:txBody>
      </p:sp>
    </p:spTree>
    <p:extLst>
      <p:ext uri="{BB962C8B-B14F-4D97-AF65-F5344CB8AC3E}">
        <p14:creationId xmlns:p14="http://schemas.microsoft.com/office/powerpoint/2010/main" val="24291909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lvl1pPr>
              <a:defRPr/>
            </a:lvl1pPr>
          </a:lstStyle>
          <a:p>
            <a:endParaRPr lang="ru-RU"/>
          </a:p>
        </p:txBody>
      </p:sp>
      <p:sp>
        <p:nvSpPr>
          <p:cNvPr id="4" name="Footer Placeholder 3"/>
          <p:cNvSpPr>
            <a:spLocks noGrp="1"/>
          </p:cNvSpPr>
          <p:nvPr>
            <p:ph type="ftr" sz="quarter" idx="11"/>
          </p:nvPr>
        </p:nvSpPr>
        <p:spPr/>
        <p:txBody>
          <a:bodyPr/>
          <a:lstStyle>
            <a:lvl1pPr>
              <a:defRPr/>
            </a:lvl1pPr>
          </a:lstStyle>
          <a:p>
            <a:endParaRPr lang="ru-RU"/>
          </a:p>
        </p:txBody>
      </p:sp>
      <p:sp>
        <p:nvSpPr>
          <p:cNvPr id="5" name="Slide Number Placeholder 4"/>
          <p:cNvSpPr>
            <a:spLocks noGrp="1"/>
          </p:cNvSpPr>
          <p:nvPr>
            <p:ph type="sldNum" sz="quarter" idx="12"/>
          </p:nvPr>
        </p:nvSpPr>
        <p:spPr/>
        <p:txBody>
          <a:bodyPr/>
          <a:lstStyle>
            <a:lvl1pPr>
              <a:defRPr/>
            </a:lvl1pPr>
          </a:lstStyle>
          <a:p>
            <a:fld id="{F3B7FA34-A905-4CEA-8AE3-4CBC8065A051}" type="slidenum">
              <a:rPr lang="ru-RU"/>
              <a:pPr/>
              <a:t>‹#›</a:t>
            </a:fld>
            <a:endParaRPr lang="ru-RU"/>
          </a:p>
        </p:txBody>
      </p:sp>
    </p:spTree>
    <p:extLst>
      <p:ext uri="{BB962C8B-B14F-4D97-AF65-F5344CB8AC3E}">
        <p14:creationId xmlns:p14="http://schemas.microsoft.com/office/powerpoint/2010/main" val="11483883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ru-RU"/>
          </a:p>
        </p:txBody>
      </p:sp>
      <p:sp>
        <p:nvSpPr>
          <p:cNvPr id="3" name="Footer Placeholder 2"/>
          <p:cNvSpPr>
            <a:spLocks noGrp="1"/>
          </p:cNvSpPr>
          <p:nvPr>
            <p:ph type="ftr" sz="quarter" idx="11"/>
          </p:nvPr>
        </p:nvSpPr>
        <p:spPr/>
        <p:txBody>
          <a:bodyPr/>
          <a:lstStyle>
            <a:lvl1pPr>
              <a:defRPr/>
            </a:lvl1pPr>
          </a:lstStyle>
          <a:p>
            <a:endParaRPr lang="ru-RU"/>
          </a:p>
        </p:txBody>
      </p:sp>
      <p:sp>
        <p:nvSpPr>
          <p:cNvPr id="4" name="Slide Number Placeholder 3"/>
          <p:cNvSpPr>
            <a:spLocks noGrp="1"/>
          </p:cNvSpPr>
          <p:nvPr>
            <p:ph type="sldNum" sz="quarter" idx="12"/>
          </p:nvPr>
        </p:nvSpPr>
        <p:spPr/>
        <p:txBody>
          <a:bodyPr/>
          <a:lstStyle>
            <a:lvl1pPr>
              <a:defRPr/>
            </a:lvl1pPr>
          </a:lstStyle>
          <a:p>
            <a:fld id="{18041CA3-49CF-4D8F-B675-13DD3E58B2FC}" type="slidenum">
              <a:rPr lang="ru-RU"/>
              <a:pPr/>
              <a:t>‹#›</a:t>
            </a:fld>
            <a:endParaRPr lang="ru-RU"/>
          </a:p>
        </p:txBody>
      </p:sp>
    </p:spTree>
    <p:extLst>
      <p:ext uri="{BB962C8B-B14F-4D97-AF65-F5344CB8AC3E}">
        <p14:creationId xmlns:p14="http://schemas.microsoft.com/office/powerpoint/2010/main" val="40609470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ru-RU"/>
          </a:p>
        </p:txBody>
      </p:sp>
      <p:sp>
        <p:nvSpPr>
          <p:cNvPr id="6" name="Footer Placeholder 5"/>
          <p:cNvSpPr>
            <a:spLocks noGrp="1"/>
          </p:cNvSpPr>
          <p:nvPr>
            <p:ph type="ftr" sz="quarter" idx="11"/>
          </p:nvPr>
        </p:nvSpPr>
        <p:spPr/>
        <p:txBody>
          <a:bodyPr/>
          <a:lstStyle>
            <a:lvl1pPr>
              <a:defRPr/>
            </a:lvl1pPr>
          </a:lstStyle>
          <a:p>
            <a:endParaRPr lang="ru-RU"/>
          </a:p>
        </p:txBody>
      </p:sp>
      <p:sp>
        <p:nvSpPr>
          <p:cNvPr id="7" name="Slide Number Placeholder 6"/>
          <p:cNvSpPr>
            <a:spLocks noGrp="1"/>
          </p:cNvSpPr>
          <p:nvPr>
            <p:ph type="sldNum" sz="quarter" idx="12"/>
          </p:nvPr>
        </p:nvSpPr>
        <p:spPr/>
        <p:txBody>
          <a:bodyPr/>
          <a:lstStyle>
            <a:lvl1pPr>
              <a:defRPr/>
            </a:lvl1pPr>
          </a:lstStyle>
          <a:p>
            <a:fld id="{768ECA66-399E-48A6-80AA-2C772D2C6D8D}" type="slidenum">
              <a:rPr lang="ru-RU"/>
              <a:pPr/>
              <a:t>‹#›</a:t>
            </a:fld>
            <a:endParaRPr lang="ru-RU"/>
          </a:p>
        </p:txBody>
      </p:sp>
    </p:spTree>
    <p:extLst>
      <p:ext uri="{BB962C8B-B14F-4D97-AF65-F5344CB8AC3E}">
        <p14:creationId xmlns:p14="http://schemas.microsoft.com/office/powerpoint/2010/main" val="2089075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lvl1pPr>
              <a:defRPr/>
            </a:lvl1pPr>
          </a:lstStyle>
          <a:p>
            <a:endParaRPr lang="ru-RU"/>
          </a:p>
        </p:txBody>
      </p:sp>
      <p:sp>
        <p:nvSpPr>
          <p:cNvPr id="5" name="Footer Placeholder 4"/>
          <p:cNvSpPr>
            <a:spLocks noGrp="1"/>
          </p:cNvSpPr>
          <p:nvPr>
            <p:ph type="ftr" sz="quarter" idx="11"/>
          </p:nvPr>
        </p:nvSpPr>
        <p:spPr/>
        <p:txBody>
          <a:bodyPr/>
          <a:lstStyle>
            <a:lvl1pPr>
              <a:defRPr/>
            </a:lvl1pPr>
          </a:lstStyle>
          <a:p>
            <a:endParaRPr lang="ru-RU"/>
          </a:p>
        </p:txBody>
      </p:sp>
      <p:sp>
        <p:nvSpPr>
          <p:cNvPr id="6" name="Slide Number Placeholder 5"/>
          <p:cNvSpPr>
            <a:spLocks noGrp="1"/>
          </p:cNvSpPr>
          <p:nvPr>
            <p:ph type="sldNum" sz="quarter" idx="12"/>
          </p:nvPr>
        </p:nvSpPr>
        <p:spPr/>
        <p:txBody>
          <a:bodyPr/>
          <a:lstStyle>
            <a:lvl1pPr>
              <a:defRPr/>
            </a:lvl1pPr>
          </a:lstStyle>
          <a:p>
            <a:fld id="{56DB4442-2276-4C70-92F3-BD7702FF5502}" type="slidenum">
              <a:rPr lang="ru-RU"/>
              <a:pPr/>
              <a:t>‹#›</a:t>
            </a:fld>
            <a:endParaRPr lang="ru-RU"/>
          </a:p>
        </p:txBody>
      </p:sp>
    </p:spTree>
    <p:extLst>
      <p:ext uri="{BB962C8B-B14F-4D97-AF65-F5344CB8AC3E}">
        <p14:creationId xmlns:p14="http://schemas.microsoft.com/office/powerpoint/2010/main" val="5073033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ru-RU"/>
          </a:p>
        </p:txBody>
      </p:sp>
      <p:sp>
        <p:nvSpPr>
          <p:cNvPr id="6" name="Footer Placeholder 5"/>
          <p:cNvSpPr>
            <a:spLocks noGrp="1"/>
          </p:cNvSpPr>
          <p:nvPr>
            <p:ph type="ftr" sz="quarter" idx="11"/>
          </p:nvPr>
        </p:nvSpPr>
        <p:spPr/>
        <p:txBody>
          <a:bodyPr/>
          <a:lstStyle>
            <a:lvl1pPr>
              <a:defRPr/>
            </a:lvl1pPr>
          </a:lstStyle>
          <a:p>
            <a:endParaRPr lang="ru-RU"/>
          </a:p>
        </p:txBody>
      </p:sp>
      <p:sp>
        <p:nvSpPr>
          <p:cNvPr id="7" name="Slide Number Placeholder 6"/>
          <p:cNvSpPr>
            <a:spLocks noGrp="1"/>
          </p:cNvSpPr>
          <p:nvPr>
            <p:ph type="sldNum" sz="quarter" idx="12"/>
          </p:nvPr>
        </p:nvSpPr>
        <p:spPr/>
        <p:txBody>
          <a:bodyPr/>
          <a:lstStyle>
            <a:lvl1pPr>
              <a:defRPr/>
            </a:lvl1pPr>
          </a:lstStyle>
          <a:p>
            <a:fld id="{37C9F204-724F-4F75-80A9-8314812AD08E}" type="slidenum">
              <a:rPr lang="ru-RU"/>
              <a:pPr/>
              <a:t>‹#›</a:t>
            </a:fld>
            <a:endParaRPr lang="ru-RU"/>
          </a:p>
        </p:txBody>
      </p:sp>
    </p:spTree>
    <p:extLst>
      <p:ext uri="{BB962C8B-B14F-4D97-AF65-F5344CB8AC3E}">
        <p14:creationId xmlns:p14="http://schemas.microsoft.com/office/powerpoint/2010/main" val="15880685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lvl1pPr>
              <a:defRPr/>
            </a:lvl1pPr>
          </a:lstStyle>
          <a:p>
            <a:endParaRPr lang="ru-RU"/>
          </a:p>
        </p:txBody>
      </p:sp>
      <p:sp>
        <p:nvSpPr>
          <p:cNvPr id="5" name="Footer Placeholder 4"/>
          <p:cNvSpPr>
            <a:spLocks noGrp="1"/>
          </p:cNvSpPr>
          <p:nvPr>
            <p:ph type="ftr" sz="quarter" idx="11"/>
          </p:nvPr>
        </p:nvSpPr>
        <p:spPr/>
        <p:txBody>
          <a:bodyPr/>
          <a:lstStyle>
            <a:lvl1pPr>
              <a:defRPr/>
            </a:lvl1pPr>
          </a:lstStyle>
          <a:p>
            <a:endParaRPr lang="ru-RU"/>
          </a:p>
        </p:txBody>
      </p:sp>
      <p:sp>
        <p:nvSpPr>
          <p:cNvPr id="6" name="Slide Number Placeholder 5"/>
          <p:cNvSpPr>
            <a:spLocks noGrp="1"/>
          </p:cNvSpPr>
          <p:nvPr>
            <p:ph type="sldNum" sz="quarter" idx="12"/>
          </p:nvPr>
        </p:nvSpPr>
        <p:spPr/>
        <p:txBody>
          <a:bodyPr/>
          <a:lstStyle>
            <a:lvl1pPr>
              <a:defRPr/>
            </a:lvl1pPr>
          </a:lstStyle>
          <a:p>
            <a:fld id="{B83F3FD3-67DE-4D62-8AFB-F35873EE7007}" type="slidenum">
              <a:rPr lang="ru-RU"/>
              <a:pPr/>
              <a:t>‹#›</a:t>
            </a:fld>
            <a:endParaRPr lang="ru-RU"/>
          </a:p>
        </p:txBody>
      </p:sp>
    </p:spTree>
    <p:extLst>
      <p:ext uri="{BB962C8B-B14F-4D97-AF65-F5344CB8AC3E}">
        <p14:creationId xmlns:p14="http://schemas.microsoft.com/office/powerpoint/2010/main" val="30359126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92938" y="274638"/>
            <a:ext cx="1693862" cy="5851525"/>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1908175" y="274638"/>
            <a:ext cx="4932363"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lvl1pPr>
              <a:defRPr/>
            </a:lvl1pPr>
          </a:lstStyle>
          <a:p>
            <a:endParaRPr lang="ru-RU"/>
          </a:p>
        </p:txBody>
      </p:sp>
      <p:sp>
        <p:nvSpPr>
          <p:cNvPr id="5" name="Footer Placeholder 4"/>
          <p:cNvSpPr>
            <a:spLocks noGrp="1"/>
          </p:cNvSpPr>
          <p:nvPr>
            <p:ph type="ftr" sz="quarter" idx="11"/>
          </p:nvPr>
        </p:nvSpPr>
        <p:spPr/>
        <p:txBody>
          <a:bodyPr/>
          <a:lstStyle>
            <a:lvl1pPr>
              <a:defRPr/>
            </a:lvl1pPr>
          </a:lstStyle>
          <a:p>
            <a:endParaRPr lang="ru-RU"/>
          </a:p>
        </p:txBody>
      </p:sp>
      <p:sp>
        <p:nvSpPr>
          <p:cNvPr id="6" name="Slide Number Placeholder 5"/>
          <p:cNvSpPr>
            <a:spLocks noGrp="1"/>
          </p:cNvSpPr>
          <p:nvPr>
            <p:ph type="sldNum" sz="quarter" idx="12"/>
          </p:nvPr>
        </p:nvSpPr>
        <p:spPr/>
        <p:txBody>
          <a:bodyPr/>
          <a:lstStyle>
            <a:lvl1pPr>
              <a:defRPr/>
            </a:lvl1pPr>
          </a:lstStyle>
          <a:p>
            <a:fld id="{D5CB7F00-5A4E-42B9-AAFF-F448DEF00234}" type="slidenum">
              <a:rPr lang="ru-RU"/>
              <a:pPr/>
              <a:t>‹#›</a:t>
            </a:fld>
            <a:endParaRPr lang="ru-RU"/>
          </a:p>
        </p:txBody>
      </p:sp>
    </p:spTree>
    <p:extLst>
      <p:ext uri="{BB962C8B-B14F-4D97-AF65-F5344CB8AC3E}">
        <p14:creationId xmlns:p14="http://schemas.microsoft.com/office/powerpoint/2010/main" val="3403207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ru-RU"/>
          </a:p>
        </p:txBody>
      </p:sp>
      <p:sp>
        <p:nvSpPr>
          <p:cNvPr id="5" name="Footer Placeholder 4"/>
          <p:cNvSpPr>
            <a:spLocks noGrp="1"/>
          </p:cNvSpPr>
          <p:nvPr>
            <p:ph type="ftr" sz="quarter" idx="11"/>
          </p:nvPr>
        </p:nvSpPr>
        <p:spPr/>
        <p:txBody>
          <a:bodyPr/>
          <a:lstStyle>
            <a:lvl1pPr>
              <a:defRPr/>
            </a:lvl1pPr>
          </a:lstStyle>
          <a:p>
            <a:endParaRPr lang="ru-RU"/>
          </a:p>
        </p:txBody>
      </p:sp>
      <p:sp>
        <p:nvSpPr>
          <p:cNvPr id="6" name="Slide Number Placeholder 5"/>
          <p:cNvSpPr>
            <a:spLocks noGrp="1"/>
          </p:cNvSpPr>
          <p:nvPr>
            <p:ph type="sldNum" sz="quarter" idx="12"/>
          </p:nvPr>
        </p:nvSpPr>
        <p:spPr/>
        <p:txBody>
          <a:bodyPr/>
          <a:lstStyle>
            <a:lvl1pPr>
              <a:defRPr/>
            </a:lvl1pPr>
          </a:lstStyle>
          <a:p>
            <a:fld id="{25F7CF97-6C20-492C-8EEB-11EA47ADC443}" type="slidenum">
              <a:rPr lang="ru-RU"/>
              <a:pPr/>
              <a:t>‹#›</a:t>
            </a:fld>
            <a:endParaRPr lang="ru-RU"/>
          </a:p>
        </p:txBody>
      </p:sp>
    </p:spTree>
    <p:extLst>
      <p:ext uri="{BB962C8B-B14F-4D97-AF65-F5344CB8AC3E}">
        <p14:creationId xmlns:p14="http://schemas.microsoft.com/office/powerpoint/2010/main" val="978181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468313" y="1700213"/>
            <a:ext cx="4027487" cy="4248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648200" y="1700213"/>
            <a:ext cx="4027488" cy="4248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lvl1pPr>
              <a:defRPr/>
            </a:lvl1pPr>
          </a:lstStyle>
          <a:p>
            <a:endParaRPr lang="ru-RU"/>
          </a:p>
        </p:txBody>
      </p:sp>
      <p:sp>
        <p:nvSpPr>
          <p:cNvPr id="6" name="Footer Placeholder 5"/>
          <p:cNvSpPr>
            <a:spLocks noGrp="1"/>
          </p:cNvSpPr>
          <p:nvPr>
            <p:ph type="ftr" sz="quarter" idx="11"/>
          </p:nvPr>
        </p:nvSpPr>
        <p:spPr/>
        <p:txBody>
          <a:bodyPr/>
          <a:lstStyle>
            <a:lvl1pPr>
              <a:defRPr/>
            </a:lvl1pPr>
          </a:lstStyle>
          <a:p>
            <a:endParaRPr lang="ru-RU"/>
          </a:p>
        </p:txBody>
      </p:sp>
      <p:sp>
        <p:nvSpPr>
          <p:cNvPr id="7" name="Slide Number Placeholder 6"/>
          <p:cNvSpPr>
            <a:spLocks noGrp="1"/>
          </p:cNvSpPr>
          <p:nvPr>
            <p:ph type="sldNum" sz="quarter" idx="12"/>
          </p:nvPr>
        </p:nvSpPr>
        <p:spPr/>
        <p:txBody>
          <a:bodyPr/>
          <a:lstStyle>
            <a:lvl1pPr>
              <a:defRPr/>
            </a:lvl1pPr>
          </a:lstStyle>
          <a:p>
            <a:fld id="{BAC6CE23-77E7-4A53-85AE-777294F2D423}" type="slidenum">
              <a:rPr lang="ru-RU"/>
              <a:pPr/>
              <a:t>‹#›</a:t>
            </a:fld>
            <a:endParaRPr lang="ru-RU"/>
          </a:p>
        </p:txBody>
      </p:sp>
    </p:spTree>
    <p:extLst>
      <p:ext uri="{BB962C8B-B14F-4D97-AF65-F5344CB8AC3E}">
        <p14:creationId xmlns:p14="http://schemas.microsoft.com/office/powerpoint/2010/main" val="154377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lvl1pPr>
              <a:defRPr/>
            </a:lvl1pPr>
          </a:lstStyle>
          <a:p>
            <a:endParaRPr lang="ru-RU"/>
          </a:p>
        </p:txBody>
      </p:sp>
      <p:sp>
        <p:nvSpPr>
          <p:cNvPr id="8" name="Footer Placeholder 7"/>
          <p:cNvSpPr>
            <a:spLocks noGrp="1"/>
          </p:cNvSpPr>
          <p:nvPr>
            <p:ph type="ftr" sz="quarter" idx="11"/>
          </p:nvPr>
        </p:nvSpPr>
        <p:spPr/>
        <p:txBody>
          <a:bodyPr/>
          <a:lstStyle>
            <a:lvl1pPr>
              <a:defRPr/>
            </a:lvl1pPr>
          </a:lstStyle>
          <a:p>
            <a:endParaRPr lang="ru-RU"/>
          </a:p>
        </p:txBody>
      </p:sp>
      <p:sp>
        <p:nvSpPr>
          <p:cNvPr id="9" name="Slide Number Placeholder 8"/>
          <p:cNvSpPr>
            <a:spLocks noGrp="1"/>
          </p:cNvSpPr>
          <p:nvPr>
            <p:ph type="sldNum" sz="quarter" idx="12"/>
          </p:nvPr>
        </p:nvSpPr>
        <p:spPr/>
        <p:txBody>
          <a:bodyPr/>
          <a:lstStyle>
            <a:lvl1pPr>
              <a:defRPr/>
            </a:lvl1pPr>
          </a:lstStyle>
          <a:p>
            <a:fld id="{7A45A4D3-6239-41EE-A3C0-6B9D3C140B41}" type="slidenum">
              <a:rPr lang="ru-RU"/>
              <a:pPr/>
              <a:t>‹#›</a:t>
            </a:fld>
            <a:endParaRPr lang="ru-RU"/>
          </a:p>
        </p:txBody>
      </p:sp>
    </p:spTree>
    <p:extLst>
      <p:ext uri="{BB962C8B-B14F-4D97-AF65-F5344CB8AC3E}">
        <p14:creationId xmlns:p14="http://schemas.microsoft.com/office/powerpoint/2010/main" val="3951925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lvl1pPr>
              <a:defRPr/>
            </a:lvl1pPr>
          </a:lstStyle>
          <a:p>
            <a:endParaRPr lang="ru-RU"/>
          </a:p>
        </p:txBody>
      </p:sp>
      <p:sp>
        <p:nvSpPr>
          <p:cNvPr id="4" name="Footer Placeholder 3"/>
          <p:cNvSpPr>
            <a:spLocks noGrp="1"/>
          </p:cNvSpPr>
          <p:nvPr>
            <p:ph type="ftr" sz="quarter" idx="11"/>
          </p:nvPr>
        </p:nvSpPr>
        <p:spPr/>
        <p:txBody>
          <a:bodyPr/>
          <a:lstStyle>
            <a:lvl1pPr>
              <a:defRPr/>
            </a:lvl1pPr>
          </a:lstStyle>
          <a:p>
            <a:endParaRPr lang="ru-RU"/>
          </a:p>
        </p:txBody>
      </p:sp>
      <p:sp>
        <p:nvSpPr>
          <p:cNvPr id="5" name="Slide Number Placeholder 4"/>
          <p:cNvSpPr>
            <a:spLocks noGrp="1"/>
          </p:cNvSpPr>
          <p:nvPr>
            <p:ph type="sldNum" sz="quarter" idx="12"/>
          </p:nvPr>
        </p:nvSpPr>
        <p:spPr/>
        <p:txBody>
          <a:bodyPr/>
          <a:lstStyle>
            <a:lvl1pPr>
              <a:defRPr/>
            </a:lvl1pPr>
          </a:lstStyle>
          <a:p>
            <a:fld id="{06237DB6-1DAB-489E-AAF1-0145ECE087FE}" type="slidenum">
              <a:rPr lang="ru-RU"/>
              <a:pPr/>
              <a:t>‹#›</a:t>
            </a:fld>
            <a:endParaRPr lang="ru-RU"/>
          </a:p>
        </p:txBody>
      </p:sp>
    </p:spTree>
    <p:extLst>
      <p:ext uri="{BB962C8B-B14F-4D97-AF65-F5344CB8AC3E}">
        <p14:creationId xmlns:p14="http://schemas.microsoft.com/office/powerpoint/2010/main" val="3288409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ru-RU"/>
          </a:p>
        </p:txBody>
      </p:sp>
      <p:sp>
        <p:nvSpPr>
          <p:cNvPr id="3" name="Footer Placeholder 2"/>
          <p:cNvSpPr>
            <a:spLocks noGrp="1"/>
          </p:cNvSpPr>
          <p:nvPr>
            <p:ph type="ftr" sz="quarter" idx="11"/>
          </p:nvPr>
        </p:nvSpPr>
        <p:spPr/>
        <p:txBody>
          <a:bodyPr/>
          <a:lstStyle>
            <a:lvl1pPr>
              <a:defRPr/>
            </a:lvl1pPr>
          </a:lstStyle>
          <a:p>
            <a:endParaRPr lang="ru-RU"/>
          </a:p>
        </p:txBody>
      </p:sp>
      <p:sp>
        <p:nvSpPr>
          <p:cNvPr id="4" name="Slide Number Placeholder 3"/>
          <p:cNvSpPr>
            <a:spLocks noGrp="1"/>
          </p:cNvSpPr>
          <p:nvPr>
            <p:ph type="sldNum" sz="quarter" idx="12"/>
          </p:nvPr>
        </p:nvSpPr>
        <p:spPr/>
        <p:txBody>
          <a:bodyPr/>
          <a:lstStyle>
            <a:lvl1pPr>
              <a:defRPr/>
            </a:lvl1pPr>
          </a:lstStyle>
          <a:p>
            <a:fld id="{BF2CAA28-DB25-43E5-8D86-4E0E8616C16C}" type="slidenum">
              <a:rPr lang="ru-RU"/>
              <a:pPr/>
              <a:t>‹#›</a:t>
            </a:fld>
            <a:endParaRPr lang="ru-RU"/>
          </a:p>
        </p:txBody>
      </p:sp>
    </p:spTree>
    <p:extLst>
      <p:ext uri="{BB962C8B-B14F-4D97-AF65-F5344CB8AC3E}">
        <p14:creationId xmlns:p14="http://schemas.microsoft.com/office/powerpoint/2010/main" val="3587135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ru-RU"/>
          </a:p>
        </p:txBody>
      </p:sp>
      <p:sp>
        <p:nvSpPr>
          <p:cNvPr id="6" name="Footer Placeholder 5"/>
          <p:cNvSpPr>
            <a:spLocks noGrp="1"/>
          </p:cNvSpPr>
          <p:nvPr>
            <p:ph type="ftr" sz="quarter" idx="11"/>
          </p:nvPr>
        </p:nvSpPr>
        <p:spPr/>
        <p:txBody>
          <a:bodyPr/>
          <a:lstStyle>
            <a:lvl1pPr>
              <a:defRPr/>
            </a:lvl1pPr>
          </a:lstStyle>
          <a:p>
            <a:endParaRPr lang="ru-RU"/>
          </a:p>
        </p:txBody>
      </p:sp>
      <p:sp>
        <p:nvSpPr>
          <p:cNvPr id="7" name="Slide Number Placeholder 6"/>
          <p:cNvSpPr>
            <a:spLocks noGrp="1"/>
          </p:cNvSpPr>
          <p:nvPr>
            <p:ph type="sldNum" sz="quarter" idx="12"/>
          </p:nvPr>
        </p:nvSpPr>
        <p:spPr/>
        <p:txBody>
          <a:bodyPr/>
          <a:lstStyle>
            <a:lvl1pPr>
              <a:defRPr/>
            </a:lvl1pPr>
          </a:lstStyle>
          <a:p>
            <a:fld id="{705EBCB0-2FAF-419F-802B-1ED965F012C5}" type="slidenum">
              <a:rPr lang="ru-RU"/>
              <a:pPr/>
              <a:t>‹#›</a:t>
            </a:fld>
            <a:endParaRPr lang="ru-RU"/>
          </a:p>
        </p:txBody>
      </p:sp>
    </p:spTree>
    <p:extLst>
      <p:ext uri="{BB962C8B-B14F-4D97-AF65-F5344CB8AC3E}">
        <p14:creationId xmlns:p14="http://schemas.microsoft.com/office/powerpoint/2010/main" val="1774655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ru-RU"/>
          </a:p>
        </p:txBody>
      </p:sp>
      <p:sp>
        <p:nvSpPr>
          <p:cNvPr id="6" name="Footer Placeholder 5"/>
          <p:cNvSpPr>
            <a:spLocks noGrp="1"/>
          </p:cNvSpPr>
          <p:nvPr>
            <p:ph type="ftr" sz="quarter" idx="11"/>
          </p:nvPr>
        </p:nvSpPr>
        <p:spPr/>
        <p:txBody>
          <a:bodyPr/>
          <a:lstStyle>
            <a:lvl1pPr>
              <a:defRPr/>
            </a:lvl1pPr>
          </a:lstStyle>
          <a:p>
            <a:endParaRPr lang="ru-RU"/>
          </a:p>
        </p:txBody>
      </p:sp>
      <p:sp>
        <p:nvSpPr>
          <p:cNvPr id="7" name="Slide Number Placeholder 6"/>
          <p:cNvSpPr>
            <a:spLocks noGrp="1"/>
          </p:cNvSpPr>
          <p:nvPr>
            <p:ph type="sldNum" sz="quarter" idx="12"/>
          </p:nvPr>
        </p:nvSpPr>
        <p:spPr/>
        <p:txBody>
          <a:bodyPr/>
          <a:lstStyle>
            <a:lvl1pPr>
              <a:defRPr/>
            </a:lvl1pPr>
          </a:lstStyle>
          <a:p>
            <a:fld id="{84A71947-F639-438F-B931-DCFE0F5143F0}" type="slidenum">
              <a:rPr lang="ru-RU"/>
              <a:pPr/>
              <a:t>‹#›</a:t>
            </a:fld>
            <a:endParaRPr lang="ru-RU"/>
          </a:p>
        </p:txBody>
      </p:sp>
    </p:spTree>
    <p:extLst>
      <p:ext uri="{BB962C8B-B14F-4D97-AF65-F5344CB8AC3E}">
        <p14:creationId xmlns:p14="http://schemas.microsoft.com/office/powerpoint/2010/main" val="2775316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59113" y="260350"/>
            <a:ext cx="5616575" cy="1008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smtClean="0"/>
              <a:t>Click to edit Master title style</a:t>
            </a:r>
          </a:p>
        </p:txBody>
      </p:sp>
      <p:sp>
        <p:nvSpPr>
          <p:cNvPr id="1027" name="Rectangle 3"/>
          <p:cNvSpPr>
            <a:spLocks noGrp="1" noChangeArrowheads="1"/>
          </p:cNvSpPr>
          <p:nvPr>
            <p:ph type="body" idx="1"/>
          </p:nvPr>
        </p:nvSpPr>
        <p:spPr bwMode="auto">
          <a:xfrm>
            <a:off x="468313" y="1700213"/>
            <a:ext cx="8207375" cy="424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smtClean="0"/>
              <a:t>Click to edit Master text styles</a:t>
            </a:r>
          </a:p>
          <a:p>
            <a:pPr lvl="1"/>
            <a:r>
              <a:rPr lang="ru-RU" smtClean="0"/>
              <a:t>Second level</a:t>
            </a:r>
          </a:p>
          <a:p>
            <a:pPr lvl="2"/>
            <a:r>
              <a:rPr lang="ru-RU" smtClean="0"/>
              <a:t>Third level</a:t>
            </a:r>
          </a:p>
          <a:p>
            <a:pPr lvl="3"/>
            <a:r>
              <a:rPr lang="ru-RU" smtClean="0"/>
              <a:t>Fourth level</a:t>
            </a:r>
          </a:p>
          <a:p>
            <a:pPr lvl="4"/>
            <a:r>
              <a:rPr lang="ru-RU" smtClean="0"/>
              <a:t>Fifth level</a:t>
            </a:r>
          </a:p>
        </p:txBody>
      </p:sp>
      <p:sp>
        <p:nvSpPr>
          <p:cNvPr id="1033" name="Rectangle 9"/>
          <p:cNvSpPr>
            <a:spLocks noGrp="1" noChangeArrowheads="1"/>
          </p:cNvSpPr>
          <p:nvPr>
            <p:ph type="dt" sz="half" idx="2"/>
          </p:nvPr>
        </p:nvSpPr>
        <p:spPr bwMode="auto">
          <a:xfrm>
            <a:off x="457200" y="6453188"/>
            <a:ext cx="2133600" cy="26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900">
                <a:solidFill>
                  <a:srgbClr val="000000"/>
                </a:solidFill>
                <a:latin typeface="Futura LT" pitchFamily="2" charset="0"/>
              </a:defRPr>
            </a:lvl1pPr>
          </a:lstStyle>
          <a:p>
            <a:endParaRPr lang="ru-RU"/>
          </a:p>
        </p:txBody>
      </p:sp>
      <p:sp>
        <p:nvSpPr>
          <p:cNvPr id="1034" name="Rectangle 10"/>
          <p:cNvSpPr>
            <a:spLocks noGrp="1" noChangeArrowheads="1"/>
          </p:cNvSpPr>
          <p:nvPr>
            <p:ph type="ftr" sz="quarter" idx="3"/>
          </p:nvPr>
        </p:nvSpPr>
        <p:spPr bwMode="auto">
          <a:xfrm>
            <a:off x="3124200" y="6453188"/>
            <a:ext cx="2895600" cy="26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900">
                <a:solidFill>
                  <a:srgbClr val="000000"/>
                </a:solidFill>
                <a:latin typeface="Futura LT" pitchFamily="2" charset="0"/>
              </a:defRPr>
            </a:lvl1pPr>
          </a:lstStyle>
          <a:p>
            <a:endParaRPr lang="ru-RU"/>
          </a:p>
        </p:txBody>
      </p:sp>
      <p:sp>
        <p:nvSpPr>
          <p:cNvPr id="1035" name="Rectangle 11"/>
          <p:cNvSpPr>
            <a:spLocks noGrp="1" noChangeArrowheads="1"/>
          </p:cNvSpPr>
          <p:nvPr>
            <p:ph type="sldNum" sz="quarter" idx="4"/>
          </p:nvPr>
        </p:nvSpPr>
        <p:spPr bwMode="auto">
          <a:xfrm>
            <a:off x="6553200" y="6453188"/>
            <a:ext cx="2133600" cy="26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900">
                <a:solidFill>
                  <a:srgbClr val="000000"/>
                </a:solidFill>
                <a:latin typeface="Futura LT" pitchFamily="2" charset="0"/>
              </a:defRPr>
            </a:lvl1pPr>
          </a:lstStyle>
          <a:p>
            <a:fld id="{69AA441F-EE19-4B56-A149-F96C32F8B7E3}" type="slidenum">
              <a:rPr lang="ru-RU"/>
              <a:pPr/>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lvl1pPr algn="l" rtl="0" fontAlgn="base">
        <a:spcBef>
          <a:spcPct val="0"/>
        </a:spcBef>
        <a:spcAft>
          <a:spcPct val="0"/>
        </a:spcAft>
        <a:defRPr sz="3600">
          <a:solidFill>
            <a:schemeClr val="tx2"/>
          </a:solidFill>
          <a:latin typeface="+mj-lt"/>
          <a:ea typeface="+mj-ea"/>
          <a:cs typeface="+mj-cs"/>
        </a:defRPr>
      </a:lvl1pPr>
      <a:lvl2pPr algn="l" rtl="0" fontAlgn="base">
        <a:spcBef>
          <a:spcPct val="0"/>
        </a:spcBef>
        <a:spcAft>
          <a:spcPct val="0"/>
        </a:spcAft>
        <a:defRPr sz="3600">
          <a:solidFill>
            <a:schemeClr val="tx2"/>
          </a:solidFill>
          <a:latin typeface="Futura LT Book" pitchFamily="2" charset="0"/>
          <a:ea typeface="굴림" pitchFamily="34" charset="-127"/>
        </a:defRPr>
      </a:lvl2pPr>
      <a:lvl3pPr algn="l" rtl="0" fontAlgn="base">
        <a:spcBef>
          <a:spcPct val="0"/>
        </a:spcBef>
        <a:spcAft>
          <a:spcPct val="0"/>
        </a:spcAft>
        <a:defRPr sz="3600">
          <a:solidFill>
            <a:schemeClr val="tx2"/>
          </a:solidFill>
          <a:latin typeface="Futura LT Book" pitchFamily="2" charset="0"/>
          <a:ea typeface="굴림" pitchFamily="34" charset="-127"/>
        </a:defRPr>
      </a:lvl3pPr>
      <a:lvl4pPr algn="l" rtl="0" fontAlgn="base">
        <a:spcBef>
          <a:spcPct val="0"/>
        </a:spcBef>
        <a:spcAft>
          <a:spcPct val="0"/>
        </a:spcAft>
        <a:defRPr sz="3600">
          <a:solidFill>
            <a:schemeClr val="tx2"/>
          </a:solidFill>
          <a:latin typeface="Futura LT Book" pitchFamily="2" charset="0"/>
          <a:ea typeface="굴림" pitchFamily="34" charset="-127"/>
        </a:defRPr>
      </a:lvl4pPr>
      <a:lvl5pPr algn="l" rtl="0" fontAlgn="base">
        <a:spcBef>
          <a:spcPct val="0"/>
        </a:spcBef>
        <a:spcAft>
          <a:spcPct val="0"/>
        </a:spcAft>
        <a:defRPr sz="3600">
          <a:solidFill>
            <a:schemeClr val="tx2"/>
          </a:solidFill>
          <a:latin typeface="Futura LT Book" pitchFamily="2" charset="0"/>
          <a:ea typeface="굴림" pitchFamily="34" charset="-127"/>
        </a:defRPr>
      </a:lvl5pPr>
      <a:lvl6pPr marL="457200" algn="l" rtl="0" fontAlgn="base">
        <a:spcBef>
          <a:spcPct val="0"/>
        </a:spcBef>
        <a:spcAft>
          <a:spcPct val="0"/>
        </a:spcAft>
        <a:defRPr sz="3600">
          <a:solidFill>
            <a:schemeClr val="tx2"/>
          </a:solidFill>
          <a:latin typeface="Futura LT Book" pitchFamily="2" charset="0"/>
          <a:ea typeface="굴림" pitchFamily="34" charset="-127"/>
        </a:defRPr>
      </a:lvl6pPr>
      <a:lvl7pPr marL="914400" algn="l" rtl="0" fontAlgn="base">
        <a:spcBef>
          <a:spcPct val="0"/>
        </a:spcBef>
        <a:spcAft>
          <a:spcPct val="0"/>
        </a:spcAft>
        <a:defRPr sz="3600">
          <a:solidFill>
            <a:schemeClr val="tx2"/>
          </a:solidFill>
          <a:latin typeface="Futura LT Book" pitchFamily="2" charset="0"/>
          <a:ea typeface="굴림" pitchFamily="34" charset="-127"/>
        </a:defRPr>
      </a:lvl7pPr>
      <a:lvl8pPr marL="1371600" algn="l" rtl="0" fontAlgn="base">
        <a:spcBef>
          <a:spcPct val="0"/>
        </a:spcBef>
        <a:spcAft>
          <a:spcPct val="0"/>
        </a:spcAft>
        <a:defRPr sz="3600">
          <a:solidFill>
            <a:schemeClr val="tx2"/>
          </a:solidFill>
          <a:latin typeface="Futura LT Book" pitchFamily="2" charset="0"/>
          <a:ea typeface="굴림" pitchFamily="34" charset="-127"/>
        </a:defRPr>
      </a:lvl8pPr>
      <a:lvl9pPr marL="1828800" algn="l" rtl="0" fontAlgn="base">
        <a:spcBef>
          <a:spcPct val="0"/>
        </a:spcBef>
        <a:spcAft>
          <a:spcPct val="0"/>
        </a:spcAft>
        <a:defRPr sz="3600">
          <a:solidFill>
            <a:schemeClr val="tx2"/>
          </a:solidFill>
          <a:latin typeface="Futura LT Book" pitchFamily="2" charset="0"/>
          <a:ea typeface="굴림" pitchFamily="34" charset="-127"/>
        </a:defRPr>
      </a:lvl9pPr>
    </p:titleStyle>
    <p:bodyStyle>
      <a:lvl1pPr marL="342900" indent="-342900" algn="l" rtl="0" fontAlgn="base">
        <a:spcBef>
          <a:spcPct val="20000"/>
        </a:spcBef>
        <a:spcAft>
          <a:spcPct val="0"/>
        </a:spcAft>
        <a:buChar char="•"/>
        <a:defRPr sz="2000">
          <a:solidFill>
            <a:srgbClr val="000000"/>
          </a:solidFill>
          <a:latin typeface="+mn-lt"/>
          <a:ea typeface="+mn-ea"/>
          <a:cs typeface="+mn-cs"/>
        </a:defRPr>
      </a:lvl1pPr>
      <a:lvl2pPr marL="742950" indent="-285750" algn="l" rtl="0" fontAlgn="base">
        <a:spcBef>
          <a:spcPct val="20000"/>
        </a:spcBef>
        <a:spcAft>
          <a:spcPct val="0"/>
        </a:spcAft>
        <a:buChar char="–"/>
        <a:defRPr sz="2000">
          <a:solidFill>
            <a:srgbClr val="000000"/>
          </a:solidFill>
          <a:latin typeface="+mn-lt"/>
        </a:defRPr>
      </a:lvl2pPr>
      <a:lvl3pPr marL="1143000" indent="-228600" algn="l" rtl="0" fontAlgn="base">
        <a:spcBef>
          <a:spcPct val="20000"/>
        </a:spcBef>
        <a:spcAft>
          <a:spcPct val="0"/>
        </a:spcAft>
        <a:buChar char="•"/>
        <a:defRPr sz="2000">
          <a:solidFill>
            <a:srgbClr val="000000"/>
          </a:solidFill>
          <a:latin typeface="+mn-lt"/>
        </a:defRPr>
      </a:lvl3pPr>
      <a:lvl4pPr marL="1600200" indent="-228600" algn="l" rtl="0" fontAlgn="base">
        <a:spcBef>
          <a:spcPct val="20000"/>
        </a:spcBef>
        <a:spcAft>
          <a:spcPct val="0"/>
        </a:spcAft>
        <a:buChar char="–"/>
        <a:defRPr sz="2000">
          <a:solidFill>
            <a:srgbClr val="000000"/>
          </a:solidFill>
          <a:latin typeface="+mn-lt"/>
        </a:defRPr>
      </a:lvl4pPr>
      <a:lvl5pPr marL="2057400" indent="-228600" algn="l" rtl="0" fontAlgn="base">
        <a:spcBef>
          <a:spcPct val="20000"/>
        </a:spcBef>
        <a:spcAft>
          <a:spcPct val="0"/>
        </a:spcAft>
        <a:buChar char="»"/>
        <a:defRPr sz="2000">
          <a:solidFill>
            <a:srgbClr val="000000"/>
          </a:solidFill>
          <a:latin typeface="+mn-lt"/>
        </a:defRPr>
      </a:lvl5pPr>
      <a:lvl6pPr marL="2514600" indent="-228600" algn="l" rtl="0" fontAlgn="base">
        <a:spcBef>
          <a:spcPct val="20000"/>
        </a:spcBef>
        <a:spcAft>
          <a:spcPct val="0"/>
        </a:spcAft>
        <a:buChar char="»"/>
        <a:defRPr sz="2000">
          <a:solidFill>
            <a:srgbClr val="000000"/>
          </a:solidFill>
          <a:latin typeface="+mn-lt"/>
        </a:defRPr>
      </a:lvl6pPr>
      <a:lvl7pPr marL="2971800" indent="-228600" algn="l" rtl="0" fontAlgn="base">
        <a:spcBef>
          <a:spcPct val="20000"/>
        </a:spcBef>
        <a:spcAft>
          <a:spcPct val="0"/>
        </a:spcAft>
        <a:buChar char="»"/>
        <a:defRPr sz="2000">
          <a:solidFill>
            <a:srgbClr val="000000"/>
          </a:solidFill>
          <a:latin typeface="+mn-lt"/>
        </a:defRPr>
      </a:lvl7pPr>
      <a:lvl8pPr marL="3429000" indent="-228600" algn="l" rtl="0" fontAlgn="base">
        <a:spcBef>
          <a:spcPct val="20000"/>
        </a:spcBef>
        <a:spcAft>
          <a:spcPct val="0"/>
        </a:spcAft>
        <a:buChar char="»"/>
        <a:defRPr sz="2000">
          <a:solidFill>
            <a:srgbClr val="000000"/>
          </a:solidFill>
          <a:latin typeface="+mn-lt"/>
        </a:defRPr>
      </a:lvl8pPr>
      <a:lvl9pPr marL="3886200" indent="-228600" algn="l" rtl="0" fontAlgn="base">
        <a:spcBef>
          <a:spcPct val="20000"/>
        </a:spcBef>
        <a:spcAft>
          <a:spcPct val="0"/>
        </a:spcAft>
        <a:buChar char="»"/>
        <a:defRPr sz="2000">
          <a:solidFill>
            <a:srgbClr val="000000"/>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bwMode="auto">
          <a:xfrm>
            <a:off x="1908175" y="274638"/>
            <a:ext cx="6767513"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smtClean="0"/>
              <a:t>Click to edit Master title style</a:t>
            </a:r>
          </a:p>
        </p:txBody>
      </p:sp>
      <p:sp>
        <p:nvSpPr>
          <p:cNvPr id="190467" name="Rectangle 3"/>
          <p:cNvSpPr>
            <a:spLocks noGrp="1" noChangeArrowheads="1"/>
          </p:cNvSpPr>
          <p:nvPr>
            <p:ph type="body" idx="1"/>
          </p:nvPr>
        </p:nvSpPr>
        <p:spPr bwMode="auto">
          <a:xfrm>
            <a:off x="1908175" y="1600200"/>
            <a:ext cx="6778625"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smtClean="0"/>
              <a:t>Click to edit Master text styles</a:t>
            </a:r>
          </a:p>
          <a:p>
            <a:pPr lvl="1"/>
            <a:r>
              <a:rPr lang="ru-RU" smtClean="0"/>
              <a:t>Second level</a:t>
            </a:r>
          </a:p>
          <a:p>
            <a:pPr lvl="2"/>
            <a:r>
              <a:rPr lang="ru-RU" smtClean="0"/>
              <a:t>Third level</a:t>
            </a:r>
          </a:p>
          <a:p>
            <a:pPr lvl="3"/>
            <a:r>
              <a:rPr lang="ru-RU" smtClean="0"/>
              <a:t>Fourth level</a:t>
            </a:r>
          </a:p>
          <a:p>
            <a:pPr lvl="4"/>
            <a:r>
              <a:rPr lang="ru-RU" smtClean="0"/>
              <a:t>Fifth level</a:t>
            </a:r>
          </a:p>
        </p:txBody>
      </p:sp>
      <p:sp>
        <p:nvSpPr>
          <p:cNvPr id="190468" name="Rectangle 4"/>
          <p:cNvSpPr>
            <a:spLocks noGrp="1" noChangeArrowheads="1"/>
          </p:cNvSpPr>
          <p:nvPr>
            <p:ph type="dt" sz="half" idx="2"/>
          </p:nvPr>
        </p:nvSpPr>
        <p:spPr bwMode="auto">
          <a:xfrm>
            <a:off x="457200" y="6453188"/>
            <a:ext cx="2133600" cy="26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900">
                <a:solidFill>
                  <a:schemeClr val="tx1"/>
                </a:solidFill>
                <a:latin typeface="Futura LT" pitchFamily="2" charset="0"/>
              </a:defRPr>
            </a:lvl1pPr>
          </a:lstStyle>
          <a:p>
            <a:endParaRPr lang="ru-RU"/>
          </a:p>
        </p:txBody>
      </p:sp>
      <p:sp>
        <p:nvSpPr>
          <p:cNvPr id="190469" name="Rectangle 5"/>
          <p:cNvSpPr>
            <a:spLocks noGrp="1" noChangeArrowheads="1"/>
          </p:cNvSpPr>
          <p:nvPr>
            <p:ph type="ftr" sz="quarter" idx="3"/>
          </p:nvPr>
        </p:nvSpPr>
        <p:spPr bwMode="auto">
          <a:xfrm>
            <a:off x="3124200" y="6453188"/>
            <a:ext cx="2895600" cy="26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900">
                <a:solidFill>
                  <a:schemeClr val="tx1"/>
                </a:solidFill>
                <a:latin typeface="Futura LT" pitchFamily="2" charset="0"/>
              </a:defRPr>
            </a:lvl1pPr>
          </a:lstStyle>
          <a:p>
            <a:endParaRPr lang="ru-RU"/>
          </a:p>
        </p:txBody>
      </p:sp>
      <p:sp>
        <p:nvSpPr>
          <p:cNvPr id="190470" name="Rectangle 6"/>
          <p:cNvSpPr>
            <a:spLocks noGrp="1" noChangeArrowheads="1"/>
          </p:cNvSpPr>
          <p:nvPr>
            <p:ph type="sldNum" sz="quarter" idx="4"/>
          </p:nvPr>
        </p:nvSpPr>
        <p:spPr bwMode="auto">
          <a:xfrm>
            <a:off x="6553200" y="6453188"/>
            <a:ext cx="2133600" cy="26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900">
                <a:solidFill>
                  <a:schemeClr val="tx1"/>
                </a:solidFill>
                <a:latin typeface="Futura LT" pitchFamily="2" charset="0"/>
              </a:defRPr>
            </a:lvl1pPr>
          </a:lstStyle>
          <a:p>
            <a:fld id="{7578DD29-AE0F-44A6-AEA0-F59BF8DC0E2E}" type="slidenum">
              <a:rPr lang="ru-RU"/>
              <a:pPr/>
              <a:t>‹#›</a:t>
            </a:fld>
            <a:endParaRPr lang="ru-R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fontAlgn="base">
        <a:spcBef>
          <a:spcPct val="0"/>
        </a:spcBef>
        <a:spcAft>
          <a:spcPct val="0"/>
        </a:spcAft>
        <a:defRPr sz="3600">
          <a:solidFill>
            <a:srgbClr val="666666"/>
          </a:solidFill>
          <a:latin typeface="+mj-lt"/>
          <a:ea typeface="+mj-ea"/>
          <a:cs typeface="+mj-cs"/>
        </a:defRPr>
      </a:lvl1pPr>
      <a:lvl2pPr algn="l" rtl="0" fontAlgn="base">
        <a:spcBef>
          <a:spcPct val="0"/>
        </a:spcBef>
        <a:spcAft>
          <a:spcPct val="0"/>
        </a:spcAft>
        <a:defRPr sz="3600">
          <a:solidFill>
            <a:srgbClr val="666666"/>
          </a:solidFill>
          <a:latin typeface="Futura LT Book" pitchFamily="2" charset="0"/>
        </a:defRPr>
      </a:lvl2pPr>
      <a:lvl3pPr algn="l" rtl="0" fontAlgn="base">
        <a:spcBef>
          <a:spcPct val="0"/>
        </a:spcBef>
        <a:spcAft>
          <a:spcPct val="0"/>
        </a:spcAft>
        <a:defRPr sz="3600">
          <a:solidFill>
            <a:srgbClr val="666666"/>
          </a:solidFill>
          <a:latin typeface="Futura LT Book" pitchFamily="2" charset="0"/>
        </a:defRPr>
      </a:lvl3pPr>
      <a:lvl4pPr algn="l" rtl="0" fontAlgn="base">
        <a:spcBef>
          <a:spcPct val="0"/>
        </a:spcBef>
        <a:spcAft>
          <a:spcPct val="0"/>
        </a:spcAft>
        <a:defRPr sz="3600">
          <a:solidFill>
            <a:srgbClr val="666666"/>
          </a:solidFill>
          <a:latin typeface="Futura LT Book" pitchFamily="2" charset="0"/>
        </a:defRPr>
      </a:lvl4pPr>
      <a:lvl5pPr algn="l" rtl="0" fontAlgn="base">
        <a:spcBef>
          <a:spcPct val="0"/>
        </a:spcBef>
        <a:spcAft>
          <a:spcPct val="0"/>
        </a:spcAft>
        <a:defRPr sz="3600">
          <a:solidFill>
            <a:srgbClr val="666666"/>
          </a:solidFill>
          <a:latin typeface="Futura LT Book" pitchFamily="2" charset="0"/>
        </a:defRPr>
      </a:lvl5pPr>
      <a:lvl6pPr marL="457200" algn="l" rtl="0" fontAlgn="base">
        <a:spcBef>
          <a:spcPct val="0"/>
        </a:spcBef>
        <a:spcAft>
          <a:spcPct val="0"/>
        </a:spcAft>
        <a:defRPr sz="3600">
          <a:solidFill>
            <a:srgbClr val="666666"/>
          </a:solidFill>
          <a:latin typeface="Futura LT Book" pitchFamily="2" charset="0"/>
        </a:defRPr>
      </a:lvl6pPr>
      <a:lvl7pPr marL="914400" algn="l" rtl="0" fontAlgn="base">
        <a:spcBef>
          <a:spcPct val="0"/>
        </a:spcBef>
        <a:spcAft>
          <a:spcPct val="0"/>
        </a:spcAft>
        <a:defRPr sz="3600">
          <a:solidFill>
            <a:srgbClr val="666666"/>
          </a:solidFill>
          <a:latin typeface="Futura LT Book" pitchFamily="2" charset="0"/>
        </a:defRPr>
      </a:lvl7pPr>
      <a:lvl8pPr marL="1371600" algn="l" rtl="0" fontAlgn="base">
        <a:spcBef>
          <a:spcPct val="0"/>
        </a:spcBef>
        <a:spcAft>
          <a:spcPct val="0"/>
        </a:spcAft>
        <a:defRPr sz="3600">
          <a:solidFill>
            <a:srgbClr val="666666"/>
          </a:solidFill>
          <a:latin typeface="Futura LT Book" pitchFamily="2" charset="0"/>
        </a:defRPr>
      </a:lvl8pPr>
      <a:lvl9pPr marL="1828800" algn="l" rtl="0" fontAlgn="base">
        <a:spcBef>
          <a:spcPct val="0"/>
        </a:spcBef>
        <a:spcAft>
          <a:spcPct val="0"/>
        </a:spcAft>
        <a:defRPr sz="3600">
          <a:solidFill>
            <a:srgbClr val="666666"/>
          </a:solidFill>
          <a:latin typeface="Futura LT Book" pitchFamily="2" charset="0"/>
        </a:defRPr>
      </a:lvl9pPr>
    </p:titleStyle>
    <p:bodyStyle>
      <a:lvl1pPr marL="342900" indent="-342900" algn="l" rtl="0" fontAlgn="base">
        <a:spcBef>
          <a:spcPct val="20000"/>
        </a:spcBef>
        <a:spcAft>
          <a:spcPct val="0"/>
        </a:spcAft>
        <a:buChar char="•"/>
        <a:defRPr sz="2000">
          <a:solidFill>
            <a:srgbClr val="666666"/>
          </a:solidFill>
          <a:latin typeface="+mn-lt"/>
          <a:ea typeface="+mn-ea"/>
          <a:cs typeface="+mn-cs"/>
        </a:defRPr>
      </a:lvl1pPr>
      <a:lvl2pPr marL="742950" indent="-285750" algn="l" rtl="0" fontAlgn="base">
        <a:spcBef>
          <a:spcPct val="20000"/>
        </a:spcBef>
        <a:spcAft>
          <a:spcPct val="0"/>
        </a:spcAft>
        <a:buChar char="–"/>
        <a:defRPr sz="2000">
          <a:solidFill>
            <a:srgbClr val="666666"/>
          </a:solidFill>
          <a:latin typeface="+mn-lt"/>
        </a:defRPr>
      </a:lvl2pPr>
      <a:lvl3pPr marL="1143000" indent="-228600" algn="l" rtl="0" fontAlgn="base">
        <a:spcBef>
          <a:spcPct val="20000"/>
        </a:spcBef>
        <a:spcAft>
          <a:spcPct val="0"/>
        </a:spcAft>
        <a:buChar char="•"/>
        <a:defRPr sz="2000">
          <a:solidFill>
            <a:srgbClr val="666666"/>
          </a:solidFill>
          <a:latin typeface="+mn-lt"/>
        </a:defRPr>
      </a:lvl3pPr>
      <a:lvl4pPr marL="1600200" indent="-228600" algn="l" rtl="0" fontAlgn="base">
        <a:spcBef>
          <a:spcPct val="20000"/>
        </a:spcBef>
        <a:spcAft>
          <a:spcPct val="0"/>
        </a:spcAft>
        <a:buChar char="–"/>
        <a:defRPr sz="2000">
          <a:solidFill>
            <a:srgbClr val="666666"/>
          </a:solidFill>
          <a:latin typeface="+mn-lt"/>
        </a:defRPr>
      </a:lvl4pPr>
      <a:lvl5pPr marL="2057400" indent="-228600" algn="l" rtl="0" fontAlgn="base">
        <a:spcBef>
          <a:spcPct val="20000"/>
        </a:spcBef>
        <a:spcAft>
          <a:spcPct val="0"/>
        </a:spcAft>
        <a:buChar char="»"/>
        <a:defRPr sz="2000">
          <a:solidFill>
            <a:srgbClr val="666666"/>
          </a:solidFill>
          <a:latin typeface="+mn-lt"/>
        </a:defRPr>
      </a:lvl5pPr>
      <a:lvl6pPr marL="2514600" indent="-228600" algn="l" rtl="0" fontAlgn="base">
        <a:spcBef>
          <a:spcPct val="20000"/>
        </a:spcBef>
        <a:spcAft>
          <a:spcPct val="0"/>
        </a:spcAft>
        <a:buChar char="»"/>
        <a:defRPr sz="2000">
          <a:solidFill>
            <a:srgbClr val="666666"/>
          </a:solidFill>
          <a:latin typeface="+mn-lt"/>
        </a:defRPr>
      </a:lvl6pPr>
      <a:lvl7pPr marL="2971800" indent="-228600" algn="l" rtl="0" fontAlgn="base">
        <a:spcBef>
          <a:spcPct val="20000"/>
        </a:spcBef>
        <a:spcAft>
          <a:spcPct val="0"/>
        </a:spcAft>
        <a:buChar char="»"/>
        <a:defRPr sz="2000">
          <a:solidFill>
            <a:srgbClr val="666666"/>
          </a:solidFill>
          <a:latin typeface="+mn-lt"/>
        </a:defRPr>
      </a:lvl7pPr>
      <a:lvl8pPr marL="3429000" indent="-228600" algn="l" rtl="0" fontAlgn="base">
        <a:spcBef>
          <a:spcPct val="20000"/>
        </a:spcBef>
        <a:spcAft>
          <a:spcPct val="0"/>
        </a:spcAft>
        <a:buChar char="»"/>
        <a:defRPr sz="2000">
          <a:solidFill>
            <a:srgbClr val="666666"/>
          </a:solidFill>
          <a:latin typeface="+mn-lt"/>
        </a:defRPr>
      </a:lvl8pPr>
      <a:lvl9pPr marL="3886200" indent="-228600" algn="l" rtl="0" fontAlgn="base">
        <a:spcBef>
          <a:spcPct val="20000"/>
        </a:spcBef>
        <a:spcAft>
          <a:spcPct val="0"/>
        </a:spcAft>
        <a:buChar char="»"/>
        <a:defRPr sz="2000">
          <a:solidFill>
            <a:srgbClr val="666666"/>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8" name="Rectangle 12"/>
          <p:cNvSpPr>
            <a:spLocks noGrp="1" noChangeArrowheads="1"/>
          </p:cNvSpPr>
          <p:nvPr>
            <p:ph type="ctrTitle"/>
          </p:nvPr>
        </p:nvSpPr>
        <p:spPr>
          <a:xfrm>
            <a:off x="1619250" y="2924175"/>
            <a:ext cx="5905500" cy="1439863"/>
          </a:xfrm>
        </p:spPr>
        <p:txBody>
          <a:bodyPr/>
          <a:lstStyle/>
          <a:p>
            <a:r>
              <a:rPr lang="ru-RU"/>
              <a:t>Name of</a:t>
            </a:r>
            <a:r>
              <a:rPr lang="en-US"/>
              <a:t> </a:t>
            </a:r>
            <a:r>
              <a:rPr lang="ru-RU"/>
              <a:t>Presentation</a:t>
            </a:r>
            <a:endParaRPr lang="en-US"/>
          </a:p>
        </p:txBody>
      </p:sp>
      <p:sp>
        <p:nvSpPr>
          <p:cNvPr id="34829" name="Rectangle 13"/>
          <p:cNvSpPr>
            <a:spLocks noGrp="1" noChangeArrowheads="1"/>
          </p:cNvSpPr>
          <p:nvPr>
            <p:ph type="subTitle" idx="1"/>
          </p:nvPr>
        </p:nvSpPr>
        <p:spPr>
          <a:xfrm>
            <a:off x="1619250" y="4437063"/>
            <a:ext cx="5905500" cy="577850"/>
          </a:xfrm>
        </p:spPr>
        <p:txBody>
          <a:bodyPr/>
          <a:lstStyle/>
          <a:p>
            <a:r>
              <a:rPr lang="ru-RU"/>
              <a:t>Company Name</a:t>
            </a:r>
            <a:endParaRPr lang="uk-UA"/>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571C99C-E213-4C0F-B508-464DF0A7444A}" type="slidenum">
              <a:rPr lang="ru-RU"/>
              <a:pPr/>
              <a:t>2</a:t>
            </a:fld>
            <a:endParaRPr lang="ru-RU"/>
          </a:p>
        </p:txBody>
      </p:sp>
      <p:sp>
        <p:nvSpPr>
          <p:cNvPr id="36866" name="Rectangle 2"/>
          <p:cNvSpPr>
            <a:spLocks noGrp="1" noChangeArrowheads="1"/>
          </p:cNvSpPr>
          <p:nvPr>
            <p:ph type="title"/>
          </p:nvPr>
        </p:nvSpPr>
        <p:spPr>
          <a:xfrm>
            <a:off x="3203575" y="115888"/>
            <a:ext cx="5472113" cy="1081087"/>
          </a:xfrm>
        </p:spPr>
        <p:txBody>
          <a:bodyPr/>
          <a:lstStyle/>
          <a:p>
            <a:r>
              <a:rPr lang="en-US"/>
              <a:t>Second Page</a:t>
            </a:r>
            <a:endParaRPr lang="uk-UA"/>
          </a:p>
        </p:txBody>
      </p:sp>
      <p:sp>
        <p:nvSpPr>
          <p:cNvPr id="36867" name="Rectangle 3"/>
          <p:cNvSpPr>
            <a:spLocks noGrp="1" noChangeArrowheads="1"/>
          </p:cNvSpPr>
          <p:nvPr>
            <p:ph type="body" idx="1"/>
          </p:nvPr>
        </p:nvSpPr>
        <p:spPr>
          <a:xfrm>
            <a:off x="468313" y="1484313"/>
            <a:ext cx="8207375" cy="4754562"/>
          </a:xfrm>
        </p:spPr>
        <p:txBody>
          <a:bodyPr/>
          <a:lstStyle/>
          <a:p>
            <a:pPr>
              <a:lnSpc>
                <a:spcPct val="80000"/>
              </a:lnSpc>
            </a:pPr>
            <a:r>
              <a:rPr lang="en-US" altLang="ko-KR">
                <a:ea typeface="굴림" pitchFamily="34" charset="-127"/>
              </a:rPr>
              <a:t>Your Text here</a:t>
            </a:r>
          </a:p>
          <a:p>
            <a:pPr>
              <a:lnSpc>
                <a:spcPct val="80000"/>
              </a:lnSpc>
            </a:pPr>
            <a:endParaRPr lang="en-US" altLang="ko-KR">
              <a:ea typeface="굴림" pitchFamily="34" charset="-127"/>
            </a:endParaRPr>
          </a:p>
          <a:p>
            <a:pPr>
              <a:lnSpc>
                <a:spcPct val="80000"/>
              </a:lnSpc>
            </a:pPr>
            <a:r>
              <a:rPr lang="ru-RU" altLang="ko-KR">
                <a:ea typeface="굴림" pitchFamily="34" charset="-127"/>
              </a:rPr>
              <a:t>Lorem ipsum dolor sit amet, consectetuer adipiscing elit, sed diam nonummy nibh euismod tincidunt ut laoreet dolore magna aliquam erat volutpat. Ut wisi enim ad minim veniam, quis nostrud exerci tation ullamcorper suscipit lobortis nisl ut aliquip ex ea commodo consequat. </a:t>
            </a:r>
            <a:endParaRPr lang="en-US" altLang="ko-KR">
              <a:ea typeface="굴림" pitchFamily="34" charset="-127"/>
            </a:endParaRPr>
          </a:p>
          <a:p>
            <a:pPr>
              <a:lnSpc>
                <a:spcPct val="80000"/>
              </a:lnSpc>
            </a:pPr>
            <a:endParaRPr lang="en-US" altLang="ko-KR">
              <a:ea typeface="굴림" pitchFamily="34" charset="-127"/>
            </a:endParaRPr>
          </a:p>
          <a:p>
            <a:pPr>
              <a:lnSpc>
                <a:spcPct val="80000"/>
              </a:lnSpc>
            </a:pPr>
            <a:r>
              <a:rPr lang="ru-RU" altLang="ko-KR">
                <a:ea typeface="굴림" pitchFamily="34" charset="-127"/>
              </a:rPr>
              <a:t>Duis autem vel eum iriure dolor in hendrerit in vulputate velit esse molestie consequat, vel illum dolore eu feugiat nulla facilisis at vero eros et accumsan et iusto odio dignissim qui blandit praesent luptatum zzril delenit augue duis dolore te feugait nulla facilisi. </a:t>
            </a:r>
            <a:endParaRPr lang="uk-UA"/>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F56AF8E-697B-473E-AE7B-F1C585827C36}" type="slidenum">
              <a:rPr lang="ru-RU"/>
              <a:pPr/>
              <a:t>3</a:t>
            </a:fld>
            <a:endParaRPr lang="ru-RU"/>
          </a:p>
        </p:txBody>
      </p:sp>
      <p:sp>
        <p:nvSpPr>
          <p:cNvPr id="195586" name="Rectangle 2"/>
          <p:cNvSpPr>
            <a:spLocks noGrp="1" noChangeArrowheads="1"/>
          </p:cNvSpPr>
          <p:nvPr>
            <p:ph type="title"/>
          </p:nvPr>
        </p:nvSpPr>
        <p:spPr>
          <a:xfrm>
            <a:off x="1908175" y="346075"/>
            <a:ext cx="6911975" cy="922338"/>
          </a:xfrm>
        </p:spPr>
        <p:txBody>
          <a:bodyPr/>
          <a:lstStyle/>
          <a:p>
            <a:r>
              <a:rPr lang="en-US"/>
              <a:t>Click to add title</a:t>
            </a:r>
          </a:p>
        </p:txBody>
      </p:sp>
      <p:sp>
        <p:nvSpPr>
          <p:cNvPr id="195587" name="Rectangle 3"/>
          <p:cNvSpPr>
            <a:spLocks noGrp="1" noChangeArrowheads="1"/>
          </p:cNvSpPr>
          <p:nvPr>
            <p:ph type="body" idx="1"/>
          </p:nvPr>
        </p:nvSpPr>
        <p:spPr>
          <a:xfrm>
            <a:off x="1908175" y="1341438"/>
            <a:ext cx="6911975" cy="5183187"/>
          </a:xfrm>
        </p:spPr>
        <p:txBody>
          <a:bodyPr/>
          <a:lstStyle/>
          <a:p>
            <a:r>
              <a:rPr lang="en-US" altLang="ko-KR">
                <a:ea typeface="굴림" pitchFamily="34" charset="-127"/>
              </a:rPr>
              <a:t>Your Text here</a:t>
            </a:r>
          </a:p>
          <a:p>
            <a:endParaRPr lang="en-US" altLang="ko-KR">
              <a:ea typeface="굴림" pitchFamily="34" charset="-127"/>
            </a:endParaRPr>
          </a:p>
          <a:p>
            <a:r>
              <a:rPr lang="ru-RU" altLang="ko-KR">
                <a:ea typeface="굴림" pitchFamily="34" charset="-127"/>
              </a:rPr>
              <a:t>Lorem ipsum dolor sit amet, consectetuer adipiscing elit, sed diam nonummy nibh euismod tincidunt ut laoreet dolore magna aliquam erat volutpat. Ut wisi enim ad minim veniam, quis nostrud exerci tation ullamcorper suscipit lobortis nisl ut aliquip ex ea commodo consequat. </a:t>
            </a:r>
            <a:endParaRPr lang="en-US" altLang="ko-KR">
              <a:ea typeface="굴림" pitchFamily="34" charset="-127"/>
            </a:endParaRPr>
          </a:p>
          <a:p>
            <a:endParaRPr lang="en-US" altLang="ko-KR">
              <a:ea typeface="굴림" pitchFamily="34" charset="-127"/>
            </a:endParaRPr>
          </a:p>
          <a:p>
            <a:r>
              <a:rPr lang="ru-RU" altLang="ko-KR">
                <a:ea typeface="굴림" pitchFamily="34" charset="-127"/>
              </a:rPr>
              <a:t>Duis autem vel eum iriure dolor in hendrerit in vulputate velit esse molestie consequat, vel illum dolore eu feugiat nulla facilisis at vero eros et accumsan et iusto odio dignissim qui blandit praesent luptatum zzril delenit augue duis dolore te feugait nulla facilisi. </a:t>
            </a:r>
            <a:endParaRPr lang="uk-UA"/>
          </a:p>
          <a:p>
            <a:endParaRPr lang="en-US"/>
          </a:p>
        </p:txBody>
      </p:sp>
    </p:spTree>
  </p:cSld>
  <p:clrMapOvr>
    <a:masterClrMapping/>
  </p:clrMapOvr>
</p:sld>
</file>

<file path=ppt/theme/theme1.xml><?xml version="1.0" encoding="utf-8"?>
<a:theme xmlns:a="http://schemas.openxmlformats.org/drawingml/2006/main" name="template">
  <a:themeElements>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fontScheme name="template">
      <a:majorFont>
        <a:latin typeface="Futura LT Book"/>
        <a:ea typeface="굴림"/>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3600" b="0" i="0" u="none" strike="noStrike" cap="none" normalizeH="0" baseline="0" smtClean="0">
            <a:ln>
              <a:noFill/>
            </a:ln>
            <a:solidFill>
              <a:schemeClr val="tx2"/>
            </a:solidFill>
            <a:effectLst/>
            <a:latin typeface="Futura LT Book" pitchFamily="2" charset="0"/>
            <a:ea typeface="굴림" pitchFamily="34"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3600" b="0" i="0" u="none" strike="noStrike" cap="none" normalizeH="0" baseline="0" smtClean="0">
            <a:ln>
              <a:noFill/>
            </a:ln>
            <a:solidFill>
              <a:schemeClr val="tx2"/>
            </a:solidFill>
            <a:effectLst/>
            <a:latin typeface="Futura LT Book" pitchFamily="2" charset="0"/>
            <a:ea typeface="굴림" pitchFamily="34" charset="-127"/>
          </a:defRPr>
        </a:defPPr>
      </a:lstStyle>
    </a:lnDef>
  </a:objectDefaults>
  <a:extraClrSchemeLst>
    <a:extraClrScheme>
      <a:clrScheme name="template 1">
        <a:dk1>
          <a:srgbClr val="4D4D4D"/>
        </a:dk1>
        <a:lt1>
          <a:srgbClr val="FFFFFF"/>
        </a:lt1>
        <a:dk2>
          <a:srgbClr val="000000"/>
        </a:dk2>
        <a:lt2>
          <a:srgbClr val="D5E1F3"/>
        </a:lt2>
        <a:accent1>
          <a:srgbClr val="BC4417"/>
        </a:accent1>
        <a:accent2>
          <a:srgbClr val="CF9C1C"/>
        </a:accent2>
        <a:accent3>
          <a:srgbClr val="FFFFFF"/>
        </a:accent3>
        <a:accent4>
          <a:srgbClr val="404040"/>
        </a:accent4>
        <a:accent5>
          <a:srgbClr val="DAB0AB"/>
        </a:accent5>
        <a:accent6>
          <a:srgbClr val="BB8D18"/>
        </a:accent6>
        <a:hlink>
          <a:srgbClr val="E8C97C"/>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000000"/>
        </a:dk2>
        <a:lt2>
          <a:srgbClr val="986615"/>
        </a:lt2>
        <a:accent1>
          <a:srgbClr val="BF4413"/>
        </a:accent1>
        <a:accent2>
          <a:srgbClr val="FFAB21"/>
        </a:accent2>
        <a:accent3>
          <a:srgbClr val="FFFFFF"/>
        </a:accent3>
        <a:accent4>
          <a:srgbClr val="404040"/>
        </a:accent4>
        <a:accent5>
          <a:srgbClr val="DCB0AA"/>
        </a:accent5>
        <a:accent6>
          <a:srgbClr val="E79B1D"/>
        </a:accent6>
        <a:hlink>
          <a:srgbClr val="C5A379"/>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000000"/>
        </a:dk2>
        <a:lt2>
          <a:srgbClr val="4A1B17"/>
        </a:lt2>
        <a:accent1>
          <a:srgbClr val="C66C00"/>
        </a:accent1>
        <a:accent2>
          <a:srgbClr val="FED416"/>
        </a:accent2>
        <a:accent3>
          <a:srgbClr val="FFFFFF"/>
        </a:accent3>
        <a:accent4>
          <a:srgbClr val="404040"/>
        </a:accent4>
        <a:accent5>
          <a:srgbClr val="DFBAAA"/>
        </a:accent5>
        <a:accent6>
          <a:srgbClr val="E6C013"/>
        </a:accent6>
        <a:hlink>
          <a:srgbClr val="FFDE93"/>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000000"/>
        </a:dk2>
        <a:lt2>
          <a:srgbClr val="570301"/>
        </a:lt2>
        <a:accent1>
          <a:srgbClr val="D37E00"/>
        </a:accent1>
        <a:accent2>
          <a:srgbClr val="F5CB03"/>
        </a:accent2>
        <a:accent3>
          <a:srgbClr val="FFFFFF"/>
        </a:accent3>
        <a:accent4>
          <a:srgbClr val="404040"/>
        </a:accent4>
        <a:accent5>
          <a:srgbClr val="E6C0AA"/>
        </a:accent5>
        <a:accent6>
          <a:srgbClr val="DEB802"/>
        </a:accent6>
        <a:hlink>
          <a:srgbClr val="D86001"/>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000000"/>
        </a:dk2>
        <a:lt2>
          <a:srgbClr val="713C0C"/>
        </a:lt2>
        <a:accent1>
          <a:srgbClr val="E4B058"/>
        </a:accent1>
        <a:accent2>
          <a:srgbClr val="FDD912"/>
        </a:accent2>
        <a:accent3>
          <a:srgbClr val="FFFFFF"/>
        </a:accent3>
        <a:accent4>
          <a:srgbClr val="404040"/>
        </a:accent4>
        <a:accent5>
          <a:srgbClr val="EFD4B4"/>
        </a:accent5>
        <a:accent6>
          <a:srgbClr val="E5C40F"/>
        </a:accent6>
        <a:hlink>
          <a:srgbClr val="E06301"/>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000000"/>
        </a:dk2>
        <a:lt2>
          <a:srgbClr val="953900"/>
        </a:lt2>
        <a:accent1>
          <a:srgbClr val="B65300"/>
        </a:accent1>
        <a:accent2>
          <a:srgbClr val="CE6A00"/>
        </a:accent2>
        <a:accent3>
          <a:srgbClr val="FFFFFF"/>
        </a:accent3>
        <a:accent4>
          <a:srgbClr val="404040"/>
        </a:accent4>
        <a:accent5>
          <a:srgbClr val="D7B3AA"/>
        </a:accent5>
        <a:accent6>
          <a:srgbClr val="BA5F00"/>
        </a:accent6>
        <a:hlink>
          <a:srgbClr val="F0A806"/>
        </a:hlink>
        <a:folHlink>
          <a:srgbClr val="FFE6C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000000"/>
        </a:dk2>
        <a:lt2>
          <a:srgbClr val="D87200"/>
        </a:lt2>
        <a:accent1>
          <a:srgbClr val="E29B07"/>
        </a:accent1>
        <a:accent2>
          <a:srgbClr val="EDBF03"/>
        </a:accent2>
        <a:accent3>
          <a:srgbClr val="FFFFFF"/>
        </a:accent3>
        <a:accent4>
          <a:srgbClr val="404040"/>
        </a:accent4>
        <a:accent5>
          <a:srgbClr val="EECBAA"/>
        </a:accent5>
        <a:accent6>
          <a:srgbClr val="D7AD02"/>
        </a:accent6>
        <a:hlink>
          <a:srgbClr val="7CA43F"/>
        </a:hlink>
        <a:folHlink>
          <a:srgbClr val="FFE6C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000000"/>
        </a:dk2>
        <a:lt2>
          <a:srgbClr val="D24D06"/>
        </a:lt2>
        <a:accent1>
          <a:srgbClr val="E59709"/>
        </a:accent1>
        <a:accent2>
          <a:srgbClr val="E9AC24"/>
        </a:accent2>
        <a:accent3>
          <a:srgbClr val="FFFFFF"/>
        </a:accent3>
        <a:accent4>
          <a:srgbClr val="404040"/>
        </a:accent4>
        <a:accent5>
          <a:srgbClr val="F0C9AA"/>
        </a:accent5>
        <a:accent6>
          <a:srgbClr val="D39B20"/>
        </a:accent6>
        <a:hlink>
          <a:srgbClr val="F7B80B"/>
        </a:hlink>
        <a:folHlink>
          <a:srgbClr val="FFE6C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000000"/>
        </a:dk2>
        <a:lt2>
          <a:srgbClr val="CD5003"/>
        </a:lt2>
        <a:accent1>
          <a:srgbClr val="419DCF"/>
        </a:accent1>
        <a:accent2>
          <a:srgbClr val="BC1F1F"/>
        </a:accent2>
        <a:accent3>
          <a:srgbClr val="FFFFFF"/>
        </a:accent3>
        <a:accent4>
          <a:srgbClr val="404040"/>
        </a:accent4>
        <a:accent5>
          <a:srgbClr val="B0CCE4"/>
        </a:accent5>
        <a:accent6>
          <a:srgbClr val="AA1B1B"/>
        </a:accent6>
        <a:hlink>
          <a:srgbClr val="FFE42F"/>
        </a:hlink>
        <a:folHlink>
          <a:srgbClr val="FFE6C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000000"/>
        </a:dk2>
        <a:lt2>
          <a:srgbClr val="DF2905"/>
        </a:lt2>
        <a:accent1>
          <a:srgbClr val="D05203"/>
        </a:accent1>
        <a:accent2>
          <a:srgbClr val="72A3E1"/>
        </a:accent2>
        <a:accent3>
          <a:srgbClr val="FFFFFF"/>
        </a:accent3>
        <a:accent4>
          <a:srgbClr val="404040"/>
        </a:accent4>
        <a:accent5>
          <a:srgbClr val="E4B3AA"/>
        </a:accent5>
        <a:accent6>
          <a:srgbClr val="6793CC"/>
        </a:accent6>
        <a:hlink>
          <a:srgbClr val="F3A105"/>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Futura LT Boo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3600" b="0" i="0" u="none" strike="noStrike" cap="none" normalizeH="0" baseline="0" smtClean="0">
            <a:ln>
              <a:noFill/>
            </a:ln>
            <a:solidFill>
              <a:schemeClr val="tx2"/>
            </a:solidFill>
            <a:effectLst/>
            <a:latin typeface="Futura LT Book" pitchFamily="2" charset="0"/>
            <a:ea typeface="굴림" pitchFamily="34"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3600" b="0" i="0" u="none" strike="noStrike" cap="none" normalizeH="0" baseline="0" smtClean="0">
            <a:ln>
              <a:noFill/>
            </a:ln>
            <a:solidFill>
              <a:schemeClr val="tx2"/>
            </a:solidFill>
            <a:effectLst/>
            <a:latin typeface="Futura LT Book" pitchFamily="2" charset="0"/>
            <a:ea typeface="굴림" pitchFamily="34" charset="-127"/>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529</TotalTime>
  <Words>201</Words>
  <Application>Microsoft Office PowerPoint</Application>
  <PresentationFormat>On-screen Show (4:3)</PresentationFormat>
  <Paragraphs>16</Paragraphs>
  <Slides>3</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vt:i4>
      </vt:variant>
    </vt:vector>
  </HeadingPairs>
  <TitlesOfParts>
    <vt:vector size="10" baseType="lpstr">
      <vt:lpstr>Arial</vt:lpstr>
      <vt:lpstr>Futura LT Book</vt:lpstr>
      <vt:lpstr>굴림</vt:lpstr>
      <vt:lpstr>Futura LT</vt:lpstr>
      <vt:lpstr>Century Gothic</vt:lpstr>
      <vt:lpstr>template</vt:lpstr>
      <vt:lpstr>Custom Design</vt:lpstr>
      <vt:lpstr>Name of Presentation</vt:lpstr>
      <vt:lpstr>Second Page</vt:lpstr>
      <vt:lpstr>Click to add title</vt:lpstr>
    </vt:vector>
  </TitlesOfParts>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PoweredTemplates.com</dc:creator>
  <cp:lastModifiedBy>MX</cp:lastModifiedBy>
  <cp:revision>150</cp:revision>
  <dcterms:created xsi:type="dcterms:W3CDTF">2006-06-29T12:15:01Z</dcterms:created>
  <dcterms:modified xsi:type="dcterms:W3CDTF">2017-01-17T14:52:24Z</dcterms:modified>
</cp:coreProperties>
</file>