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2" r:id="rId2"/>
    <p:sldMasterId id="214748368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3" r:id="rId5"/>
    <p:sldId id="257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344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1268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75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452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9145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993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6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375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6153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8991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1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9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54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33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70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9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45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08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76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038600" y="3059448"/>
            <a:ext cx="5905500" cy="1439863"/>
          </a:xfrm>
        </p:spPr>
        <p:txBody>
          <a:bodyPr/>
          <a:lstStyle/>
          <a:p>
            <a:r>
              <a:rPr lang="en-US" altLang="en-US" smtClean="0"/>
              <a:t>Multi-Way 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499311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Properties of B-Tree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7526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059113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962400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117132" y="24384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59114" y="24384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3962400" y="23868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39408" y="24027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381" y="28463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38200" y="2819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447800" y="28194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362200" y="29225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38599" y="29225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12930" y="28946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3091656" y="29225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4736629" y="29225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157442" y="28676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09800" y="1752600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9113" y="17526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18014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381" y="29225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8463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28463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20912" y="29225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94038" y="29225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8599" y="29225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62501" y="29225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49770" y="29281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7442" y="29225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Multiway tree 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Each non root </a:t>
            </a:r>
            <a:r>
              <a:rPr lang="en-US" sz="2800" dirty="0"/>
              <a:t>and each </a:t>
            </a:r>
            <a:r>
              <a:rPr lang="en-US" sz="2800" dirty="0" smtClean="0"/>
              <a:t>non leaf </a:t>
            </a:r>
            <a:r>
              <a:rPr lang="en-US" sz="2800" dirty="0"/>
              <a:t>node have at least </a:t>
            </a:r>
            <a:r>
              <a:rPr lang="en-US" sz="2800" dirty="0" smtClean="0"/>
              <a:t>n/2 </a:t>
            </a:r>
            <a:r>
              <a:rPr lang="en-US" sz="2800" dirty="0"/>
              <a:t>nonempty children.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non root node has between n-1 and 2n-1 nodes.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All the keys in the node is sorted.</a:t>
            </a:r>
            <a:endParaRPr lang="uk-UA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pPr algn="r"/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SEARCHING</a:t>
            </a:r>
          </a:p>
          <a:p>
            <a:r>
              <a:rPr lang="en-US" altLang="en-US" sz="2800" dirty="0" smtClean="0"/>
              <a:t>    In B tree we start to search from root node and compare the value.</a:t>
            </a:r>
          </a:p>
          <a:p>
            <a:r>
              <a:rPr lang="en-US" altLang="en-US" sz="2800" dirty="0" smtClean="0"/>
              <a:t> Determine which pointer to follow based on the value of key and the value of node. </a:t>
            </a:r>
          </a:p>
          <a:p>
            <a:r>
              <a:rPr lang="en-US" altLang="en-US" sz="2800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6778625" cy="58070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INSERTION</a:t>
            </a:r>
          </a:p>
          <a:p>
            <a:r>
              <a:rPr lang="en-US" altLang="en-US" sz="2800" dirty="0"/>
              <a:t>While inserting the value in the node we search for the position and insert the value.</a:t>
            </a:r>
          </a:p>
          <a:p>
            <a:r>
              <a:rPr lang="en-US" altLang="en-US" sz="2800" dirty="0"/>
              <a:t>If value is already present process stops.</a:t>
            </a:r>
          </a:p>
          <a:p>
            <a:r>
              <a:rPr lang="en-US" altLang="en-US" sz="2800" dirty="0"/>
              <a:t>If the node is already full we split the node in two halves and the middle value moves to the root node.</a:t>
            </a:r>
          </a:p>
          <a:p>
            <a:r>
              <a:rPr lang="en-US" altLang="en-US" sz="2800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08" y="1828800"/>
            <a:ext cx="6705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DELETION</a:t>
            </a:r>
          </a:p>
          <a:p>
            <a:r>
              <a:rPr lang="en-US" sz="2800" dirty="0"/>
              <a:t>In this process we search for the value to be </a:t>
            </a:r>
            <a:r>
              <a:rPr lang="en-US" sz="2800" dirty="0" smtClean="0"/>
              <a:t>deleted </a:t>
            </a:r>
            <a:r>
              <a:rPr lang="en-US" sz="2800" dirty="0"/>
              <a:t>if value is not present process </a:t>
            </a:r>
            <a:r>
              <a:rPr lang="en-US" sz="2800" dirty="0" smtClean="0"/>
              <a:t>ends.</a:t>
            </a:r>
            <a:endParaRPr lang="en-US" sz="2800" dirty="0"/>
          </a:p>
          <a:p>
            <a:r>
              <a:rPr lang="en-US" sz="2800" dirty="0"/>
              <a:t>If value is found , we delete it and move the  next value to its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971800"/>
            <a:ext cx="32004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Alaqua" pitchFamily="50" charset="0"/>
              </a:rPr>
              <a:t>THANK YOU</a:t>
            </a:r>
            <a:endParaRPr lang="en-US" sz="3600" b="1" dirty="0">
              <a:latin typeface="Alaqua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263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Alaqua</vt:lpstr>
      <vt:lpstr>Arial</vt:lpstr>
      <vt:lpstr>Futura LT</vt:lpstr>
      <vt:lpstr>Futura LT Book</vt:lpstr>
      <vt:lpstr>굴림</vt:lpstr>
      <vt:lpstr>Custom Design</vt:lpstr>
      <vt:lpstr>template</vt:lpstr>
      <vt:lpstr>1_Custom Design</vt:lpstr>
      <vt:lpstr>Multi-Way Tree</vt:lpstr>
      <vt:lpstr>Properties of B-Tree</vt:lpstr>
      <vt:lpstr>PowerPoint Presentation</vt:lpstr>
      <vt:lpstr>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Aashish Tamrakar</cp:lastModifiedBy>
  <cp:revision>20</cp:revision>
  <dcterms:created xsi:type="dcterms:W3CDTF">2019-07-02T10:05:11Z</dcterms:created>
  <dcterms:modified xsi:type="dcterms:W3CDTF">2019-07-05T03:30:58Z</dcterms:modified>
</cp:coreProperties>
</file>