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34C28-932E-4C04-8FDB-FA92C612A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78ABCD-E896-4F95-8A4A-625E3792A8E2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Hash1</a:t>
          </a:r>
          <a:endParaRPr lang="en-US" dirty="0"/>
        </a:p>
      </dgm:t>
    </dgm:pt>
    <dgm:pt modelId="{8C8428B4-5163-47E4-B3D7-91EB24C42B5C}" type="parTrans" cxnId="{F268BC96-C207-4696-8423-AB63E5C20A2F}">
      <dgm:prSet/>
      <dgm:spPr/>
      <dgm:t>
        <a:bodyPr/>
        <a:lstStyle/>
        <a:p>
          <a:endParaRPr lang="en-US"/>
        </a:p>
      </dgm:t>
    </dgm:pt>
    <dgm:pt modelId="{9C38F951-CEA1-46D7-891C-21A68A0540FA}" type="sibTrans" cxnId="{F268BC96-C207-4696-8423-AB63E5C20A2F}">
      <dgm:prSet/>
      <dgm:spPr/>
      <dgm:t>
        <a:bodyPr/>
        <a:lstStyle/>
        <a:p>
          <a:endParaRPr lang="en-US"/>
        </a:p>
      </dgm:t>
    </dgm:pt>
    <dgm:pt modelId="{B26AF228-1D6F-40C9-9F01-82B5559A8D68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Hash2</a:t>
          </a:r>
          <a:endParaRPr lang="en-US" dirty="0"/>
        </a:p>
      </dgm:t>
    </dgm:pt>
    <dgm:pt modelId="{DC737EF2-648E-44FB-9CAE-C5B0FAF2171A}" type="parTrans" cxnId="{67287404-B118-446A-89D5-68E8FF61C721}">
      <dgm:prSet/>
      <dgm:spPr/>
      <dgm:t>
        <a:bodyPr/>
        <a:lstStyle/>
        <a:p>
          <a:endParaRPr lang="en-US"/>
        </a:p>
      </dgm:t>
    </dgm:pt>
    <dgm:pt modelId="{6D784253-F18B-4756-B5E3-E6463408DB1B}" type="sibTrans" cxnId="{67287404-B118-446A-89D5-68E8FF61C721}">
      <dgm:prSet/>
      <dgm:spPr/>
      <dgm:t>
        <a:bodyPr/>
        <a:lstStyle/>
        <a:p>
          <a:endParaRPr lang="en-US"/>
        </a:p>
      </dgm:t>
    </dgm:pt>
    <dgm:pt modelId="{526F3A8E-92D1-468B-AA03-225C0E019D24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COLLISION SOLVED.</a:t>
          </a:r>
          <a:endParaRPr lang="en-US" dirty="0"/>
        </a:p>
      </dgm:t>
    </dgm:pt>
    <dgm:pt modelId="{6F47EDDF-13C4-4835-A43F-3023507975C5}" type="parTrans" cxnId="{9C5E6FC6-FCF3-4A48-8D82-2C478AD1DE6D}">
      <dgm:prSet/>
      <dgm:spPr/>
      <dgm:t>
        <a:bodyPr/>
        <a:lstStyle/>
        <a:p>
          <a:endParaRPr lang="en-US"/>
        </a:p>
      </dgm:t>
    </dgm:pt>
    <dgm:pt modelId="{A9EAB20E-FBDD-4C2E-B394-A0C6BBDF77C0}" type="sibTrans" cxnId="{9C5E6FC6-FCF3-4A48-8D82-2C478AD1DE6D}">
      <dgm:prSet/>
      <dgm:spPr/>
      <dgm:t>
        <a:bodyPr/>
        <a:lstStyle/>
        <a:p>
          <a:endParaRPr lang="en-US"/>
        </a:p>
      </dgm:t>
    </dgm:pt>
    <dgm:pt modelId="{5E7587A2-E983-4BD6-829B-88095F4725FE}" type="pres">
      <dgm:prSet presAssocID="{14F34C28-932E-4C04-8FDB-FA92C612AFE6}" presName="Name0" presStyleCnt="0">
        <dgm:presLayoutVars>
          <dgm:dir/>
          <dgm:animLvl val="lvl"/>
          <dgm:resizeHandles val="exact"/>
        </dgm:presLayoutVars>
      </dgm:prSet>
      <dgm:spPr/>
    </dgm:pt>
    <dgm:pt modelId="{794D26AB-4515-4A41-B612-249AA20D8CF6}" type="pres">
      <dgm:prSet presAssocID="{8E78ABCD-E896-4F95-8A4A-625E3792A8E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A2F44-6C9B-47D8-AF5D-28AF49AD9589}" type="pres">
      <dgm:prSet presAssocID="{9C38F951-CEA1-46D7-891C-21A68A0540FA}" presName="parTxOnlySpace" presStyleCnt="0"/>
      <dgm:spPr/>
    </dgm:pt>
    <dgm:pt modelId="{2FCD203E-DC0B-44AD-85A0-FF25D4BF6A34}" type="pres">
      <dgm:prSet presAssocID="{B26AF228-1D6F-40C9-9F01-82B5559A8D6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F97DF-F2BA-4C11-A452-F1A88F21CBED}" type="pres">
      <dgm:prSet presAssocID="{6D784253-F18B-4756-B5E3-E6463408DB1B}" presName="parTxOnlySpace" presStyleCnt="0"/>
      <dgm:spPr/>
    </dgm:pt>
    <dgm:pt modelId="{7BFA5902-71B9-4A85-8842-D981A0C405F5}" type="pres">
      <dgm:prSet presAssocID="{526F3A8E-92D1-468B-AA03-225C0E019D2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D40AF-8EE4-49D0-83F9-A10A62858E6A}" type="presOf" srcId="{526F3A8E-92D1-468B-AA03-225C0E019D24}" destId="{7BFA5902-71B9-4A85-8842-D981A0C405F5}" srcOrd="0" destOrd="0" presId="urn:microsoft.com/office/officeart/2005/8/layout/chevron1"/>
    <dgm:cxn modelId="{F268BC96-C207-4696-8423-AB63E5C20A2F}" srcId="{14F34C28-932E-4C04-8FDB-FA92C612AFE6}" destId="{8E78ABCD-E896-4F95-8A4A-625E3792A8E2}" srcOrd="0" destOrd="0" parTransId="{8C8428B4-5163-47E4-B3D7-91EB24C42B5C}" sibTransId="{9C38F951-CEA1-46D7-891C-21A68A0540FA}"/>
    <dgm:cxn modelId="{9C5E6FC6-FCF3-4A48-8D82-2C478AD1DE6D}" srcId="{14F34C28-932E-4C04-8FDB-FA92C612AFE6}" destId="{526F3A8E-92D1-468B-AA03-225C0E019D24}" srcOrd="2" destOrd="0" parTransId="{6F47EDDF-13C4-4835-A43F-3023507975C5}" sibTransId="{A9EAB20E-FBDD-4C2E-B394-A0C6BBDF77C0}"/>
    <dgm:cxn modelId="{CD5F7C66-FCF1-41B2-8DF6-A7E2BC3C67DD}" type="presOf" srcId="{8E78ABCD-E896-4F95-8A4A-625E3792A8E2}" destId="{794D26AB-4515-4A41-B612-249AA20D8CF6}" srcOrd="0" destOrd="0" presId="urn:microsoft.com/office/officeart/2005/8/layout/chevron1"/>
    <dgm:cxn modelId="{67287404-B118-446A-89D5-68E8FF61C721}" srcId="{14F34C28-932E-4C04-8FDB-FA92C612AFE6}" destId="{B26AF228-1D6F-40C9-9F01-82B5559A8D68}" srcOrd="1" destOrd="0" parTransId="{DC737EF2-648E-44FB-9CAE-C5B0FAF2171A}" sibTransId="{6D784253-F18B-4756-B5E3-E6463408DB1B}"/>
    <dgm:cxn modelId="{8E476761-AFCB-444C-AFC8-410E3EB48F48}" type="presOf" srcId="{14F34C28-932E-4C04-8FDB-FA92C612AFE6}" destId="{5E7587A2-E983-4BD6-829B-88095F4725FE}" srcOrd="0" destOrd="0" presId="urn:microsoft.com/office/officeart/2005/8/layout/chevron1"/>
    <dgm:cxn modelId="{0DC1CE95-5EF2-499B-BE25-2088E0D08C40}" type="presOf" srcId="{B26AF228-1D6F-40C9-9F01-82B5559A8D68}" destId="{2FCD203E-DC0B-44AD-85A0-FF25D4BF6A34}" srcOrd="0" destOrd="0" presId="urn:microsoft.com/office/officeart/2005/8/layout/chevron1"/>
    <dgm:cxn modelId="{D6C4C5FE-3DDE-4EF8-B820-96EDCA90B1EB}" type="presParOf" srcId="{5E7587A2-E983-4BD6-829B-88095F4725FE}" destId="{794D26AB-4515-4A41-B612-249AA20D8CF6}" srcOrd="0" destOrd="0" presId="urn:microsoft.com/office/officeart/2005/8/layout/chevron1"/>
    <dgm:cxn modelId="{6C1DAF91-EB03-476F-B4C0-D09141B2DA26}" type="presParOf" srcId="{5E7587A2-E983-4BD6-829B-88095F4725FE}" destId="{A1CA2F44-6C9B-47D8-AF5D-28AF49AD9589}" srcOrd="1" destOrd="0" presId="urn:microsoft.com/office/officeart/2005/8/layout/chevron1"/>
    <dgm:cxn modelId="{0CA83695-3E49-4666-9458-65C28608E866}" type="presParOf" srcId="{5E7587A2-E983-4BD6-829B-88095F4725FE}" destId="{2FCD203E-DC0B-44AD-85A0-FF25D4BF6A34}" srcOrd="2" destOrd="0" presId="urn:microsoft.com/office/officeart/2005/8/layout/chevron1"/>
    <dgm:cxn modelId="{6F29F54B-E88A-4AD1-8A1E-94FC9AF6B945}" type="presParOf" srcId="{5E7587A2-E983-4BD6-829B-88095F4725FE}" destId="{1F4F97DF-F2BA-4C11-A452-F1A88F21CBED}" srcOrd="3" destOrd="0" presId="urn:microsoft.com/office/officeart/2005/8/layout/chevron1"/>
    <dgm:cxn modelId="{D44AED68-7B79-4419-97AF-211FA6C38D8B}" type="presParOf" srcId="{5E7587A2-E983-4BD6-829B-88095F4725FE}" destId="{7BFA5902-71B9-4A85-8842-D981A0C4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D26AB-4515-4A41-B612-249AA20D8CF6}">
      <dsp:nvSpPr>
        <dsp:cNvPr id="0" name=""/>
        <dsp:cNvSpPr/>
      </dsp:nvSpPr>
      <dsp:spPr>
        <a:xfrm>
          <a:off x="238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Hash1</a:t>
          </a:r>
          <a:endParaRPr lang="en-US" sz="2300" kern="1200" dirty="0"/>
        </a:p>
      </dsp:txBody>
      <dsp:txXfrm>
        <a:off x="582612" y="1318015"/>
        <a:ext cx="1740694" cy="1160462"/>
      </dsp:txXfrm>
    </dsp:sp>
    <dsp:sp modelId="{2FCD203E-DC0B-44AD-85A0-FF25D4BF6A34}">
      <dsp:nvSpPr>
        <dsp:cNvPr id="0" name=""/>
        <dsp:cNvSpPr/>
      </dsp:nvSpPr>
      <dsp:spPr>
        <a:xfrm>
          <a:off x="261342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Hash2</a:t>
          </a:r>
          <a:endParaRPr lang="en-US" sz="2300" kern="1200" dirty="0"/>
        </a:p>
      </dsp:txBody>
      <dsp:txXfrm>
        <a:off x="3193652" y="1318015"/>
        <a:ext cx="1740694" cy="1160462"/>
      </dsp:txXfrm>
    </dsp:sp>
    <dsp:sp modelId="{7BFA5902-71B9-4A85-8842-D981A0C405F5}">
      <dsp:nvSpPr>
        <dsp:cNvPr id="0" name=""/>
        <dsp:cNvSpPr/>
      </dsp:nvSpPr>
      <dsp:spPr>
        <a:xfrm>
          <a:off x="5224462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COLLISION SOLVED.</a:t>
          </a:r>
          <a:endParaRPr lang="en-US" sz="2300" kern="1200" dirty="0"/>
        </a:p>
      </dsp:txBody>
      <dsp:txXfrm>
        <a:off x="5804693" y="1318015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38992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6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47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7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6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7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75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1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8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92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1DF7BC8C-8114-4E4D-AC42-AF2B48A295E9}" type="datetimeFigureOut">
              <a:rPr lang="en-US" smtClean="0"/>
              <a:t>19|7|3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67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754" y="2615784"/>
            <a:ext cx="6903224" cy="1512887"/>
          </a:xfrm>
        </p:spPr>
        <p:txBody>
          <a:bodyPr/>
          <a:lstStyle/>
          <a:p>
            <a:r>
              <a:rPr lang="en-US" dirty="0" smtClean="0"/>
              <a:t>Double Hashing &amp; </a:t>
            </a:r>
            <a:r>
              <a:rPr lang="en-US" smtClean="0"/>
              <a:t>Shell </a:t>
            </a:r>
            <a:r>
              <a:rPr lang="en-US" smtClean="0"/>
              <a:t>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0388" y="3695283"/>
            <a:ext cx="5175955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Double Hashing - 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677635"/>
            <a:ext cx="10943167" cy="2205743"/>
          </a:xfrm>
        </p:spPr>
        <p:txBody>
          <a:bodyPr/>
          <a:lstStyle/>
          <a:p>
            <a:r>
              <a:rPr lang="en-US" sz="2800" dirty="0"/>
              <a:t>a collision resolving technique in </a:t>
            </a:r>
            <a:r>
              <a:rPr lang="en-US" sz="2800" dirty="0" smtClean="0"/>
              <a:t>Open </a:t>
            </a:r>
            <a:r>
              <a:rPr lang="en-US" sz="2800" dirty="0"/>
              <a:t>Addressed Hash tables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uses the idea of applying a second hash function to key when a collision occurs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implemented in many popular libraries.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57312" y="3061506"/>
            <a:ext cx="10510273" cy="3796494"/>
            <a:chOff x="1259586" y="2585551"/>
            <a:chExt cx="10510273" cy="5418667"/>
          </a:xfrm>
        </p:grpSpPr>
        <p:sp>
          <p:nvSpPr>
            <p:cNvPr id="6" name="Striped Right Arrow 5"/>
            <p:cNvSpPr/>
            <p:nvPr/>
          </p:nvSpPr>
          <p:spPr bwMode="auto">
            <a:xfrm>
              <a:off x="1259586" y="4487730"/>
              <a:ext cx="2642713" cy="1614311"/>
            </a:xfrm>
            <a:prstGeom prst="stripedRight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Collision</a:t>
              </a:r>
            </a:p>
          </p:txBody>
        </p:sp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558526628"/>
                </p:ext>
              </p:extLst>
            </p:nvPr>
          </p:nvGraphicFramePr>
          <p:xfrm>
            <a:off x="3641859" y="258555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055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7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</TotalTime>
  <Words>53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Futura LT</vt:lpstr>
      <vt:lpstr>Futura LT Book</vt:lpstr>
      <vt:lpstr>굴림</vt:lpstr>
      <vt:lpstr>template</vt:lpstr>
      <vt:lpstr>Custom Design</vt:lpstr>
      <vt:lpstr>Double Hashing &amp; Shell Sort</vt:lpstr>
      <vt:lpstr>Double Hashing - Introduction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Hashing &amp; Shell Short</dc:title>
  <dc:creator>Aashish Tamrakar</dc:creator>
  <cp:lastModifiedBy>Aashish Tamrakar</cp:lastModifiedBy>
  <cp:revision>3</cp:revision>
  <dcterms:created xsi:type="dcterms:W3CDTF">2019-07-01T14:38:46Z</dcterms:created>
  <dcterms:modified xsi:type="dcterms:W3CDTF">2019-07-03T12:29:19Z</dcterms:modified>
</cp:coreProperties>
</file>