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71134" y="2995614"/>
            <a:ext cx="8449733" cy="1512887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ru-RU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71134" y="4508500"/>
            <a:ext cx="8449733" cy="433388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2"/>
                </a:solidFill>
                <a:latin typeface="Futura LT Book" pitchFamily="2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ru-RU" noProof="0" smtClean="0"/>
          </a:p>
        </p:txBody>
      </p:sp>
    </p:spTree>
    <p:extLst>
      <p:ext uri="{BB962C8B-B14F-4D97-AF65-F5344CB8AC3E}">
        <p14:creationId xmlns:p14="http://schemas.microsoft.com/office/powerpoint/2010/main" val="83686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721F0F-F7B7-489A-949B-C21C36ED7199}" type="datetimeFigureOut">
              <a:rPr lang="en-US" smtClean="0"/>
              <a:t>19|7|5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8C0205-B8F0-4581-BAD7-316F556E5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40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2851" y="260351"/>
            <a:ext cx="2734733" cy="56880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4418" y="260351"/>
            <a:ext cx="8005233" cy="56880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721F0F-F7B7-489A-949B-C21C36ED7199}" type="datetimeFigureOut">
              <a:rPr lang="en-US" smtClean="0"/>
              <a:t>19|7|5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8C0205-B8F0-4581-BAD7-316F556E5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1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435FDB-6638-4E92-95F6-75A80152081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07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BD651-6F83-451E-891F-7B37CC5EAFB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111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1AFF2F-FD1D-4FD2-A8FB-A2F41215D68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889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44234" y="1600201"/>
            <a:ext cx="441748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64917" y="1600201"/>
            <a:ext cx="441748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B303A4-09C2-48B9-811C-0CD2AC8274C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414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23AB-8447-4AAC-B9CF-2EB12986B14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058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B7FA34-A905-4CEA-8AE3-4CBC8065A051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01421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41CA3-49CF-4D8F-B675-13DD3E58B2F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86020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8ECA66-399E-48A6-80AA-2C772D2C6D8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547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721F0F-F7B7-489A-949B-C21C36ED7199}" type="datetimeFigureOut">
              <a:rPr lang="en-US" smtClean="0"/>
              <a:t>19|7|5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8C0205-B8F0-4581-BAD7-316F556E5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446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C9F204-724F-4F75-80A9-8314812AD08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6754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F3FD3-67DE-4D62-8AFB-F35873EE7007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28583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23917" y="274639"/>
            <a:ext cx="22584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4234" y="274639"/>
            <a:ext cx="6576484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CB7F00-5A4E-42B9-AAFF-F448DEF0023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091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721F0F-F7B7-489A-949B-C21C36ED7199}" type="datetimeFigureOut">
              <a:rPr lang="en-US" smtClean="0"/>
              <a:t>19|7|5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8C0205-B8F0-4581-BAD7-316F556E5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64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418" y="1700213"/>
            <a:ext cx="5369983" cy="4248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00213"/>
            <a:ext cx="5369984" cy="4248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721F0F-F7B7-489A-949B-C21C36ED7199}" type="datetimeFigureOut">
              <a:rPr lang="en-US" smtClean="0"/>
              <a:t>19|7|5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8C0205-B8F0-4581-BAD7-316F556E5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2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721F0F-F7B7-489A-949B-C21C36ED7199}" type="datetimeFigureOut">
              <a:rPr lang="en-US" smtClean="0"/>
              <a:t>19|7|5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8C0205-B8F0-4581-BAD7-316F556E5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55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721F0F-F7B7-489A-949B-C21C36ED7199}" type="datetimeFigureOut">
              <a:rPr lang="en-US" smtClean="0"/>
              <a:t>19|7|5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8C0205-B8F0-4581-BAD7-316F556E5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54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721F0F-F7B7-489A-949B-C21C36ED7199}" type="datetimeFigureOut">
              <a:rPr lang="en-US" smtClean="0"/>
              <a:t>19|7|5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8C0205-B8F0-4581-BAD7-316F556E5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84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721F0F-F7B7-489A-949B-C21C36ED7199}" type="datetimeFigureOut">
              <a:rPr lang="en-US" smtClean="0"/>
              <a:t>19|7|5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8C0205-B8F0-4581-BAD7-316F556E5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2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721F0F-F7B7-489A-949B-C21C36ED7199}" type="datetimeFigureOut">
              <a:rPr lang="en-US" smtClean="0"/>
              <a:t>19|7|5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8C0205-B8F0-4581-BAD7-316F556E5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1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78818" y="260351"/>
            <a:ext cx="7488767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ru-RU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1700213"/>
            <a:ext cx="10943167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fld id="{A3721F0F-F7B7-489A-949B-C21C36ED7199}" type="datetimeFigureOut">
              <a:rPr lang="en-US" smtClean="0"/>
              <a:t>19|7|5</a:t>
            </a:fld>
            <a:endParaRPr 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53189"/>
            <a:ext cx="3860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endParaRPr lang="en-US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fld id="{E48C0205-B8F0-4581-BAD7-316F556E5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11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44234" y="274638"/>
            <a:ext cx="902335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ru-RU" smtClean="0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4234" y="1600201"/>
            <a:ext cx="903816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smtClean="0"/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endParaRPr 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53189"/>
            <a:ext cx="3860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endParaRPr 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fld id="{7578DD29-AE0F-44A6-AEA0-F59BF8DC0E2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88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0426" y="2623022"/>
            <a:ext cx="3525114" cy="1138504"/>
          </a:xfrm>
        </p:spPr>
        <p:txBody>
          <a:bodyPr/>
          <a:lstStyle/>
          <a:p>
            <a:r>
              <a:rPr lang="en-US" dirty="0" smtClean="0"/>
              <a:t>Shell 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64340" y="3761526"/>
            <a:ext cx="8449733" cy="433388"/>
          </a:xfrm>
        </p:spPr>
        <p:txBody>
          <a:bodyPr/>
          <a:lstStyle/>
          <a:p>
            <a:r>
              <a:rPr lang="en-US" dirty="0" smtClean="0"/>
              <a:t>By </a:t>
            </a:r>
            <a:r>
              <a:rPr lang="en-US" b="1" dirty="0" smtClean="0"/>
              <a:t>Aashish Tamrakar</a:t>
            </a:r>
            <a:r>
              <a:rPr lang="en-US" dirty="0" smtClean="0"/>
              <a:t> &amp; </a:t>
            </a:r>
            <a:r>
              <a:rPr lang="en-US" b="1" dirty="0" err="1" smtClean="0"/>
              <a:t>Asim</a:t>
            </a:r>
            <a:r>
              <a:rPr lang="en-US" b="1" dirty="0" smtClean="0"/>
              <a:t> </a:t>
            </a:r>
            <a:r>
              <a:rPr lang="en-US" b="1" dirty="0" err="1" smtClean="0"/>
              <a:t>Aryal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1180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Shell Sort - Introduction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418" y="1700213"/>
            <a:ext cx="10943167" cy="2704362"/>
          </a:xfrm>
        </p:spPr>
        <p:txBody>
          <a:bodyPr/>
          <a:lstStyle/>
          <a:p>
            <a:r>
              <a:rPr lang="en-US" sz="2800" dirty="0"/>
              <a:t>a highly efficient sorting </a:t>
            </a:r>
            <a:r>
              <a:rPr lang="en-US" sz="2800" dirty="0" smtClean="0"/>
              <a:t>algorithm, similar to insertion sort</a:t>
            </a:r>
          </a:p>
          <a:p>
            <a:r>
              <a:rPr lang="en-US" sz="2800" dirty="0" smtClean="0"/>
              <a:t>avoids large shifts</a:t>
            </a:r>
          </a:p>
          <a:p>
            <a:r>
              <a:rPr lang="en-US" sz="2800" dirty="0"/>
              <a:t>s</a:t>
            </a:r>
            <a:r>
              <a:rPr lang="en-US" sz="2800" dirty="0" smtClean="0"/>
              <a:t>orts less widely spaced elements in interval.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 smtClean="0"/>
              <a:t>Interval</a:t>
            </a:r>
          </a:p>
          <a:p>
            <a:pPr marL="0" indent="0">
              <a:buNone/>
            </a:pPr>
            <a:endParaRPr lang="en-US" sz="2800" b="1" dirty="0" smtClean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21217" y="46106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721217" y="4417454"/>
            <a:ext cx="9916732" cy="1867436"/>
          </a:xfrm>
          <a:prstGeom prst="rect">
            <a:avLst/>
          </a:prstGeom>
          <a:solidFill>
            <a:srgbClr val="A1E4E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 = h * 3 + 1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dirty="0" smtClean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where, h is the interval with initial value 1.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(Knuth’s Formulae)</a:t>
            </a:r>
          </a:p>
        </p:txBody>
      </p:sp>
    </p:spTree>
    <p:extLst>
      <p:ext uri="{BB962C8B-B14F-4D97-AF65-F5344CB8AC3E}">
        <p14:creationId xmlns:p14="http://schemas.microsoft.com/office/powerpoint/2010/main" val="73423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418" y="1700213"/>
            <a:ext cx="8648371" cy="224072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Aparajita" panose="02020603050405020304" pitchFamily="18" charset="0"/>
                <a:cs typeface="Aparajita" panose="02020603050405020304" pitchFamily="18" charset="0"/>
              </a:rPr>
              <a:t>Step </a:t>
            </a: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1 − Initialize the value of h</a:t>
            </a:r>
          </a:p>
          <a:p>
            <a:pPr marL="0" indent="0">
              <a:buNone/>
            </a:pP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Step 2 − Divide the list into smaller sub-list of equal interval h</a:t>
            </a:r>
          </a:p>
          <a:p>
            <a:pPr marL="0" indent="0">
              <a:buNone/>
            </a:pP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Step 3 − Sort these sub-lists using insertion sort</a:t>
            </a:r>
          </a:p>
          <a:p>
            <a:pPr marL="0" indent="0">
              <a:buNone/>
            </a:pP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Step </a:t>
            </a:r>
            <a:r>
              <a:rPr lang="en-US" sz="2800" dirty="0" smtClean="0">
                <a:latin typeface="Aparajita" panose="02020603050405020304" pitchFamily="18" charset="0"/>
                <a:cs typeface="Aparajita" panose="02020603050405020304" pitchFamily="18" charset="0"/>
              </a:rPr>
              <a:t>4 </a:t>
            </a: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− Repeat until complete list is sorted</a:t>
            </a:r>
          </a:p>
        </p:txBody>
      </p:sp>
    </p:spTree>
    <p:extLst>
      <p:ext uri="{BB962C8B-B14F-4D97-AF65-F5344CB8AC3E}">
        <p14:creationId xmlns:p14="http://schemas.microsoft.com/office/powerpoint/2010/main" val="348455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Example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785611" y="2021982"/>
            <a:ext cx="10781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We should use the Knuth’s formula to sort the given data set.: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019" y="2552454"/>
            <a:ext cx="4486807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00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856" y="2428204"/>
            <a:ext cx="6400800" cy="914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0913" y="1737290"/>
            <a:ext cx="5413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We take the two sorted set again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40913" y="3530153"/>
            <a:ext cx="106202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Then, we take interval of 1 and </a:t>
            </a:r>
            <a:endParaRPr lang="en-US" sz="2800" dirty="0" smtClean="0"/>
          </a:p>
          <a:p>
            <a:r>
              <a:rPr lang="en-US" sz="2800" dirty="0" smtClean="0"/>
              <a:t>this </a:t>
            </a:r>
            <a:r>
              <a:rPr lang="en-US" sz="2800" dirty="0"/>
              <a:t>gap generates two sub-lists - {14, 27, 35, 42}, {19, 10, 33, 44}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611" y="4612247"/>
            <a:ext cx="37338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80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702" y="1764405"/>
            <a:ext cx="5119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 compare and swap if necessary.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640" y="57150"/>
            <a:ext cx="3705225" cy="68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85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189" y="2382591"/>
            <a:ext cx="9813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latin typeface="Alaqua" pitchFamily="50" charset="0"/>
              </a:rPr>
              <a:t>THANK YOU</a:t>
            </a:r>
            <a:endParaRPr lang="en-US" sz="7200" dirty="0">
              <a:latin typeface="Alaqua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60562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Futura LT Book"/>
        <a:ea typeface="굴림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utura LT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8</TotalTime>
  <Words>158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Alaqua</vt:lpstr>
      <vt:lpstr>Aparajita</vt:lpstr>
      <vt:lpstr>Arial</vt:lpstr>
      <vt:lpstr>Cambria</vt:lpstr>
      <vt:lpstr>Futura LT</vt:lpstr>
      <vt:lpstr>Futura LT Book</vt:lpstr>
      <vt:lpstr>굴림</vt:lpstr>
      <vt:lpstr>template</vt:lpstr>
      <vt:lpstr>Custom Design</vt:lpstr>
      <vt:lpstr>Shell Sort</vt:lpstr>
      <vt:lpstr>Shell Sort - Introduction</vt:lpstr>
      <vt:lpstr>Algorithm</vt:lpstr>
      <vt:lpstr>Example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Shell Sort</dc:title>
  <dc:creator>Aashish Tamrakar</dc:creator>
  <cp:lastModifiedBy>Aashish Tamrakar</cp:lastModifiedBy>
  <cp:revision>2</cp:revision>
  <dcterms:created xsi:type="dcterms:W3CDTF">2019-07-05T03:25:14Z</dcterms:created>
  <dcterms:modified xsi:type="dcterms:W3CDTF">2019-07-05T04:29:33Z</dcterms:modified>
</cp:coreProperties>
</file>