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64" r:id="rId5"/>
    <p:sldId id="265" r:id="rId6"/>
    <p:sldId id="266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F34C28-932E-4C04-8FDB-FA92C612A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78ABCD-E896-4F95-8A4A-625E3792A8E2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Hash1</a:t>
          </a:r>
          <a:endParaRPr lang="en-US" dirty="0"/>
        </a:p>
      </dgm:t>
    </dgm:pt>
    <dgm:pt modelId="{8C8428B4-5163-47E4-B3D7-91EB24C42B5C}" type="parTrans" cxnId="{F268BC96-C207-4696-8423-AB63E5C20A2F}">
      <dgm:prSet/>
      <dgm:spPr/>
      <dgm:t>
        <a:bodyPr/>
        <a:lstStyle/>
        <a:p>
          <a:endParaRPr lang="en-US"/>
        </a:p>
      </dgm:t>
    </dgm:pt>
    <dgm:pt modelId="{9C38F951-CEA1-46D7-891C-21A68A0540FA}" type="sibTrans" cxnId="{F268BC96-C207-4696-8423-AB63E5C20A2F}">
      <dgm:prSet/>
      <dgm:spPr/>
      <dgm:t>
        <a:bodyPr/>
        <a:lstStyle/>
        <a:p>
          <a:endParaRPr lang="en-US"/>
        </a:p>
      </dgm:t>
    </dgm:pt>
    <dgm:pt modelId="{B26AF228-1D6F-40C9-9F01-82B5559A8D68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Hash2</a:t>
          </a:r>
          <a:endParaRPr lang="en-US" dirty="0"/>
        </a:p>
      </dgm:t>
    </dgm:pt>
    <dgm:pt modelId="{DC737EF2-648E-44FB-9CAE-C5B0FAF2171A}" type="parTrans" cxnId="{67287404-B118-446A-89D5-68E8FF61C721}">
      <dgm:prSet/>
      <dgm:spPr/>
      <dgm:t>
        <a:bodyPr/>
        <a:lstStyle/>
        <a:p>
          <a:endParaRPr lang="en-US"/>
        </a:p>
      </dgm:t>
    </dgm:pt>
    <dgm:pt modelId="{6D784253-F18B-4756-B5E3-E6463408DB1B}" type="sibTrans" cxnId="{67287404-B118-446A-89D5-68E8FF61C721}">
      <dgm:prSet/>
      <dgm:spPr/>
      <dgm:t>
        <a:bodyPr/>
        <a:lstStyle/>
        <a:p>
          <a:endParaRPr lang="en-US"/>
        </a:p>
      </dgm:t>
    </dgm:pt>
    <dgm:pt modelId="{526F3A8E-92D1-468B-AA03-225C0E019D24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COLLISION SOLVED.</a:t>
          </a:r>
          <a:endParaRPr lang="en-US" dirty="0"/>
        </a:p>
      </dgm:t>
    </dgm:pt>
    <dgm:pt modelId="{6F47EDDF-13C4-4835-A43F-3023507975C5}" type="parTrans" cxnId="{9C5E6FC6-FCF3-4A48-8D82-2C478AD1DE6D}">
      <dgm:prSet/>
      <dgm:spPr/>
      <dgm:t>
        <a:bodyPr/>
        <a:lstStyle/>
        <a:p>
          <a:endParaRPr lang="en-US"/>
        </a:p>
      </dgm:t>
    </dgm:pt>
    <dgm:pt modelId="{A9EAB20E-FBDD-4C2E-B394-A0C6BBDF77C0}" type="sibTrans" cxnId="{9C5E6FC6-FCF3-4A48-8D82-2C478AD1DE6D}">
      <dgm:prSet/>
      <dgm:spPr/>
      <dgm:t>
        <a:bodyPr/>
        <a:lstStyle/>
        <a:p>
          <a:endParaRPr lang="en-US"/>
        </a:p>
      </dgm:t>
    </dgm:pt>
    <dgm:pt modelId="{5E7587A2-E983-4BD6-829B-88095F4725FE}" type="pres">
      <dgm:prSet presAssocID="{14F34C28-932E-4C04-8FDB-FA92C612AFE6}" presName="Name0" presStyleCnt="0">
        <dgm:presLayoutVars>
          <dgm:dir/>
          <dgm:animLvl val="lvl"/>
          <dgm:resizeHandles val="exact"/>
        </dgm:presLayoutVars>
      </dgm:prSet>
      <dgm:spPr/>
    </dgm:pt>
    <dgm:pt modelId="{794D26AB-4515-4A41-B612-249AA20D8CF6}" type="pres">
      <dgm:prSet presAssocID="{8E78ABCD-E896-4F95-8A4A-625E3792A8E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A2F44-6C9B-47D8-AF5D-28AF49AD9589}" type="pres">
      <dgm:prSet presAssocID="{9C38F951-CEA1-46D7-891C-21A68A0540FA}" presName="parTxOnlySpace" presStyleCnt="0"/>
      <dgm:spPr/>
    </dgm:pt>
    <dgm:pt modelId="{2FCD203E-DC0B-44AD-85A0-FF25D4BF6A34}" type="pres">
      <dgm:prSet presAssocID="{B26AF228-1D6F-40C9-9F01-82B5559A8D6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F97DF-F2BA-4C11-A452-F1A88F21CBED}" type="pres">
      <dgm:prSet presAssocID="{6D784253-F18B-4756-B5E3-E6463408DB1B}" presName="parTxOnlySpace" presStyleCnt="0"/>
      <dgm:spPr/>
    </dgm:pt>
    <dgm:pt modelId="{7BFA5902-71B9-4A85-8842-D981A0C405F5}" type="pres">
      <dgm:prSet presAssocID="{526F3A8E-92D1-468B-AA03-225C0E019D2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8D40AF-8EE4-49D0-83F9-A10A62858E6A}" type="presOf" srcId="{526F3A8E-92D1-468B-AA03-225C0E019D24}" destId="{7BFA5902-71B9-4A85-8842-D981A0C405F5}" srcOrd="0" destOrd="0" presId="urn:microsoft.com/office/officeart/2005/8/layout/chevron1"/>
    <dgm:cxn modelId="{F268BC96-C207-4696-8423-AB63E5C20A2F}" srcId="{14F34C28-932E-4C04-8FDB-FA92C612AFE6}" destId="{8E78ABCD-E896-4F95-8A4A-625E3792A8E2}" srcOrd="0" destOrd="0" parTransId="{8C8428B4-5163-47E4-B3D7-91EB24C42B5C}" sibTransId="{9C38F951-CEA1-46D7-891C-21A68A0540FA}"/>
    <dgm:cxn modelId="{9C5E6FC6-FCF3-4A48-8D82-2C478AD1DE6D}" srcId="{14F34C28-932E-4C04-8FDB-FA92C612AFE6}" destId="{526F3A8E-92D1-468B-AA03-225C0E019D24}" srcOrd="2" destOrd="0" parTransId="{6F47EDDF-13C4-4835-A43F-3023507975C5}" sibTransId="{A9EAB20E-FBDD-4C2E-B394-A0C6BBDF77C0}"/>
    <dgm:cxn modelId="{CD5F7C66-FCF1-41B2-8DF6-A7E2BC3C67DD}" type="presOf" srcId="{8E78ABCD-E896-4F95-8A4A-625E3792A8E2}" destId="{794D26AB-4515-4A41-B612-249AA20D8CF6}" srcOrd="0" destOrd="0" presId="urn:microsoft.com/office/officeart/2005/8/layout/chevron1"/>
    <dgm:cxn modelId="{67287404-B118-446A-89D5-68E8FF61C721}" srcId="{14F34C28-932E-4C04-8FDB-FA92C612AFE6}" destId="{B26AF228-1D6F-40C9-9F01-82B5559A8D68}" srcOrd="1" destOrd="0" parTransId="{DC737EF2-648E-44FB-9CAE-C5B0FAF2171A}" sibTransId="{6D784253-F18B-4756-B5E3-E6463408DB1B}"/>
    <dgm:cxn modelId="{8E476761-AFCB-444C-AFC8-410E3EB48F48}" type="presOf" srcId="{14F34C28-932E-4C04-8FDB-FA92C612AFE6}" destId="{5E7587A2-E983-4BD6-829B-88095F4725FE}" srcOrd="0" destOrd="0" presId="urn:microsoft.com/office/officeart/2005/8/layout/chevron1"/>
    <dgm:cxn modelId="{0DC1CE95-5EF2-499B-BE25-2088E0D08C40}" type="presOf" srcId="{B26AF228-1D6F-40C9-9F01-82B5559A8D68}" destId="{2FCD203E-DC0B-44AD-85A0-FF25D4BF6A34}" srcOrd="0" destOrd="0" presId="urn:microsoft.com/office/officeart/2005/8/layout/chevron1"/>
    <dgm:cxn modelId="{D6C4C5FE-3DDE-4EF8-B820-96EDCA90B1EB}" type="presParOf" srcId="{5E7587A2-E983-4BD6-829B-88095F4725FE}" destId="{794D26AB-4515-4A41-B612-249AA20D8CF6}" srcOrd="0" destOrd="0" presId="urn:microsoft.com/office/officeart/2005/8/layout/chevron1"/>
    <dgm:cxn modelId="{6C1DAF91-EB03-476F-B4C0-D09141B2DA26}" type="presParOf" srcId="{5E7587A2-E983-4BD6-829B-88095F4725FE}" destId="{A1CA2F44-6C9B-47D8-AF5D-28AF49AD9589}" srcOrd="1" destOrd="0" presId="urn:microsoft.com/office/officeart/2005/8/layout/chevron1"/>
    <dgm:cxn modelId="{0CA83695-3E49-4666-9458-65C28608E866}" type="presParOf" srcId="{5E7587A2-E983-4BD6-829B-88095F4725FE}" destId="{2FCD203E-DC0B-44AD-85A0-FF25D4BF6A34}" srcOrd="2" destOrd="0" presId="urn:microsoft.com/office/officeart/2005/8/layout/chevron1"/>
    <dgm:cxn modelId="{6F29F54B-E88A-4AD1-8A1E-94FC9AF6B945}" type="presParOf" srcId="{5E7587A2-E983-4BD6-829B-88095F4725FE}" destId="{1F4F97DF-F2BA-4C11-A452-F1A88F21CBED}" srcOrd="3" destOrd="0" presId="urn:microsoft.com/office/officeart/2005/8/layout/chevron1"/>
    <dgm:cxn modelId="{D44AED68-7B79-4419-97AF-211FA6C38D8B}" type="presParOf" srcId="{5E7587A2-E983-4BD6-829B-88095F4725FE}" destId="{7BFA5902-71B9-4A85-8842-D981A0C405F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D26AB-4515-4A41-B612-249AA20D8CF6}">
      <dsp:nvSpPr>
        <dsp:cNvPr id="0" name=""/>
        <dsp:cNvSpPr/>
      </dsp:nvSpPr>
      <dsp:spPr>
        <a:xfrm>
          <a:off x="2381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Hash1</a:t>
          </a:r>
          <a:endParaRPr lang="en-US" sz="2300" kern="1200" dirty="0"/>
        </a:p>
      </dsp:txBody>
      <dsp:txXfrm>
        <a:off x="582612" y="1318015"/>
        <a:ext cx="1740694" cy="1160462"/>
      </dsp:txXfrm>
    </dsp:sp>
    <dsp:sp modelId="{2FCD203E-DC0B-44AD-85A0-FF25D4BF6A34}">
      <dsp:nvSpPr>
        <dsp:cNvPr id="0" name=""/>
        <dsp:cNvSpPr/>
      </dsp:nvSpPr>
      <dsp:spPr>
        <a:xfrm>
          <a:off x="2613421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Hash2</a:t>
          </a:r>
          <a:endParaRPr lang="en-US" sz="2300" kern="1200" dirty="0"/>
        </a:p>
      </dsp:txBody>
      <dsp:txXfrm>
        <a:off x="3193652" y="1318015"/>
        <a:ext cx="1740694" cy="1160462"/>
      </dsp:txXfrm>
    </dsp:sp>
    <dsp:sp modelId="{7BFA5902-71B9-4A85-8842-D981A0C405F5}">
      <dsp:nvSpPr>
        <dsp:cNvPr id="0" name=""/>
        <dsp:cNvSpPr/>
      </dsp:nvSpPr>
      <dsp:spPr>
        <a:xfrm>
          <a:off x="5224462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COLLISION SOLVED.</a:t>
          </a:r>
          <a:endParaRPr lang="en-US" sz="2300" kern="1200" dirty="0"/>
        </a:p>
      </dsp:txBody>
      <dsp:txXfrm>
        <a:off x="5804693" y="1318015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1134" y="2995614"/>
            <a:ext cx="8449733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4" y="4508500"/>
            <a:ext cx="8449733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389929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60351"/>
            <a:ext cx="2734733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260351"/>
            <a:ext cx="8005233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72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5FDB-6638-4E92-95F6-75A8015208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6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D651-6F83-451E-891F-7B37CC5EAF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47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AFF2F-FD1D-4FD2-A8FB-A2F41215D6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675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03A4-09C2-48B9-811C-0CD2AC8274C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961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23AB-8447-4AAC-B9CF-2EB12986B1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FA34-A905-4CEA-8AE3-4CBC8065A0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473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41CA3-49CF-4D8F-B675-13DD3E58B2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375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ECA66-399E-48A6-80AA-2C772D2C6D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0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21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9F204-724F-4F75-80A9-8314812AD08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386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F3FD3-67DE-4D62-8AFB-F35873EE70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292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B7F00-5A4E-42B9-AAFF-F448DEF002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0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7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00213"/>
            <a:ext cx="5369983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369984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6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1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8818" y="260351"/>
            <a:ext cx="748876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00213"/>
            <a:ext cx="1094316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1DF7BC8C-8114-4E4D-AC42-AF2B48A295E9}" type="datetimeFigureOut">
              <a:rPr lang="en-US" smtClean="0"/>
              <a:t>19|7|5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7578DD29-AE0F-44A6-AEA0-F59BF8DC0E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67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6754" y="2615784"/>
            <a:ext cx="6903224" cy="1512887"/>
          </a:xfrm>
        </p:spPr>
        <p:txBody>
          <a:bodyPr/>
          <a:lstStyle/>
          <a:p>
            <a:r>
              <a:rPr lang="en-US" dirty="0" smtClean="0"/>
              <a:t>Double </a:t>
            </a:r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0388" y="3695283"/>
            <a:ext cx="5175955" cy="433388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b="1" dirty="0" smtClean="0"/>
              <a:t>Aashish Tamrakar </a:t>
            </a:r>
            <a:r>
              <a:rPr lang="en-US" dirty="0" smtClean="0"/>
              <a:t>&amp; </a:t>
            </a:r>
            <a:r>
              <a:rPr lang="en-US" b="1" dirty="0" err="1" smtClean="0"/>
              <a:t>Asim</a:t>
            </a:r>
            <a:r>
              <a:rPr lang="en-US" b="1" dirty="0" smtClean="0"/>
              <a:t> </a:t>
            </a:r>
            <a:r>
              <a:rPr lang="en-US" b="1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Double Hashing - 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677635"/>
            <a:ext cx="10943167" cy="2205743"/>
          </a:xfrm>
        </p:spPr>
        <p:txBody>
          <a:bodyPr/>
          <a:lstStyle/>
          <a:p>
            <a:r>
              <a:rPr lang="en-US" sz="2800" dirty="0"/>
              <a:t>a collision resolving technique in </a:t>
            </a:r>
            <a:r>
              <a:rPr lang="en-US" sz="2800" dirty="0" smtClean="0"/>
              <a:t>Open </a:t>
            </a:r>
            <a:r>
              <a:rPr lang="en-US" sz="2800" dirty="0"/>
              <a:t>Addressed Hash tables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uses the idea of applying a second hash function to key when a collision occurs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implemented in many popular libraries.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57312" y="3061506"/>
            <a:ext cx="10510273" cy="3796494"/>
            <a:chOff x="1259586" y="2585551"/>
            <a:chExt cx="10510273" cy="5418667"/>
          </a:xfrm>
        </p:grpSpPr>
        <p:sp>
          <p:nvSpPr>
            <p:cNvPr id="6" name="Striped Right Arrow 5"/>
            <p:cNvSpPr/>
            <p:nvPr/>
          </p:nvSpPr>
          <p:spPr bwMode="auto">
            <a:xfrm>
              <a:off x="1259586" y="4487730"/>
              <a:ext cx="2642713" cy="1614311"/>
            </a:xfrm>
            <a:prstGeom prst="stripedRightArrow">
              <a:avLst/>
            </a:prstGeom>
            <a:solidFill>
              <a:schemeClr val="tx2">
                <a:lumMod val="95000"/>
                <a:lumOff val="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tura LT Book" pitchFamily="2" charset="0"/>
                  <a:ea typeface="굴림" pitchFamily="34" charset="-127"/>
                </a:rPr>
                <a:t>Collision</a:t>
              </a:r>
            </a:p>
          </p:txBody>
        </p:sp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2558526628"/>
                </p:ext>
              </p:extLst>
            </p:nvPr>
          </p:nvGraphicFramePr>
          <p:xfrm>
            <a:off x="3641859" y="2585551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005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Process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First hash function is typically hash1(key) = key % TABLE_SIZE</a:t>
            </a:r>
          </a:p>
          <a:p>
            <a:r>
              <a:rPr lang="en-US" sz="2800" dirty="0"/>
              <a:t>A popular second hash function is : </a:t>
            </a:r>
            <a:r>
              <a:rPr lang="en-US" sz="2800" b="1" dirty="0"/>
              <a:t>hash2(key) = PRIME – (key % PRIME)</a:t>
            </a:r>
            <a:r>
              <a:rPr lang="en-US" sz="2800" dirty="0"/>
              <a:t> where PRIME is a prime smaller than the TABLE_SIZE.</a:t>
            </a:r>
          </a:p>
          <a:p>
            <a:r>
              <a:rPr lang="en-US" sz="2800" dirty="0"/>
              <a:t>A good second Hash function is:</a:t>
            </a:r>
          </a:p>
          <a:p>
            <a:pPr lvl="1"/>
            <a:r>
              <a:rPr lang="en-US" sz="2800" dirty="0"/>
              <a:t>It must never evaluate to zero</a:t>
            </a:r>
          </a:p>
          <a:p>
            <a:pPr lvl="1"/>
            <a:r>
              <a:rPr lang="en-US" sz="2800" dirty="0"/>
              <a:t>Must make sure that all cells can be probed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042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06" y="1268414"/>
            <a:ext cx="555483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48" y="1608583"/>
            <a:ext cx="939366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0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189" y="2382591"/>
            <a:ext cx="9813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Alaqua" pitchFamily="50" charset="0"/>
              </a:rPr>
              <a:t>THANK YOU</a:t>
            </a:r>
            <a:endParaRPr lang="en-US" sz="7200" dirty="0">
              <a:latin typeface="Alaqu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23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1651</TotalTime>
  <Words>73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Alaqua</vt:lpstr>
      <vt:lpstr>Arial</vt:lpstr>
      <vt:lpstr>Futura LT</vt:lpstr>
      <vt:lpstr>Futura LT Book</vt:lpstr>
      <vt:lpstr>굴림</vt:lpstr>
      <vt:lpstr>template</vt:lpstr>
      <vt:lpstr>Custom Design</vt:lpstr>
      <vt:lpstr>Double Hashing</vt:lpstr>
      <vt:lpstr>Double Hashing - Introduction</vt:lpstr>
      <vt:lpstr>Process</vt:lpstr>
      <vt:lpstr>Depiction</vt:lpstr>
      <vt:lpstr>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Hashing &amp; Shell Short</dc:title>
  <dc:creator>Aashish Tamrakar</dc:creator>
  <cp:lastModifiedBy>Aashish Tamrakar</cp:lastModifiedBy>
  <cp:revision>16</cp:revision>
  <dcterms:created xsi:type="dcterms:W3CDTF">2019-07-01T14:38:46Z</dcterms:created>
  <dcterms:modified xsi:type="dcterms:W3CDTF">2019-07-05T03:26:31Z</dcterms:modified>
</cp:coreProperties>
</file>