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836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1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1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4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02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4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75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58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A3721F0F-F7B7-489A-949B-C21C36ED719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E48C0205-B8F0-4581-BAD7-316F556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8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426" y="2623022"/>
            <a:ext cx="3525114" cy="1138504"/>
          </a:xfrm>
        </p:spPr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340" y="3761526"/>
            <a:ext cx="8449733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</a:t>
            </a:r>
            <a:r>
              <a:rPr lang="en-US" dirty="0" smtClean="0"/>
              <a:t> 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8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</a:p>
        </p:txBody>
      </p:sp>
    </p:spTree>
    <p:extLst>
      <p:ext uri="{BB962C8B-B14F-4D97-AF65-F5344CB8AC3E}">
        <p14:creationId xmlns:p14="http://schemas.microsoft.com/office/powerpoint/2010/main" val="734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3484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should use the Knuth’s formula to sort the given data set.: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19" y="2552454"/>
            <a:ext cx="448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56" y="2428204"/>
            <a:ext cx="64008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13" y="1737290"/>
            <a:ext cx="541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take the two sorted set again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0913" y="3530153"/>
            <a:ext cx="1062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Then, we take interval of 1 and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gap generates two sub-lists - {14, 27, 35, 42}, {19, 10, 33, 44}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11" y="4612247"/>
            <a:ext cx="3733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702" y="1764405"/>
            <a:ext cx="511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compare and swap if necessary.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40" y="57150"/>
            <a:ext cx="37052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05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158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Shell Sort</vt:lpstr>
      <vt:lpstr>Shell Sort - Introduction</vt:lpstr>
      <vt:lpstr>Algorithm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Aashish Tamrakar</dc:creator>
  <cp:lastModifiedBy>Aashish Tamrakar</cp:lastModifiedBy>
  <cp:revision>1</cp:revision>
  <dcterms:created xsi:type="dcterms:W3CDTF">2019-07-05T03:25:14Z</dcterms:created>
  <dcterms:modified xsi:type="dcterms:W3CDTF">2019-07-05T03:26:26Z</dcterms:modified>
</cp:coreProperties>
</file>