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D8FC-5212-8ABE-C8FB-375CC54B1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D3D74-C5D0-91A5-5C92-F100EBFE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4C22E-55F5-B34F-C965-C6B346D9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6E3B-43F8-568C-010C-D99691C9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32FD-E839-F7AA-3B54-29A249E2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A44F-4473-8B67-9C5B-46AC34D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E06DF-C907-19AB-1665-EDD19A24C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A1CE-6E7A-A29A-73AB-0A8DA0AF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55DC-E8AA-FBC8-2838-1BCECA7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DEC6-02F4-98D4-23E9-C6D144C5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0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D6CB6-9ECB-6487-CD20-BD17A8761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620C6-E667-617B-3F98-7D44CAA1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7B91-3930-322E-69D5-34F440EE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CCAC-29F1-A28B-A677-2B4564A1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0BC1-8A38-CF87-F90C-00A89A5E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7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08CA-5749-E2F1-1318-3F2C4F91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0222-0B31-F9DB-A723-C4AD4DBE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FDC04-15C2-2EB2-8270-EAFD05D0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894BC-D104-A4C7-01E0-9C652B28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9E99-1114-92DC-BF46-3A09AF2B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AB2C-5E45-A966-9687-FBADCE82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4717-8C5D-6474-1676-2BEB4D352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1727-2789-FA26-8234-46F0885D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F77C6-F8D3-4134-76FA-4A633D90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B0E6-153C-1B44-12FD-ECDDFB0A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6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56D9-F451-1BF4-2B37-11D3638D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C26F-8524-41A2-8C19-2F1A317A4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15B4D-B44E-6761-0FA8-C5468E37B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58577-F10F-C56B-227A-8D02C7A3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66ED-8CE0-77FA-DEBE-12C6954F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D9126-B80D-A3AA-D796-AD2FD17D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29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1A02-736E-C89F-C48A-B8D86F8B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C0854-DCC2-3E28-6640-D3448AF4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75619-76A2-C4FF-D4F6-AECB94FDE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64A90-7F01-FDF7-6362-7EB8E7237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1298B-57F8-FADF-3AD7-B5DB4C90B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10458-7ABD-31CC-5916-DB4F66C8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A3080-2854-42D3-5D7B-9254095F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0882C-5ED0-9205-0957-6260D3C7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0554-5902-E413-0753-052AC131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3E3AE-E121-70E6-2700-231B886F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EF16-F3F7-0C0E-A75F-379416C8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93FC8-ECDE-A789-150E-46A1CCB3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5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9810F-3B65-9518-57EE-E47A5BD1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4F0EC-53E5-C68E-97AB-0A5B520D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341C6-DA82-E2D6-11E6-41F503FA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2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5EAC-1B3B-E553-500D-1007DC69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EC57-260A-55A1-9E03-ACB0AFDB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6190B-A2CA-F2D4-9277-88C7F8761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3F79F-390D-D922-A10F-0D2A0291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2C5A0-2170-1865-8E71-09D51C60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6C9ED-167B-B7DD-58DF-5295FB2A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2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D67A-29E9-5382-591C-F7D0C4CB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BC267-9AEC-D974-08B7-B086485D7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B9492-2ED4-7A14-AFC6-103B33907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CFD7D-863B-EC83-484F-D685D5E6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2D138-0C83-D330-B812-15587665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E82F-09BF-DE0C-9AD1-236A2F55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0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B4888-B60D-2AF2-0C89-86934D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525FE-55D5-1E23-1D70-7751BDCF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DD80-4A29-0356-E0D6-A511362F3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3A60-D981-4CD4-AC82-DAB7AFF3305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685C-903F-A486-D442-5AC4838DC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94C7-15AA-D19F-3BD9-C0B4CA108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9430-2E31-4D02-A827-7986863CF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B722B7-B2CD-500B-75DC-75034599A660}"/>
              </a:ext>
            </a:extLst>
          </p:cNvPr>
          <p:cNvSpPr/>
          <p:nvPr/>
        </p:nvSpPr>
        <p:spPr>
          <a:xfrm>
            <a:off x="379827" y="787790"/>
            <a:ext cx="5022166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Selection KPI(Net worth, Income, savings and expense%)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D7857-26F2-E3ED-2344-612C96CCA7EE}"/>
              </a:ext>
            </a:extLst>
          </p:cNvPr>
          <p:cNvSpPr/>
          <p:nvPr/>
        </p:nvSpPr>
        <p:spPr>
          <a:xfrm>
            <a:off x="6231988" y="253218"/>
            <a:ext cx="5580184" cy="40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Selection Timeline (Years &amp; Months)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366C3-BE75-52F9-2085-1A6673708EE0}"/>
              </a:ext>
            </a:extLst>
          </p:cNvPr>
          <p:cNvSpPr/>
          <p:nvPr/>
        </p:nvSpPr>
        <p:spPr>
          <a:xfrm>
            <a:off x="379827" y="1723290"/>
            <a:ext cx="5022166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time KPI(Net worth, Income, savings and expense%)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261E-9847-7DB8-CDB7-D0AFB417CE1D}"/>
              </a:ext>
            </a:extLst>
          </p:cNvPr>
          <p:cNvSpPr/>
          <p:nvPr/>
        </p:nvSpPr>
        <p:spPr>
          <a:xfrm>
            <a:off x="379827" y="253218"/>
            <a:ext cx="5022167" cy="40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C40BD-D29A-3592-AEAA-253CE96C92FB}"/>
              </a:ext>
            </a:extLst>
          </p:cNvPr>
          <p:cNvSpPr/>
          <p:nvPr/>
        </p:nvSpPr>
        <p:spPr>
          <a:xfrm>
            <a:off x="429064" y="3263703"/>
            <a:ext cx="2461846" cy="2954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Expense Breakdown 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0B56F1-593C-3682-4477-DB8681C3E62F}"/>
              </a:ext>
            </a:extLst>
          </p:cNvPr>
          <p:cNvSpPr/>
          <p:nvPr/>
        </p:nvSpPr>
        <p:spPr>
          <a:xfrm>
            <a:off x="2940148" y="3263702"/>
            <a:ext cx="2461846" cy="2954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Saings</a:t>
            </a:r>
            <a:r>
              <a:rPr lang="en-IN" dirty="0"/>
              <a:t> Breakdown 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73E0A-C48D-6AA6-C120-5717E7169B6E}"/>
              </a:ext>
            </a:extLst>
          </p:cNvPr>
          <p:cNvSpPr/>
          <p:nvPr/>
        </p:nvSpPr>
        <p:spPr>
          <a:xfrm>
            <a:off x="6231988" y="886265"/>
            <a:ext cx="5580184" cy="1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Expense% and savings% with change in income MOM 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AACC50-5D54-C0C4-DD34-4B6192F20431}"/>
              </a:ext>
            </a:extLst>
          </p:cNvPr>
          <p:cNvSpPr/>
          <p:nvPr/>
        </p:nvSpPr>
        <p:spPr>
          <a:xfrm>
            <a:off x="6182752" y="2968283"/>
            <a:ext cx="5580184" cy="324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Detailed statement</a:t>
            </a:r>
          </a:p>
        </p:txBody>
      </p:sp>
    </p:spTree>
    <p:extLst>
      <p:ext uri="{BB962C8B-B14F-4D97-AF65-F5344CB8AC3E}">
        <p14:creationId xmlns:p14="http://schemas.microsoft.com/office/powerpoint/2010/main" val="348987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Prathap J</dc:creator>
  <cp:lastModifiedBy>Prathap J</cp:lastModifiedBy>
  <cp:revision>1</cp:revision>
  <dcterms:created xsi:type="dcterms:W3CDTF">2023-04-16T09:22:38Z</dcterms:created>
  <dcterms:modified xsi:type="dcterms:W3CDTF">2023-04-16T09:43:50Z</dcterms:modified>
</cp:coreProperties>
</file>