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PRABHAKARAN K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074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https://github.com/prab-ha-kar-an/au91762112074PRABHAKARANK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641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Prabhakaran K</cp:lastModifiedBy>
  <cp:revision>6</cp:revision>
  <dcterms:created xsi:type="dcterms:W3CDTF">2024-04-24T12:47:00Z</dcterms:created>
  <dcterms:modified xsi:type="dcterms:W3CDTF">2024-04-25T16:13:17Z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