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92" r:id="rId3"/>
    <p:sldId id="257" r:id="rId4"/>
    <p:sldId id="258" r:id="rId5"/>
    <p:sldId id="259" r:id="rId6"/>
    <p:sldId id="271" r:id="rId7"/>
    <p:sldId id="261" r:id="rId8"/>
    <p:sldId id="262" r:id="rId9"/>
    <p:sldId id="303" r:id="rId10"/>
    <p:sldId id="272" r:id="rId11"/>
    <p:sldId id="304" r:id="rId12"/>
    <p:sldId id="273" r:id="rId13"/>
    <p:sldId id="308" r:id="rId14"/>
    <p:sldId id="306" r:id="rId15"/>
    <p:sldId id="305" r:id="rId16"/>
    <p:sldId id="307" r:id="rId17"/>
    <p:sldId id="275" r:id="rId18"/>
    <p:sldId id="30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E5CE0-7D73-4C4F-968D-7069B93ADBB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3E193-288D-4761-81AA-377CA4E7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3E193-288D-4761-81AA-377CA4E7BF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8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3E193-288D-4761-81AA-377CA4E7BF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57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72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7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E3E3-6D74-4481-B82C-D454B0B821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763B5E-F3ED-494D-92FB-FEB6C14E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425" y="2657741"/>
            <a:ext cx="5888053" cy="1128171"/>
          </a:xfrm>
        </p:spPr>
        <p:txBody>
          <a:bodyPr/>
          <a:lstStyle/>
          <a:p>
            <a:r>
              <a:rPr lang="en-US" dirty="0"/>
              <a:t>Rented Wheels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5448" y="4144836"/>
            <a:ext cx="4516450" cy="28071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By: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Binamra Acharya (181707)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Prabesh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Pokharel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(181727)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Sunandan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Ghimire (181745)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Aakriti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Thapa (181701)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04" y="520350"/>
            <a:ext cx="4409074" cy="24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36" y="25637"/>
            <a:ext cx="8596668" cy="6665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</p:txBody>
      </p:sp>
      <p:pic>
        <p:nvPicPr>
          <p:cNvPr id="6" name="Content Placeholder 5" descr="C:\Users\Binamra\Downloads\filt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2" y="692209"/>
            <a:ext cx="4938089" cy="601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Binamra\Downloads\usecase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92208"/>
            <a:ext cx="5517351" cy="601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4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Binamra\Downloads\add5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1" y="427290"/>
            <a:ext cx="5702609" cy="634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Binamra\Downloads\admi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06" y="427291"/>
            <a:ext cx="5452217" cy="6340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47" y="233585"/>
            <a:ext cx="8596668" cy="64663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</p:txBody>
      </p:sp>
      <p:pic>
        <p:nvPicPr>
          <p:cNvPr id="6" name="Content Placeholder 5" descr="C:\Users\Binamra\Downloads\ER final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7" y="880217"/>
            <a:ext cx="11115862" cy="5879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9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Scheduled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1551"/>
              </p:ext>
            </p:extLst>
          </p:nvPr>
        </p:nvGraphicFramePr>
        <p:xfrm>
          <a:off x="677334" y="1529697"/>
          <a:ext cx="8622706" cy="501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2259"/>
                <a:gridCol w="1227712"/>
                <a:gridCol w="1278673"/>
                <a:gridCol w="1287939"/>
                <a:gridCol w="2396123"/>
              </a:tblGrid>
              <a:tr h="6564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Approximated Duration (in days)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98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Requirements Analysis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032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Design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31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Overall System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032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Producing Documentation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94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1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Gantt Chart For Iteration 1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Binamra\AppData\Local\Microsoft\Windows\INetCache\Content.Word\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3" t="29584" r="27142" b="28688"/>
          <a:stretch/>
        </p:blipFill>
        <p:spPr bwMode="auto">
          <a:xfrm>
            <a:off x="677334" y="1538243"/>
            <a:ext cx="9193059" cy="4477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498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Gantt Chart For Iteration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/>
          </a:p>
        </p:txBody>
      </p:sp>
      <p:pic>
        <p:nvPicPr>
          <p:cNvPr id="5" name="Content Placeholder 4" descr="C:\Users\Binamra\AppData\Local\Microsoft\Windows\INetCache\Content.Word\2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29915" r="27800" b="28632"/>
          <a:stretch/>
        </p:blipFill>
        <p:spPr bwMode="auto">
          <a:xfrm>
            <a:off x="788677" y="1623702"/>
            <a:ext cx="8739883" cy="48155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239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Gantt Chart For Iteration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dirty="0"/>
          </a:p>
        </p:txBody>
      </p:sp>
      <p:pic>
        <p:nvPicPr>
          <p:cNvPr id="4" name="Content Placeholder 3" descr="C:\Users\Binamra\AppData\Local\Microsoft\Windows\INetCache\Content.Word\3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22650" r="23398" b="38034"/>
          <a:stretch/>
        </p:blipFill>
        <p:spPr bwMode="auto">
          <a:xfrm>
            <a:off x="523508" y="1528749"/>
            <a:ext cx="9244333" cy="48464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740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30" y="293406"/>
            <a:ext cx="8596668" cy="70645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Project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30" y="922945"/>
            <a:ext cx="8596668" cy="5435125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authentication, i.e. signing in and signing up.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to rent two wheelers and four wheelers for number of days.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has the facility to cancel the booking if he wishes to.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can narrow search using filter.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can view all the details of the bookings made.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have option to rent their own vehicles.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vehicles based on vehicle type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presented to the user.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payment methods is also available.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end of booking customer can rate and review our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Further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885"/>
            <a:ext cx="8596668" cy="50591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engaging Android/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 to boost user interaction.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 notifications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booking reminders and important rental updates.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user experience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</a:t>
            </a:r>
            <a:r>
              <a:rPr lang="en-US" sz="2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improvements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feedback and usability tests.</a:t>
            </a:r>
          </a:p>
        </p:txBody>
      </p:sp>
    </p:spTree>
    <p:extLst>
      <p:ext uri="{BB962C8B-B14F-4D97-AF65-F5344CB8AC3E}">
        <p14:creationId xmlns:p14="http://schemas.microsoft.com/office/powerpoint/2010/main" val="409765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01523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Thank You</a:t>
            </a:r>
            <a:endParaRPr lang="en-US" sz="6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2F0D79-1BEE-5FA0-804F-22182AA2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4448"/>
            <a:ext cx="8596668" cy="5427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AC0C29-803E-1D60-5811-8EAB36A1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8" y="811850"/>
            <a:ext cx="8675796" cy="60461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sz="2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Rented Wheels is a web platform for renting and adding vehicles for rental purposes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 can create accounts, search for available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vehicles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book them for a specified duration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Vehicle owners can also register their vehicles on the platform, set rental prices, and manage bookings.</a:t>
            </a:r>
          </a:p>
          <a:p>
            <a:pPr>
              <a:spcAft>
                <a:spcPts val="1200"/>
              </a:spcAft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platform has a seamless booking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process, payment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options, and a feedback system for customer satisfaction.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such as service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ratings, vehicle filtering, and personalized recommendations enhances decision-making for users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76" y="273465"/>
            <a:ext cx="10515600" cy="7421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44" y="1119499"/>
            <a:ext cx="8938189" cy="545221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procedures for generating monthly or annual reports in a vehicle rental service can be laborious and challenging due to a large number of clients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platforms require users to provide extensive information and wait for a quote, making it impossible to rent a vehicle in an emergency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prominent sites aren’t transparent about vehicle’s availability prior to booking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procedure means more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and tedious process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prominent sites do not have any rating and review features that would make users aware about the condition of vehicle they are using. </a:t>
            </a:r>
          </a:p>
        </p:txBody>
      </p:sp>
    </p:spTree>
    <p:extLst>
      <p:ext uri="{BB962C8B-B14F-4D97-AF65-F5344CB8AC3E}">
        <p14:creationId xmlns:p14="http://schemas.microsoft.com/office/powerpoint/2010/main" val="37386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18" y="333903"/>
            <a:ext cx="10515600" cy="5463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18" y="1337417"/>
            <a:ext cx="9032193" cy="5640224"/>
          </a:xfrm>
        </p:spPr>
        <p:txBody>
          <a:bodyPr>
            <a:normAutofit/>
          </a:bodyPr>
          <a:lstStyle/>
          <a:p>
            <a:pPr lvl="0" algn="just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develop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user-friendly web-based system for affordable vehicle rental and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recommendations for vehicles with excellent functionality and the best user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experience.</a:t>
            </a:r>
          </a:p>
          <a:p>
            <a:pPr lvl="0" algn="just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design a system that assists users in managing vehicles, featuring payment processing and a scalable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can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accommodate increasing demand and expand to new markets.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spcAft>
                <a:spcPts val="1200"/>
              </a:spcAft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spcAft>
                <a:spcPts val="1200"/>
              </a:spcAft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78" y="200343"/>
            <a:ext cx="10583966" cy="6627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Scopes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90" y="1008403"/>
            <a:ext cx="8707452" cy="5272756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Scopes:</a:t>
            </a:r>
          </a:p>
          <a:p>
            <a:pPr lvl="0"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platform provides a user-friendly interface for renting a diverse range of vehicles based on specific requirements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a vehicle filtering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to access, change, or delete information is restricted for unregistered members or users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with service ratings and personalized recommendations improve the rental experience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Administrators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monitor usage, analyze sales data, and identify improvement opportunities through our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platform.</a:t>
            </a:r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405"/>
            <a:ext cx="8596668" cy="64663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Scopes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and Limitations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0775"/>
            <a:ext cx="8596668" cy="5178752"/>
          </a:xfrm>
        </p:spPr>
        <p:txBody>
          <a:bodyPr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not possible to monitor the movement of vehicles.</a:t>
            </a:r>
          </a:p>
          <a:p>
            <a:pPr lvl="0"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log in before they can rent a vehicle.</a:t>
            </a: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no availability of chat feature that allows users and admin to connect with each other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to provide information every time you wish to make a vehicle reservation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00" y="168571"/>
            <a:ext cx="10515600" cy="6860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14" y="991246"/>
            <a:ext cx="8989464" cy="54864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Font typeface="+mj-lt"/>
              <a:buAutoNum type="romanLcPeriod"/>
            </a:pPr>
            <a:endParaRPr lang="en-US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Font typeface="+mj-lt"/>
              <a:buAutoNum type="romanLcPeriod"/>
            </a:pPr>
            <a:endParaRPr lang="en-US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Font typeface="+mj-lt"/>
              <a:buAutoNum type="romanLcPeriod"/>
            </a:pPr>
            <a:endParaRPr lang="en-US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Font typeface="+mj-lt"/>
              <a:buAutoNum type="romanLcPeriod"/>
            </a:pPr>
            <a:endParaRPr lang="en-US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8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8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and Incremental Model?</a:t>
            </a:r>
            <a:endParaRPr lang="en-US" sz="8800" b="1" i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development is a process of creating software in small, frequent increments, incorporating new features with each iteration. It enables better management of changing requirements and results in a polished, comprehensive system over time.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u="sng" dirty="0"/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r>
              <a:rPr lang="en-US" b="1" i="1" dirty="0"/>
              <a:t>                              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3379" y="3572077"/>
            <a:ext cx="2700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 Model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D5A1F8-E9F9-DEFB-3381-8133E2818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28" y="1085316"/>
            <a:ext cx="5750635" cy="248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6" y="145278"/>
            <a:ext cx="10515600" cy="7007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Languages and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5" y="846033"/>
            <a:ext cx="8750182" cy="5866689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SQL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Libraries and Frameworks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 - React JS , Tailwind CSS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 End - JAVA Spring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30" y="242131"/>
            <a:ext cx="8596668" cy="6466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 System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8763"/>
            <a:ext cx="8596668" cy="5819685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used Content-based filtering algorithm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purpose in our system.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suggests items to users based on the similarity of their attributes or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content.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overview of the recommendation algorithm in our system are: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Profiling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Calculation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Generation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Personalization and Feedback</a:t>
            </a:r>
          </a:p>
        </p:txBody>
      </p:sp>
    </p:spTree>
    <p:extLst>
      <p:ext uri="{BB962C8B-B14F-4D97-AF65-F5344CB8AC3E}">
        <p14:creationId xmlns:p14="http://schemas.microsoft.com/office/powerpoint/2010/main" val="3381172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752</Words>
  <Application>Microsoft Office PowerPoint</Application>
  <PresentationFormat>Widescreen</PresentationFormat>
  <Paragraphs>140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Rented Wheels</vt:lpstr>
      <vt:lpstr>Introduction</vt:lpstr>
      <vt:lpstr>Problem Statement</vt:lpstr>
      <vt:lpstr>Project Objectives</vt:lpstr>
      <vt:lpstr>Scopes and Limitations</vt:lpstr>
      <vt:lpstr>Scopes and Limitations  </vt:lpstr>
      <vt:lpstr>Methodology</vt:lpstr>
      <vt:lpstr>Programming Languages and Other Tools</vt:lpstr>
      <vt:lpstr>Recommendation System</vt:lpstr>
      <vt:lpstr>Use Case Diagram</vt:lpstr>
      <vt:lpstr>PowerPoint Presentation</vt:lpstr>
      <vt:lpstr>ER Diagram</vt:lpstr>
      <vt:lpstr>Time Scheduled</vt:lpstr>
      <vt:lpstr>Gantt Chart For Iteration 1</vt:lpstr>
      <vt:lpstr>Gantt Chart For Iteration 2</vt:lpstr>
      <vt:lpstr>Gantt Chart For Iteration 3</vt:lpstr>
      <vt:lpstr>Project Output</vt:lpstr>
      <vt:lpstr>Further 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Binamra</dc:creator>
  <cp:lastModifiedBy>Microsoft account</cp:lastModifiedBy>
  <cp:revision>150</cp:revision>
  <dcterms:created xsi:type="dcterms:W3CDTF">2022-06-01T16:36:25Z</dcterms:created>
  <dcterms:modified xsi:type="dcterms:W3CDTF">2023-07-08T05:45:46Z</dcterms:modified>
</cp:coreProperties>
</file>