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BCCE-7E1A-4D62-B893-1DADC0FADC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C020136-3EEA-42D1-9268-A5512E592A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2195D03-3AB8-46AF-A037-3CD3ACC156BE}"/>
              </a:ext>
            </a:extLst>
          </p:cNvPr>
          <p:cNvSpPr>
            <a:spLocks noGrp="1"/>
          </p:cNvSpPr>
          <p:nvPr>
            <p:ph type="dt" sz="half" idx="10"/>
          </p:nvPr>
        </p:nvSpPr>
        <p:spPr/>
        <p:txBody>
          <a:bodyPr/>
          <a:lstStyle/>
          <a:p>
            <a:fld id="{B6E34AD4-6D0F-4718-9AA3-116F125E8D7E}" type="datetimeFigureOut">
              <a:rPr lang="en-GB" smtClean="0"/>
              <a:t>09/02/2019</a:t>
            </a:fld>
            <a:endParaRPr lang="en-GB"/>
          </a:p>
        </p:txBody>
      </p:sp>
      <p:sp>
        <p:nvSpPr>
          <p:cNvPr id="5" name="Footer Placeholder 4">
            <a:extLst>
              <a:ext uri="{FF2B5EF4-FFF2-40B4-BE49-F238E27FC236}">
                <a16:creationId xmlns:a16="http://schemas.microsoft.com/office/drawing/2014/main" id="{C2BAA51D-B890-4E50-9ABF-F3022BCBC2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CD1E-E1D3-4D78-9B2D-DDC18DC78452}"/>
              </a:ext>
            </a:extLst>
          </p:cNvPr>
          <p:cNvSpPr>
            <a:spLocks noGrp="1"/>
          </p:cNvSpPr>
          <p:nvPr>
            <p:ph type="sldNum" sz="quarter" idx="12"/>
          </p:nvPr>
        </p:nvSpPr>
        <p:spPr/>
        <p:txBody>
          <a:bodyPr/>
          <a:lstStyle/>
          <a:p>
            <a:fld id="{42B8A8DB-9AE2-414B-B766-E2C048DE7E16}" type="slidenum">
              <a:rPr lang="en-GB" smtClean="0"/>
              <a:t>‹#›</a:t>
            </a:fld>
            <a:endParaRPr lang="en-GB"/>
          </a:p>
        </p:txBody>
      </p:sp>
    </p:spTree>
    <p:extLst>
      <p:ext uri="{BB962C8B-B14F-4D97-AF65-F5344CB8AC3E}">
        <p14:creationId xmlns:p14="http://schemas.microsoft.com/office/powerpoint/2010/main" val="17880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269A-17B8-4BAF-923D-885AC74D23B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9D5AE5-2F41-4352-B2DB-676C853D9F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889C6F-E9BD-4986-BDD9-807702EDDBA1}"/>
              </a:ext>
            </a:extLst>
          </p:cNvPr>
          <p:cNvSpPr>
            <a:spLocks noGrp="1"/>
          </p:cNvSpPr>
          <p:nvPr>
            <p:ph type="dt" sz="half" idx="10"/>
          </p:nvPr>
        </p:nvSpPr>
        <p:spPr/>
        <p:txBody>
          <a:bodyPr/>
          <a:lstStyle/>
          <a:p>
            <a:fld id="{B6E34AD4-6D0F-4718-9AA3-116F125E8D7E}" type="datetimeFigureOut">
              <a:rPr lang="en-GB" smtClean="0"/>
              <a:t>09/02/2019</a:t>
            </a:fld>
            <a:endParaRPr lang="en-GB"/>
          </a:p>
        </p:txBody>
      </p:sp>
      <p:sp>
        <p:nvSpPr>
          <p:cNvPr id="5" name="Footer Placeholder 4">
            <a:extLst>
              <a:ext uri="{FF2B5EF4-FFF2-40B4-BE49-F238E27FC236}">
                <a16:creationId xmlns:a16="http://schemas.microsoft.com/office/drawing/2014/main" id="{E66307B4-9F8D-4A6D-8C39-0D16B87631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F9876B-BA12-4B21-8919-53E070500DA0}"/>
              </a:ext>
            </a:extLst>
          </p:cNvPr>
          <p:cNvSpPr>
            <a:spLocks noGrp="1"/>
          </p:cNvSpPr>
          <p:nvPr>
            <p:ph type="sldNum" sz="quarter" idx="12"/>
          </p:nvPr>
        </p:nvSpPr>
        <p:spPr/>
        <p:txBody>
          <a:bodyPr/>
          <a:lstStyle/>
          <a:p>
            <a:fld id="{42B8A8DB-9AE2-414B-B766-E2C048DE7E16}" type="slidenum">
              <a:rPr lang="en-GB" smtClean="0"/>
              <a:t>‹#›</a:t>
            </a:fld>
            <a:endParaRPr lang="en-GB"/>
          </a:p>
        </p:txBody>
      </p:sp>
    </p:spTree>
    <p:extLst>
      <p:ext uri="{BB962C8B-B14F-4D97-AF65-F5344CB8AC3E}">
        <p14:creationId xmlns:p14="http://schemas.microsoft.com/office/powerpoint/2010/main" val="231273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D6218F-907D-4F1E-B267-6415B93D84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5C65D3-7AB9-4B0D-B7F2-4A8618249D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14F8BD-1336-486E-8111-7EBF47827333}"/>
              </a:ext>
            </a:extLst>
          </p:cNvPr>
          <p:cNvSpPr>
            <a:spLocks noGrp="1"/>
          </p:cNvSpPr>
          <p:nvPr>
            <p:ph type="dt" sz="half" idx="10"/>
          </p:nvPr>
        </p:nvSpPr>
        <p:spPr/>
        <p:txBody>
          <a:bodyPr/>
          <a:lstStyle/>
          <a:p>
            <a:fld id="{B6E34AD4-6D0F-4718-9AA3-116F125E8D7E}" type="datetimeFigureOut">
              <a:rPr lang="en-GB" smtClean="0"/>
              <a:t>09/02/2019</a:t>
            </a:fld>
            <a:endParaRPr lang="en-GB"/>
          </a:p>
        </p:txBody>
      </p:sp>
      <p:sp>
        <p:nvSpPr>
          <p:cNvPr id="5" name="Footer Placeholder 4">
            <a:extLst>
              <a:ext uri="{FF2B5EF4-FFF2-40B4-BE49-F238E27FC236}">
                <a16:creationId xmlns:a16="http://schemas.microsoft.com/office/drawing/2014/main" id="{894FEE0E-93EA-4B55-B6DA-D1779CAE63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23914E-8C60-4DAA-8EB7-5729259CD376}"/>
              </a:ext>
            </a:extLst>
          </p:cNvPr>
          <p:cNvSpPr>
            <a:spLocks noGrp="1"/>
          </p:cNvSpPr>
          <p:nvPr>
            <p:ph type="sldNum" sz="quarter" idx="12"/>
          </p:nvPr>
        </p:nvSpPr>
        <p:spPr/>
        <p:txBody>
          <a:bodyPr/>
          <a:lstStyle/>
          <a:p>
            <a:fld id="{42B8A8DB-9AE2-414B-B766-E2C048DE7E16}" type="slidenum">
              <a:rPr lang="en-GB" smtClean="0"/>
              <a:t>‹#›</a:t>
            </a:fld>
            <a:endParaRPr lang="en-GB"/>
          </a:p>
        </p:txBody>
      </p:sp>
    </p:spTree>
    <p:extLst>
      <p:ext uri="{BB962C8B-B14F-4D97-AF65-F5344CB8AC3E}">
        <p14:creationId xmlns:p14="http://schemas.microsoft.com/office/powerpoint/2010/main" val="287467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23176-5BA4-4BC1-91D3-9A9A12D395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5F2BE8-A2C4-4F89-9718-F2FBC5C5990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28A53A-8D43-4CA0-94D5-738E5939E3A1}"/>
              </a:ext>
            </a:extLst>
          </p:cNvPr>
          <p:cNvSpPr>
            <a:spLocks noGrp="1"/>
          </p:cNvSpPr>
          <p:nvPr>
            <p:ph type="dt" sz="half" idx="10"/>
          </p:nvPr>
        </p:nvSpPr>
        <p:spPr/>
        <p:txBody>
          <a:bodyPr/>
          <a:lstStyle/>
          <a:p>
            <a:fld id="{B6E34AD4-6D0F-4718-9AA3-116F125E8D7E}" type="datetimeFigureOut">
              <a:rPr lang="en-GB" smtClean="0"/>
              <a:t>09/02/2019</a:t>
            </a:fld>
            <a:endParaRPr lang="en-GB"/>
          </a:p>
        </p:txBody>
      </p:sp>
      <p:sp>
        <p:nvSpPr>
          <p:cNvPr id="5" name="Footer Placeholder 4">
            <a:extLst>
              <a:ext uri="{FF2B5EF4-FFF2-40B4-BE49-F238E27FC236}">
                <a16:creationId xmlns:a16="http://schemas.microsoft.com/office/drawing/2014/main" id="{893216E3-9526-4B7D-862A-D16D0E385A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11C5A7-F141-4A5A-A74B-70CB80E529E8}"/>
              </a:ext>
            </a:extLst>
          </p:cNvPr>
          <p:cNvSpPr>
            <a:spLocks noGrp="1"/>
          </p:cNvSpPr>
          <p:nvPr>
            <p:ph type="sldNum" sz="quarter" idx="12"/>
          </p:nvPr>
        </p:nvSpPr>
        <p:spPr/>
        <p:txBody>
          <a:bodyPr/>
          <a:lstStyle/>
          <a:p>
            <a:fld id="{42B8A8DB-9AE2-414B-B766-E2C048DE7E16}" type="slidenum">
              <a:rPr lang="en-GB" smtClean="0"/>
              <a:t>‹#›</a:t>
            </a:fld>
            <a:endParaRPr lang="en-GB"/>
          </a:p>
        </p:txBody>
      </p:sp>
    </p:spTree>
    <p:extLst>
      <p:ext uri="{BB962C8B-B14F-4D97-AF65-F5344CB8AC3E}">
        <p14:creationId xmlns:p14="http://schemas.microsoft.com/office/powerpoint/2010/main" val="126737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FEDC-A501-4B04-A211-158C40649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97481CF-40D2-4834-A724-99A57E0C2F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3780D9-8507-4522-B777-C125B44B758A}"/>
              </a:ext>
            </a:extLst>
          </p:cNvPr>
          <p:cNvSpPr>
            <a:spLocks noGrp="1"/>
          </p:cNvSpPr>
          <p:nvPr>
            <p:ph type="dt" sz="half" idx="10"/>
          </p:nvPr>
        </p:nvSpPr>
        <p:spPr/>
        <p:txBody>
          <a:bodyPr/>
          <a:lstStyle/>
          <a:p>
            <a:fld id="{B6E34AD4-6D0F-4718-9AA3-116F125E8D7E}" type="datetimeFigureOut">
              <a:rPr lang="en-GB" smtClean="0"/>
              <a:t>09/02/2019</a:t>
            </a:fld>
            <a:endParaRPr lang="en-GB"/>
          </a:p>
        </p:txBody>
      </p:sp>
      <p:sp>
        <p:nvSpPr>
          <p:cNvPr id="5" name="Footer Placeholder 4">
            <a:extLst>
              <a:ext uri="{FF2B5EF4-FFF2-40B4-BE49-F238E27FC236}">
                <a16:creationId xmlns:a16="http://schemas.microsoft.com/office/drawing/2014/main" id="{EF1909DF-4C55-43DE-A4A2-255AF80FD7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412666-BE4F-4C6D-B4A2-B0643D6387C7}"/>
              </a:ext>
            </a:extLst>
          </p:cNvPr>
          <p:cNvSpPr>
            <a:spLocks noGrp="1"/>
          </p:cNvSpPr>
          <p:nvPr>
            <p:ph type="sldNum" sz="quarter" idx="12"/>
          </p:nvPr>
        </p:nvSpPr>
        <p:spPr/>
        <p:txBody>
          <a:bodyPr/>
          <a:lstStyle/>
          <a:p>
            <a:fld id="{42B8A8DB-9AE2-414B-B766-E2C048DE7E16}" type="slidenum">
              <a:rPr lang="en-GB" smtClean="0"/>
              <a:t>‹#›</a:t>
            </a:fld>
            <a:endParaRPr lang="en-GB"/>
          </a:p>
        </p:txBody>
      </p:sp>
    </p:spTree>
    <p:extLst>
      <p:ext uri="{BB962C8B-B14F-4D97-AF65-F5344CB8AC3E}">
        <p14:creationId xmlns:p14="http://schemas.microsoft.com/office/powerpoint/2010/main" val="40866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D7D9-7C3D-4948-BD20-39A3D52E5EC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BDE679-0C33-4ECA-916D-49055077DD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31D005-9D81-4616-94FF-9995CA5200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F823B6-CA1D-49FF-B3B4-8E71ECED9D9C}"/>
              </a:ext>
            </a:extLst>
          </p:cNvPr>
          <p:cNvSpPr>
            <a:spLocks noGrp="1"/>
          </p:cNvSpPr>
          <p:nvPr>
            <p:ph type="dt" sz="half" idx="10"/>
          </p:nvPr>
        </p:nvSpPr>
        <p:spPr/>
        <p:txBody>
          <a:bodyPr/>
          <a:lstStyle/>
          <a:p>
            <a:fld id="{B6E34AD4-6D0F-4718-9AA3-116F125E8D7E}" type="datetimeFigureOut">
              <a:rPr lang="en-GB" smtClean="0"/>
              <a:t>09/02/2019</a:t>
            </a:fld>
            <a:endParaRPr lang="en-GB"/>
          </a:p>
        </p:txBody>
      </p:sp>
      <p:sp>
        <p:nvSpPr>
          <p:cNvPr id="6" name="Footer Placeholder 5">
            <a:extLst>
              <a:ext uri="{FF2B5EF4-FFF2-40B4-BE49-F238E27FC236}">
                <a16:creationId xmlns:a16="http://schemas.microsoft.com/office/drawing/2014/main" id="{18E5956A-23D8-4A48-8B29-009C7E9083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CB23A7-A5E8-4771-A6EB-514A9C7F64BC}"/>
              </a:ext>
            </a:extLst>
          </p:cNvPr>
          <p:cNvSpPr>
            <a:spLocks noGrp="1"/>
          </p:cNvSpPr>
          <p:nvPr>
            <p:ph type="sldNum" sz="quarter" idx="12"/>
          </p:nvPr>
        </p:nvSpPr>
        <p:spPr/>
        <p:txBody>
          <a:bodyPr/>
          <a:lstStyle/>
          <a:p>
            <a:fld id="{42B8A8DB-9AE2-414B-B766-E2C048DE7E16}" type="slidenum">
              <a:rPr lang="en-GB" smtClean="0"/>
              <a:t>‹#›</a:t>
            </a:fld>
            <a:endParaRPr lang="en-GB"/>
          </a:p>
        </p:txBody>
      </p:sp>
    </p:spTree>
    <p:extLst>
      <p:ext uri="{BB962C8B-B14F-4D97-AF65-F5344CB8AC3E}">
        <p14:creationId xmlns:p14="http://schemas.microsoft.com/office/powerpoint/2010/main" val="235460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09D3-7FF5-4CB9-8BA9-C26D2137B39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498359-7EDE-49F5-8B36-248F8E981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86E67D-FDAA-4547-B76F-8C54B957C9F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F7606EA-61D2-4DD9-9389-68DCE96A4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95F4BDC-2590-4219-8731-CB49A9DA331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95DF761-4303-4FC1-B8F6-AC021F2B4559}"/>
              </a:ext>
            </a:extLst>
          </p:cNvPr>
          <p:cNvSpPr>
            <a:spLocks noGrp="1"/>
          </p:cNvSpPr>
          <p:nvPr>
            <p:ph type="dt" sz="half" idx="10"/>
          </p:nvPr>
        </p:nvSpPr>
        <p:spPr/>
        <p:txBody>
          <a:bodyPr/>
          <a:lstStyle/>
          <a:p>
            <a:fld id="{B6E34AD4-6D0F-4718-9AA3-116F125E8D7E}" type="datetimeFigureOut">
              <a:rPr lang="en-GB" smtClean="0"/>
              <a:t>09/02/2019</a:t>
            </a:fld>
            <a:endParaRPr lang="en-GB"/>
          </a:p>
        </p:txBody>
      </p:sp>
      <p:sp>
        <p:nvSpPr>
          <p:cNvPr id="8" name="Footer Placeholder 7">
            <a:extLst>
              <a:ext uri="{FF2B5EF4-FFF2-40B4-BE49-F238E27FC236}">
                <a16:creationId xmlns:a16="http://schemas.microsoft.com/office/drawing/2014/main" id="{58C181E5-5661-4C9C-9962-09779655411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31C0B84-788E-421A-9DA3-DE0EBDFF7835}"/>
              </a:ext>
            </a:extLst>
          </p:cNvPr>
          <p:cNvSpPr>
            <a:spLocks noGrp="1"/>
          </p:cNvSpPr>
          <p:nvPr>
            <p:ph type="sldNum" sz="quarter" idx="12"/>
          </p:nvPr>
        </p:nvSpPr>
        <p:spPr/>
        <p:txBody>
          <a:bodyPr/>
          <a:lstStyle/>
          <a:p>
            <a:fld id="{42B8A8DB-9AE2-414B-B766-E2C048DE7E16}" type="slidenum">
              <a:rPr lang="en-GB" smtClean="0"/>
              <a:t>‹#›</a:t>
            </a:fld>
            <a:endParaRPr lang="en-GB"/>
          </a:p>
        </p:txBody>
      </p:sp>
    </p:spTree>
    <p:extLst>
      <p:ext uri="{BB962C8B-B14F-4D97-AF65-F5344CB8AC3E}">
        <p14:creationId xmlns:p14="http://schemas.microsoft.com/office/powerpoint/2010/main" val="86264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70DC-EF35-4E17-80EC-87F5EEEEA26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BE2FEBE-2329-4C7D-8BD5-49CEABBCD7A7}"/>
              </a:ext>
            </a:extLst>
          </p:cNvPr>
          <p:cNvSpPr>
            <a:spLocks noGrp="1"/>
          </p:cNvSpPr>
          <p:nvPr>
            <p:ph type="dt" sz="half" idx="10"/>
          </p:nvPr>
        </p:nvSpPr>
        <p:spPr/>
        <p:txBody>
          <a:bodyPr/>
          <a:lstStyle/>
          <a:p>
            <a:fld id="{B6E34AD4-6D0F-4718-9AA3-116F125E8D7E}" type="datetimeFigureOut">
              <a:rPr lang="en-GB" smtClean="0"/>
              <a:t>09/02/2019</a:t>
            </a:fld>
            <a:endParaRPr lang="en-GB"/>
          </a:p>
        </p:txBody>
      </p:sp>
      <p:sp>
        <p:nvSpPr>
          <p:cNvPr id="4" name="Footer Placeholder 3">
            <a:extLst>
              <a:ext uri="{FF2B5EF4-FFF2-40B4-BE49-F238E27FC236}">
                <a16:creationId xmlns:a16="http://schemas.microsoft.com/office/drawing/2014/main" id="{C24CC9D3-E94B-4BE1-8A2D-19B16445C46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C50A89-8F96-4DE7-B123-6638064DF046}"/>
              </a:ext>
            </a:extLst>
          </p:cNvPr>
          <p:cNvSpPr>
            <a:spLocks noGrp="1"/>
          </p:cNvSpPr>
          <p:nvPr>
            <p:ph type="sldNum" sz="quarter" idx="12"/>
          </p:nvPr>
        </p:nvSpPr>
        <p:spPr/>
        <p:txBody>
          <a:bodyPr/>
          <a:lstStyle/>
          <a:p>
            <a:fld id="{42B8A8DB-9AE2-414B-B766-E2C048DE7E16}" type="slidenum">
              <a:rPr lang="en-GB" smtClean="0"/>
              <a:t>‹#›</a:t>
            </a:fld>
            <a:endParaRPr lang="en-GB"/>
          </a:p>
        </p:txBody>
      </p:sp>
    </p:spTree>
    <p:extLst>
      <p:ext uri="{BB962C8B-B14F-4D97-AF65-F5344CB8AC3E}">
        <p14:creationId xmlns:p14="http://schemas.microsoft.com/office/powerpoint/2010/main" val="137323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FBCCF-C92D-4626-84AC-573FE7F81F61}"/>
              </a:ext>
            </a:extLst>
          </p:cNvPr>
          <p:cNvSpPr>
            <a:spLocks noGrp="1"/>
          </p:cNvSpPr>
          <p:nvPr>
            <p:ph type="dt" sz="half" idx="10"/>
          </p:nvPr>
        </p:nvSpPr>
        <p:spPr/>
        <p:txBody>
          <a:bodyPr/>
          <a:lstStyle/>
          <a:p>
            <a:fld id="{B6E34AD4-6D0F-4718-9AA3-116F125E8D7E}" type="datetimeFigureOut">
              <a:rPr lang="en-GB" smtClean="0"/>
              <a:t>09/02/2019</a:t>
            </a:fld>
            <a:endParaRPr lang="en-GB"/>
          </a:p>
        </p:txBody>
      </p:sp>
      <p:sp>
        <p:nvSpPr>
          <p:cNvPr id="3" name="Footer Placeholder 2">
            <a:extLst>
              <a:ext uri="{FF2B5EF4-FFF2-40B4-BE49-F238E27FC236}">
                <a16:creationId xmlns:a16="http://schemas.microsoft.com/office/drawing/2014/main" id="{AAEAEAE7-79E7-453A-81A2-652FA74C238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791FA30-B67A-48CA-827B-906279902988}"/>
              </a:ext>
            </a:extLst>
          </p:cNvPr>
          <p:cNvSpPr>
            <a:spLocks noGrp="1"/>
          </p:cNvSpPr>
          <p:nvPr>
            <p:ph type="sldNum" sz="quarter" idx="12"/>
          </p:nvPr>
        </p:nvSpPr>
        <p:spPr/>
        <p:txBody>
          <a:bodyPr/>
          <a:lstStyle/>
          <a:p>
            <a:fld id="{42B8A8DB-9AE2-414B-B766-E2C048DE7E16}" type="slidenum">
              <a:rPr lang="en-GB" smtClean="0"/>
              <a:t>‹#›</a:t>
            </a:fld>
            <a:endParaRPr lang="en-GB"/>
          </a:p>
        </p:txBody>
      </p:sp>
    </p:spTree>
    <p:extLst>
      <p:ext uri="{BB962C8B-B14F-4D97-AF65-F5344CB8AC3E}">
        <p14:creationId xmlns:p14="http://schemas.microsoft.com/office/powerpoint/2010/main" val="26544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AF39-DE49-483E-BCCB-140C96229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1EB8661-D612-4D5E-B58D-554E978673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66E7E32-B6FD-4520-8BAB-CEE30B9D8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514D3A-A859-4246-B086-11C3F009B3E2}"/>
              </a:ext>
            </a:extLst>
          </p:cNvPr>
          <p:cNvSpPr>
            <a:spLocks noGrp="1"/>
          </p:cNvSpPr>
          <p:nvPr>
            <p:ph type="dt" sz="half" idx="10"/>
          </p:nvPr>
        </p:nvSpPr>
        <p:spPr/>
        <p:txBody>
          <a:bodyPr/>
          <a:lstStyle/>
          <a:p>
            <a:fld id="{B6E34AD4-6D0F-4718-9AA3-116F125E8D7E}" type="datetimeFigureOut">
              <a:rPr lang="en-GB" smtClean="0"/>
              <a:t>09/02/2019</a:t>
            </a:fld>
            <a:endParaRPr lang="en-GB"/>
          </a:p>
        </p:txBody>
      </p:sp>
      <p:sp>
        <p:nvSpPr>
          <p:cNvPr id="6" name="Footer Placeholder 5">
            <a:extLst>
              <a:ext uri="{FF2B5EF4-FFF2-40B4-BE49-F238E27FC236}">
                <a16:creationId xmlns:a16="http://schemas.microsoft.com/office/drawing/2014/main" id="{B8ED428D-3BA4-4EA5-AE1E-B4E0C56BFC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AFDC92-0805-45B9-8304-A57D6B24095B}"/>
              </a:ext>
            </a:extLst>
          </p:cNvPr>
          <p:cNvSpPr>
            <a:spLocks noGrp="1"/>
          </p:cNvSpPr>
          <p:nvPr>
            <p:ph type="sldNum" sz="quarter" idx="12"/>
          </p:nvPr>
        </p:nvSpPr>
        <p:spPr/>
        <p:txBody>
          <a:bodyPr/>
          <a:lstStyle/>
          <a:p>
            <a:fld id="{42B8A8DB-9AE2-414B-B766-E2C048DE7E16}" type="slidenum">
              <a:rPr lang="en-GB" smtClean="0"/>
              <a:t>‹#›</a:t>
            </a:fld>
            <a:endParaRPr lang="en-GB"/>
          </a:p>
        </p:txBody>
      </p:sp>
    </p:spTree>
    <p:extLst>
      <p:ext uri="{BB962C8B-B14F-4D97-AF65-F5344CB8AC3E}">
        <p14:creationId xmlns:p14="http://schemas.microsoft.com/office/powerpoint/2010/main" val="57068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164CF-8C04-4CBC-9214-F4315F07E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B506E45-0115-4A2F-B565-CDBEE20B6C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D7B79EE-F9F1-4788-BC9A-2033AD0B9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389988-EEB7-4571-9322-17D3C9604792}"/>
              </a:ext>
            </a:extLst>
          </p:cNvPr>
          <p:cNvSpPr>
            <a:spLocks noGrp="1"/>
          </p:cNvSpPr>
          <p:nvPr>
            <p:ph type="dt" sz="half" idx="10"/>
          </p:nvPr>
        </p:nvSpPr>
        <p:spPr/>
        <p:txBody>
          <a:bodyPr/>
          <a:lstStyle/>
          <a:p>
            <a:fld id="{B6E34AD4-6D0F-4718-9AA3-116F125E8D7E}" type="datetimeFigureOut">
              <a:rPr lang="en-GB" smtClean="0"/>
              <a:t>09/02/2019</a:t>
            </a:fld>
            <a:endParaRPr lang="en-GB"/>
          </a:p>
        </p:txBody>
      </p:sp>
      <p:sp>
        <p:nvSpPr>
          <p:cNvPr id="6" name="Footer Placeholder 5">
            <a:extLst>
              <a:ext uri="{FF2B5EF4-FFF2-40B4-BE49-F238E27FC236}">
                <a16:creationId xmlns:a16="http://schemas.microsoft.com/office/drawing/2014/main" id="{F82F9B0F-6EB5-4CD7-81BB-E47521DE2E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F3497D-DAD5-4162-8E14-1C30DE6902CD}"/>
              </a:ext>
            </a:extLst>
          </p:cNvPr>
          <p:cNvSpPr>
            <a:spLocks noGrp="1"/>
          </p:cNvSpPr>
          <p:nvPr>
            <p:ph type="sldNum" sz="quarter" idx="12"/>
          </p:nvPr>
        </p:nvSpPr>
        <p:spPr/>
        <p:txBody>
          <a:bodyPr/>
          <a:lstStyle/>
          <a:p>
            <a:fld id="{42B8A8DB-9AE2-414B-B766-E2C048DE7E16}" type="slidenum">
              <a:rPr lang="en-GB" smtClean="0"/>
              <a:t>‹#›</a:t>
            </a:fld>
            <a:endParaRPr lang="en-GB"/>
          </a:p>
        </p:txBody>
      </p:sp>
    </p:spTree>
    <p:extLst>
      <p:ext uri="{BB962C8B-B14F-4D97-AF65-F5344CB8AC3E}">
        <p14:creationId xmlns:p14="http://schemas.microsoft.com/office/powerpoint/2010/main" val="310318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47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3B3295-0F1A-400A-9AAD-637E98DFF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13F3A5-374D-45EE-90D7-8E80061A4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370157-4900-4DCE-AC5C-2E0D3B3BD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34AD4-6D0F-4718-9AA3-116F125E8D7E}" type="datetimeFigureOut">
              <a:rPr lang="en-GB" smtClean="0"/>
              <a:t>09/02/2019</a:t>
            </a:fld>
            <a:endParaRPr lang="en-GB"/>
          </a:p>
        </p:txBody>
      </p:sp>
      <p:sp>
        <p:nvSpPr>
          <p:cNvPr id="5" name="Footer Placeholder 4">
            <a:extLst>
              <a:ext uri="{FF2B5EF4-FFF2-40B4-BE49-F238E27FC236}">
                <a16:creationId xmlns:a16="http://schemas.microsoft.com/office/drawing/2014/main" id="{9E85C42C-7FD5-41C6-8808-DCB47B7B6B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7661B2-A655-41EB-8A47-27DFAA22DA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8A8DB-9AE2-414B-B766-E2C048DE7E16}" type="slidenum">
              <a:rPr lang="en-GB" smtClean="0"/>
              <a:t>‹#›</a:t>
            </a:fld>
            <a:endParaRPr lang="en-GB"/>
          </a:p>
        </p:txBody>
      </p:sp>
    </p:spTree>
    <p:extLst>
      <p:ext uri="{BB962C8B-B14F-4D97-AF65-F5344CB8AC3E}">
        <p14:creationId xmlns:p14="http://schemas.microsoft.com/office/powerpoint/2010/main" val="4063812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7E5C563-93CE-4A21-85B4-0BE108FFEB74}"/>
              </a:ext>
            </a:extLst>
          </p:cNvPr>
          <p:cNvSpPr/>
          <p:nvPr/>
        </p:nvSpPr>
        <p:spPr>
          <a:xfrm>
            <a:off x="0" y="0"/>
            <a:ext cx="3629466" cy="6858000"/>
          </a:xfrm>
          <a:prstGeom prst="rect">
            <a:avLst/>
          </a:prstGeom>
          <a:solidFill>
            <a:schemeClr val="bg1">
              <a:lumMod val="95000"/>
              <a:alpha val="49000"/>
            </a:schemeClr>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9" name="Rectangle 18">
            <a:extLst>
              <a:ext uri="{FF2B5EF4-FFF2-40B4-BE49-F238E27FC236}">
                <a16:creationId xmlns:a16="http://schemas.microsoft.com/office/drawing/2014/main" id="{E4F3214E-229B-4D0D-B54C-4731DB8D844B}"/>
              </a:ext>
            </a:extLst>
          </p:cNvPr>
          <p:cNvSpPr/>
          <p:nvPr/>
        </p:nvSpPr>
        <p:spPr>
          <a:xfrm>
            <a:off x="3610403" y="0"/>
            <a:ext cx="3629466" cy="6858000"/>
          </a:xfrm>
          <a:prstGeom prst="rect">
            <a:avLst/>
          </a:prstGeom>
          <a:solidFill>
            <a:schemeClr val="bg1">
              <a:lumMod val="95000"/>
              <a:alpha val="22000"/>
            </a:schemeClr>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26" name="Rectangle: Diagonal Corners Snipped 25">
            <a:extLst>
              <a:ext uri="{FF2B5EF4-FFF2-40B4-BE49-F238E27FC236}">
                <a16:creationId xmlns:a16="http://schemas.microsoft.com/office/drawing/2014/main" id="{E148F1F2-74DE-4014-9490-64B54898E961}"/>
              </a:ext>
            </a:extLst>
          </p:cNvPr>
          <p:cNvSpPr/>
          <p:nvPr/>
        </p:nvSpPr>
        <p:spPr>
          <a:xfrm>
            <a:off x="185530" y="198783"/>
            <a:ext cx="12006470" cy="6659217"/>
          </a:xfrm>
          <a:prstGeom prst="snip2DiagRect">
            <a:avLst>
              <a:gd name="adj1" fmla="val 0"/>
              <a:gd name="adj2" fmla="val 27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60A012D-60AF-40FE-935A-45E65F554C52}"/>
              </a:ext>
            </a:extLst>
          </p:cNvPr>
          <p:cNvSpPr/>
          <p:nvPr/>
        </p:nvSpPr>
        <p:spPr>
          <a:xfrm>
            <a:off x="185530" y="198783"/>
            <a:ext cx="11820940" cy="6460434"/>
          </a:xfrm>
          <a:prstGeom prst="rect">
            <a:avLst/>
          </a:prstGeom>
          <a:ln>
            <a:solidFill>
              <a:schemeClr val="accent1"/>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240922F5-4FD7-41DE-B7DA-29B0B511186E}"/>
              </a:ext>
            </a:extLst>
          </p:cNvPr>
          <p:cNvSpPr>
            <a:spLocks noGrp="1"/>
          </p:cNvSpPr>
          <p:nvPr>
            <p:ph type="ctrTitle"/>
          </p:nvPr>
        </p:nvSpPr>
        <p:spPr>
          <a:xfrm>
            <a:off x="185530" y="2362200"/>
            <a:ext cx="11820940" cy="2133600"/>
          </a:xfrm>
        </p:spPr>
        <p:txBody>
          <a:bodyPr>
            <a:normAutofit/>
          </a:bodyPr>
          <a:lstStyle/>
          <a:p>
            <a:r>
              <a:rPr lang="en-US" sz="48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Mimic Human Speech in Bahasa Indonesia Using Speech Recognition and Speech Synthesis </a:t>
            </a:r>
            <a:endParaRPr lang="en-GB" sz="48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0B46587E-A780-48A0-A0CF-0DD7677CE512}"/>
              </a:ext>
            </a:extLst>
          </p:cNvPr>
          <p:cNvSpPr/>
          <p:nvPr/>
        </p:nvSpPr>
        <p:spPr>
          <a:xfrm>
            <a:off x="4015409" y="4977059"/>
            <a:ext cx="4161182" cy="563215"/>
          </a:xfrm>
          <a:prstGeom prst="rect">
            <a:avLst/>
          </a:prstGeom>
          <a:solidFill>
            <a:schemeClr val="bg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E870FC2E-D16A-4225-92BC-997DD9B31692}"/>
              </a:ext>
            </a:extLst>
          </p:cNvPr>
          <p:cNvSpPr>
            <a:spLocks noGrp="1"/>
          </p:cNvSpPr>
          <p:nvPr>
            <p:ph type="subTitle" idx="1"/>
          </p:nvPr>
        </p:nvSpPr>
        <p:spPr>
          <a:xfrm>
            <a:off x="3776870" y="5063990"/>
            <a:ext cx="4638260" cy="553274"/>
          </a:xfrm>
        </p:spPr>
        <p:txBody>
          <a:bodyPr>
            <a:normAutofit/>
          </a:bodyPr>
          <a:lstStyle/>
          <a:p>
            <a:r>
              <a:rPr lang="en-GB"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Valens Prabagita Ivan Susilo </a:t>
            </a:r>
          </a:p>
        </p:txBody>
      </p:sp>
      <p:cxnSp>
        <p:nvCxnSpPr>
          <p:cNvPr id="11" name="Straight Connector 10">
            <a:extLst>
              <a:ext uri="{FF2B5EF4-FFF2-40B4-BE49-F238E27FC236}">
                <a16:creationId xmlns:a16="http://schemas.microsoft.com/office/drawing/2014/main" id="{F2439441-C22B-4A50-B939-7AB416CBA953}"/>
              </a:ext>
            </a:extLst>
          </p:cNvPr>
          <p:cNvCxnSpPr>
            <a:cxnSpLocks/>
          </p:cNvCxnSpPr>
          <p:nvPr/>
        </p:nvCxnSpPr>
        <p:spPr>
          <a:xfrm>
            <a:off x="4015409" y="5568411"/>
            <a:ext cx="4181060"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7B751ACB-95C5-4940-ABB2-56F4455402AD}"/>
              </a:ext>
            </a:extLst>
          </p:cNvPr>
          <p:cNvCxnSpPr>
            <a:cxnSpLocks/>
          </p:cNvCxnSpPr>
          <p:nvPr/>
        </p:nvCxnSpPr>
        <p:spPr>
          <a:xfrm>
            <a:off x="0" y="628306"/>
            <a:ext cx="11420929" cy="0"/>
          </a:xfrm>
          <a:prstGeom prst="line">
            <a:avLst/>
          </a:prstGeom>
          <a:ln w="57150">
            <a:solidFill>
              <a:schemeClr val="accent1">
                <a:lumMod val="20000"/>
                <a:lumOff val="80000"/>
              </a:schemeClr>
            </a:solidFill>
          </a:ln>
        </p:spPr>
        <p:style>
          <a:lnRef idx="3">
            <a:schemeClr val="accent1"/>
          </a:lnRef>
          <a:fillRef idx="0">
            <a:schemeClr val="accent1"/>
          </a:fillRef>
          <a:effectRef idx="2">
            <a:schemeClr val="accent1"/>
          </a:effectRef>
          <a:fontRef idx="minor">
            <a:schemeClr val="tx1"/>
          </a:fontRef>
        </p:style>
      </p:cxnSp>
      <p:sp>
        <p:nvSpPr>
          <p:cNvPr id="17" name="Oval 16">
            <a:extLst>
              <a:ext uri="{FF2B5EF4-FFF2-40B4-BE49-F238E27FC236}">
                <a16:creationId xmlns:a16="http://schemas.microsoft.com/office/drawing/2014/main" id="{DC3C8D25-CD20-412E-9AC3-60C09CD09F4C}"/>
              </a:ext>
            </a:extLst>
          </p:cNvPr>
          <p:cNvSpPr/>
          <p:nvPr/>
        </p:nvSpPr>
        <p:spPr>
          <a:xfrm>
            <a:off x="11380763" y="365760"/>
            <a:ext cx="478302" cy="478302"/>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a:t>
            </a:r>
          </a:p>
        </p:txBody>
      </p:sp>
    </p:spTree>
    <p:extLst>
      <p:ext uri="{BB962C8B-B14F-4D97-AF65-F5344CB8AC3E}">
        <p14:creationId xmlns:p14="http://schemas.microsoft.com/office/powerpoint/2010/main" val="354434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7E5C563-93CE-4A21-85B4-0BE108FFEB74}"/>
              </a:ext>
            </a:extLst>
          </p:cNvPr>
          <p:cNvSpPr/>
          <p:nvPr/>
        </p:nvSpPr>
        <p:spPr>
          <a:xfrm>
            <a:off x="0" y="0"/>
            <a:ext cx="3629466" cy="6858000"/>
          </a:xfrm>
          <a:prstGeom prst="rect">
            <a:avLst/>
          </a:prstGeom>
          <a:solidFill>
            <a:schemeClr val="bg1">
              <a:lumMod val="95000"/>
              <a:alpha val="49000"/>
            </a:schemeClr>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9" name="Rectangle 18">
            <a:extLst>
              <a:ext uri="{FF2B5EF4-FFF2-40B4-BE49-F238E27FC236}">
                <a16:creationId xmlns:a16="http://schemas.microsoft.com/office/drawing/2014/main" id="{E4F3214E-229B-4D0D-B54C-4731DB8D844B}"/>
              </a:ext>
            </a:extLst>
          </p:cNvPr>
          <p:cNvSpPr/>
          <p:nvPr/>
        </p:nvSpPr>
        <p:spPr>
          <a:xfrm>
            <a:off x="3610403" y="0"/>
            <a:ext cx="3629466" cy="6858000"/>
          </a:xfrm>
          <a:prstGeom prst="rect">
            <a:avLst/>
          </a:prstGeom>
          <a:solidFill>
            <a:schemeClr val="bg1">
              <a:lumMod val="95000"/>
              <a:alpha val="22000"/>
            </a:schemeClr>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26" name="Rectangle: Diagonal Corners Snipped 25">
            <a:extLst>
              <a:ext uri="{FF2B5EF4-FFF2-40B4-BE49-F238E27FC236}">
                <a16:creationId xmlns:a16="http://schemas.microsoft.com/office/drawing/2014/main" id="{FAFB2941-D96B-4C68-A372-CFF26F8AEB4C}"/>
              </a:ext>
            </a:extLst>
          </p:cNvPr>
          <p:cNvSpPr/>
          <p:nvPr/>
        </p:nvSpPr>
        <p:spPr>
          <a:xfrm>
            <a:off x="185530" y="198783"/>
            <a:ext cx="12006470" cy="6659217"/>
          </a:xfrm>
          <a:prstGeom prst="snip2DiagRect">
            <a:avLst>
              <a:gd name="adj1" fmla="val 0"/>
              <a:gd name="adj2" fmla="val 27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60A012D-60AF-40FE-935A-45E65F554C52}"/>
              </a:ext>
            </a:extLst>
          </p:cNvPr>
          <p:cNvSpPr/>
          <p:nvPr/>
        </p:nvSpPr>
        <p:spPr>
          <a:xfrm>
            <a:off x="1704969" y="198783"/>
            <a:ext cx="10301501" cy="6460434"/>
          </a:xfrm>
          <a:prstGeom prst="rect">
            <a:avLst/>
          </a:prstGeom>
          <a:ln>
            <a:solidFill>
              <a:schemeClr val="accent1"/>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3BEE71EE-00F3-4D7C-ACE9-7C52F8060F29}"/>
              </a:ext>
            </a:extLst>
          </p:cNvPr>
          <p:cNvSpPr/>
          <p:nvPr/>
        </p:nvSpPr>
        <p:spPr>
          <a:xfrm flipH="1">
            <a:off x="185530" y="198783"/>
            <a:ext cx="1519439" cy="6460434"/>
          </a:xfrm>
          <a:prstGeom prst="rect">
            <a:avLst/>
          </a:prstGeom>
          <a:solidFill>
            <a:schemeClr val="accent1">
              <a:lumMod val="75000"/>
            </a:schemeClr>
          </a:solidFill>
          <a:ln>
            <a:solidFill>
              <a:schemeClr val="accent1"/>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cxnSp>
        <p:nvCxnSpPr>
          <p:cNvPr id="12" name="Straight Connector 11">
            <a:extLst>
              <a:ext uri="{FF2B5EF4-FFF2-40B4-BE49-F238E27FC236}">
                <a16:creationId xmlns:a16="http://schemas.microsoft.com/office/drawing/2014/main" id="{194FBF4F-D9CA-4158-B6DA-1C1E15A89E54}"/>
              </a:ext>
            </a:extLst>
          </p:cNvPr>
          <p:cNvCxnSpPr>
            <a:cxnSpLocks/>
          </p:cNvCxnSpPr>
          <p:nvPr/>
        </p:nvCxnSpPr>
        <p:spPr>
          <a:xfrm>
            <a:off x="0" y="628306"/>
            <a:ext cx="1704969" cy="0"/>
          </a:xfrm>
          <a:prstGeom prst="line">
            <a:avLst/>
          </a:prstGeom>
          <a:ln w="57150">
            <a:solidFill>
              <a:schemeClr val="accent1">
                <a:lumMod val="20000"/>
                <a:lumOff val="80000"/>
              </a:schemeClr>
            </a:solidFill>
          </a:ln>
        </p:spPr>
        <p:style>
          <a:lnRef idx="3">
            <a:schemeClr val="accent1"/>
          </a:lnRef>
          <a:fillRef idx="0">
            <a:schemeClr val="accent1"/>
          </a:fillRef>
          <a:effectRef idx="2">
            <a:schemeClr val="accent1"/>
          </a:effectRef>
          <a:fontRef idx="minor">
            <a:schemeClr val="tx1"/>
          </a:fontRef>
        </p:style>
      </p:cxnSp>
      <p:sp>
        <p:nvSpPr>
          <p:cNvPr id="17" name="Oval 16">
            <a:extLst>
              <a:ext uri="{FF2B5EF4-FFF2-40B4-BE49-F238E27FC236}">
                <a16:creationId xmlns:a16="http://schemas.microsoft.com/office/drawing/2014/main" id="{DC3C8D25-CD20-412E-9AC3-60C09CD09F4C}"/>
              </a:ext>
            </a:extLst>
          </p:cNvPr>
          <p:cNvSpPr/>
          <p:nvPr/>
        </p:nvSpPr>
        <p:spPr>
          <a:xfrm>
            <a:off x="1455877" y="365759"/>
            <a:ext cx="478302" cy="478302"/>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2</a:t>
            </a:r>
          </a:p>
        </p:txBody>
      </p:sp>
      <p:sp>
        <p:nvSpPr>
          <p:cNvPr id="27" name="Rectangle: Diagonal Corners Snipped 26">
            <a:extLst>
              <a:ext uri="{FF2B5EF4-FFF2-40B4-BE49-F238E27FC236}">
                <a16:creationId xmlns:a16="http://schemas.microsoft.com/office/drawing/2014/main" id="{0BEBF576-6889-44BE-A36C-E1B3E59F18D0}"/>
              </a:ext>
            </a:extLst>
          </p:cNvPr>
          <p:cNvSpPr/>
          <p:nvPr/>
        </p:nvSpPr>
        <p:spPr>
          <a:xfrm>
            <a:off x="1902655" y="1153547"/>
            <a:ext cx="10103815" cy="5505670"/>
          </a:xfrm>
          <a:custGeom>
            <a:avLst/>
            <a:gdLst>
              <a:gd name="connsiteX0" fmla="*/ 0 w 10103815"/>
              <a:gd name="connsiteY0" fmla="*/ 0 h 5505670"/>
              <a:gd name="connsiteX1" fmla="*/ 7350980 w 10103815"/>
              <a:gd name="connsiteY1" fmla="*/ 0 h 5505670"/>
              <a:gd name="connsiteX2" fmla="*/ 10103815 w 10103815"/>
              <a:gd name="connsiteY2" fmla="*/ 2752835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10103815 w 10103815"/>
              <a:gd name="connsiteY2" fmla="*/ 2752835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9864664 w 10103815"/>
              <a:gd name="connsiteY2" fmla="*/ 1008442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10103815 w 10103815"/>
              <a:gd name="connsiteY2" fmla="*/ 980306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10103815 w 10103815"/>
              <a:gd name="connsiteY2" fmla="*/ 572343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10103815 w 10103815"/>
              <a:gd name="connsiteY2" fmla="*/ 797426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815" h="5505670">
                <a:moveTo>
                  <a:pt x="0" y="0"/>
                </a:moveTo>
                <a:lnTo>
                  <a:pt x="9475201" y="14067"/>
                </a:lnTo>
                <a:lnTo>
                  <a:pt x="10103815" y="797426"/>
                </a:lnTo>
                <a:lnTo>
                  <a:pt x="10103815" y="5505670"/>
                </a:lnTo>
                <a:lnTo>
                  <a:pt x="10103815" y="5505670"/>
                </a:lnTo>
                <a:lnTo>
                  <a:pt x="2752835" y="5505670"/>
                </a:lnTo>
                <a:lnTo>
                  <a:pt x="0" y="2752835"/>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Diagonal Corners Snipped 26">
            <a:extLst>
              <a:ext uri="{FF2B5EF4-FFF2-40B4-BE49-F238E27FC236}">
                <a16:creationId xmlns:a16="http://schemas.microsoft.com/office/drawing/2014/main" id="{F56E6940-CA34-4ABA-A227-FB3672A44939}"/>
              </a:ext>
            </a:extLst>
          </p:cNvPr>
          <p:cNvSpPr/>
          <p:nvPr/>
        </p:nvSpPr>
        <p:spPr>
          <a:xfrm>
            <a:off x="1902656" y="4472712"/>
            <a:ext cx="10103814" cy="2186505"/>
          </a:xfrm>
          <a:custGeom>
            <a:avLst/>
            <a:gdLst>
              <a:gd name="connsiteX0" fmla="*/ 0 w 10103815"/>
              <a:gd name="connsiteY0" fmla="*/ 0 h 5505670"/>
              <a:gd name="connsiteX1" fmla="*/ 7350980 w 10103815"/>
              <a:gd name="connsiteY1" fmla="*/ 0 h 5505670"/>
              <a:gd name="connsiteX2" fmla="*/ 10103815 w 10103815"/>
              <a:gd name="connsiteY2" fmla="*/ 2752835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10103815 w 10103815"/>
              <a:gd name="connsiteY2" fmla="*/ 2752835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9864664 w 10103815"/>
              <a:gd name="connsiteY2" fmla="*/ 1008442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10103815 w 10103815"/>
              <a:gd name="connsiteY2" fmla="*/ 980306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10103815 w 10103815"/>
              <a:gd name="connsiteY2" fmla="*/ 572343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10103815 w 10103815"/>
              <a:gd name="connsiteY2" fmla="*/ 797426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10103815 w 10103815"/>
              <a:gd name="connsiteY2" fmla="*/ 797426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3892863 h 5505670"/>
              <a:gd name="connsiteX7" fmla="*/ 0 w 10103815"/>
              <a:gd name="connsiteY7" fmla="*/ 0 h 5505670"/>
              <a:gd name="connsiteX0" fmla="*/ 0 w 10103815"/>
              <a:gd name="connsiteY0" fmla="*/ 0 h 5505670"/>
              <a:gd name="connsiteX1" fmla="*/ 9475201 w 10103815"/>
              <a:gd name="connsiteY1" fmla="*/ 14067 h 5505670"/>
              <a:gd name="connsiteX2" fmla="*/ 10103815 w 10103815"/>
              <a:gd name="connsiteY2" fmla="*/ 797426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3961955 h 5505670"/>
              <a:gd name="connsiteX7" fmla="*/ 0 w 10103815"/>
              <a:gd name="connsiteY7" fmla="*/ 0 h 5505670"/>
              <a:gd name="connsiteX0" fmla="*/ 0 w 10103815"/>
              <a:gd name="connsiteY0" fmla="*/ 0 h 5505670"/>
              <a:gd name="connsiteX1" fmla="*/ 9475201 w 10103815"/>
              <a:gd name="connsiteY1" fmla="*/ 14067 h 5505670"/>
              <a:gd name="connsiteX2" fmla="*/ 10103815 w 10103815"/>
              <a:gd name="connsiteY2" fmla="*/ 797426 h 5505670"/>
              <a:gd name="connsiteX3" fmla="*/ 10103815 w 10103815"/>
              <a:gd name="connsiteY3" fmla="*/ 5505670 h 5505670"/>
              <a:gd name="connsiteX4" fmla="*/ 10103815 w 10103815"/>
              <a:gd name="connsiteY4" fmla="*/ 5505670 h 5505670"/>
              <a:gd name="connsiteX5" fmla="*/ 333192 w 10103815"/>
              <a:gd name="connsiteY5" fmla="*/ 5367484 h 5505670"/>
              <a:gd name="connsiteX6" fmla="*/ 0 w 10103815"/>
              <a:gd name="connsiteY6" fmla="*/ 3961955 h 5505670"/>
              <a:gd name="connsiteX7" fmla="*/ 0 w 10103815"/>
              <a:gd name="connsiteY7" fmla="*/ 0 h 5505670"/>
              <a:gd name="connsiteX0" fmla="*/ 0 w 10117883"/>
              <a:gd name="connsiteY0" fmla="*/ 0 h 5505670"/>
              <a:gd name="connsiteX1" fmla="*/ 9475201 w 10117883"/>
              <a:gd name="connsiteY1" fmla="*/ 14067 h 5505670"/>
              <a:gd name="connsiteX2" fmla="*/ 10117883 w 10117883"/>
              <a:gd name="connsiteY2" fmla="*/ 1350165 h 5505670"/>
              <a:gd name="connsiteX3" fmla="*/ 10103815 w 10117883"/>
              <a:gd name="connsiteY3" fmla="*/ 5505670 h 5505670"/>
              <a:gd name="connsiteX4" fmla="*/ 10103815 w 10117883"/>
              <a:gd name="connsiteY4" fmla="*/ 5505670 h 5505670"/>
              <a:gd name="connsiteX5" fmla="*/ 333192 w 10117883"/>
              <a:gd name="connsiteY5" fmla="*/ 5367484 h 5505670"/>
              <a:gd name="connsiteX6" fmla="*/ 0 w 10117883"/>
              <a:gd name="connsiteY6" fmla="*/ 3961955 h 5505670"/>
              <a:gd name="connsiteX7" fmla="*/ 0 w 10117883"/>
              <a:gd name="connsiteY7" fmla="*/ 0 h 5505670"/>
              <a:gd name="connsiteX0" fmla="*/ 0 w 10117883"/>
              <a:gd name="connsiteY0" fmla="*/ 0 h 5505670"/>
              <a:gd name="connsiteX1" fmla="*/ 9475201 w 10117883"/>
              <a:gd name="connsiteY1" fmla="*/ 14067 h 5505670"/>
              <a:gd name="connsiteX2" fmla="*/ 10117883 w 10117883"/>
              <a:gd name="connsiteY2" fmla="*/ 1626537 h 5505670"/>
              <a:gd name="connsiteX3" fmla="*/ 10103815 w 10117883"/>
              <a:gd name="connsiteY3" fmla="*/ 5505670 h 5505670"/>
              <a:gd name="connsiteX4" fmla="*/ 10103815 w 10117883"/>
              <a:gd name="connsiteY4" fmla="*/ 5505670 h 5505670"/>
              <a:gd name="connsiteX5" fmla="*/ 333192 w 10117883"/>
              <a:gd name="connsiteY5" fmla="*/ 5367484 h 5505670"/>
              <a:gd name="connsiteX6" fmla="*/ 0 w 10117883"/>
              <a:gd name="connsiteY6" fmla="*/ 3961955 h 5505670"/>
              <a:gd name="connsiteX7" fmla="*/ 0 w 10117883"/>
              <a:gd name="connsiteY7" fmla="*/ 0 h 5505670"/>
              <a:gd name="connsiteX0" fmla="*/ 0 w 10117883"/>
              <a:gd name="connsiteY0" fmla="*/ 0 h 5505670"/>
              <a:gd name="connsiteX1" fmla="*/ 9475201 w 10117883"/>
              <a:gd name="connsiteY1" fmla="*/ 14067 h 5505670"/>
              <a:gd name="connsiteX2" fmla="*/ 10117883 w 10117883"/>
              <a:gd name="connsiteY2" fmla="*/ 1626537 h 5505670"/>
              <a:gd name="connsiteX3" fmla="*/ 10103815 w 10117883"/>
              <a:gd name="connsiteY3" fmla="*/ 5505670 h 5505670"/>
              <a:gd name="connsiteX4" fmla="*/ 10103815 w 10117883"/>
              <a:gd name="connsiteY4" fmla="*/ 5505670 h 5505670"/>
              <a:gd name="connsiteX5" fmla="*/ 530140 w 10117883"/>
              <a:gd name="connsiteY5" fmla="*/ 5367484 h 5505670"/>
              <a:gd name="connsiteX6" fmla="*/ 0 w 10117883"/>
              <a:gd name="connsiteY6" fmla="*/ 3961955 h 5505670"/>
              <a:gd name="connsiteX7" fmla="*/ 0 w 10117883"/>
              <a:gd name="connsiteY7" fmla="*/ 0 h 5505670"/>
              <a:gd name="connsiteX0" fmla="*/ 0 w 10117883"/>
              <a:gd name="connsiteY0" fmla="*/ 0 h 5505670"/>
              <a:gd name="connsiteX1" fmla="*/ 9475201 w 10117883"/>
              <a:gd name="connsiteY1" fmla="*/ 14067 h 5505670"/>
              <a:gd name="connsiteX2" fmla="*/ 10117883 w 10117883"/>
              <a:gd name="connsiteY2" fmla="*/ 1626537 h 5505670"/>
              <a:gd name="connsiteX3" fmla="*/ 10103815 w 10117883"/>
              <a:gd name="connsiteY3" fmla="*/ 5505670 h 5505670"/>
              <a:gd name="connsiteX4" fmla="*/ 9794326 w 10117883"/>
              <a:gd name="connsiteY4" fmla="*/ 4883836 h 5505670"/>
              <a:gd name="connsiteX5" fmla="*/ 530140 w 10117883"/>
              <a:gd name="connsiteY5" fmla="*/ 5367484 h 5505670"/>
              <a:gd name="connsiteX6" fmla="*/ 0 w 10117883"/>
              <a:gd name="connsiteY6" fmla="*/ 3961955 h 5505670"/>
              <a:gd name="connsiteX7" fmla="*/ 0 w 10117883"/>
              <a:gd name="connsiteY7" fmla="*/ 0 h 5505670"/>
              <a:gd name="connsiteX0" fmla="*/ 0 w 10117883"/>
              <a:gd name="connsiteY0" fmla="*/ 0 h 5505670"/>
              <a:gd name="connsiteX1" fmla="*/ 9475201 w 10117883"/>
              <a:gd name="connsiteY1" fmla="*/ 14067 h 5505670"/>
              <a:gd name="connsiteX2" fmla="*/ 10117883 w 10117883"/>
              <a:gd name="connsiteY2" fmla="*/ 1626537 h 5505670"/>
              <a:gd name="connsiteX3" fmla="*/ 10103815 w 10117883"/>
              <a:gd name="connsiteY3" fmla="*/ 5505670 h 5505670"/>
              <a:gd name="connsiteX4" fmla="*/ 3590474 w 10117883"/>
              <a:gd name="connsiteY4" fmla="*/ 5367484 h 5505670"/>
              <a:gd name="connsiteX5" fmla="*/ 530140 w 10117883"/>
              <a:gd name="connsiteY5" fmla="*/ 5367484 h 5505670"/>
              <a:gd name="connsiteX6" fmla="*/ 0 w 10117883"/>
              <a:gd name="connsiteY6" fmla="*/ 3961955 h 5505670"/>
              <a:gd name="connsiteX7" fmla="*/ 0 w 10117883"/>
              <a:gd name="connsiteY7" fmla="*/ 0 h 5505670"/>
              <a:gd name="connsiteX0" fmla="*/ 0 w 10117883"/>
              <a:gd name="connsiteY0" fmla="*/ 0 h 5367484"/>
              <a:gd name="connsiteX1" fmla="*/ 9475201 w 10117883"/>
              <a:gd name="connsiteY1" fmla="*/ 14067 h 5367484"/>
              <a:gd name="connsiteX2" fmla="*/ 10117883 w 10117883"/>
              <a:gd name="connsiteY2" fmla="*/ 1626537 h 5367484"/>
              <a:gd name="connsiteX3" fmla="*/ 9949071 w 10117883"/>
              <a:gd name="connsiteY3" fmla="*/ 5332937 h 5367484"/>
              <a:gd name="connsiteX4" fmla="*/ 3590474 w 10117883"/>
              <a:gd name="connsiteY4" fmla="*/ 5367484 h 5367484"/>
              <a:gd name="connsiteX5" fmla="*/ 530140 w 10117883"/>
              <a:gd name="connsiteY5" fmla="*/ 5367484 h 5367484"/>
              <a:gd name="connsiteX6" fmla="*/ 0 w 10117883"/>
              <a:gd name="connsiteY6" fmla="*/ 3961955 h 5367484"/>
              <a:gd name="connsiteX7" fmla="*/ 0 w 10117883"/>
              <a:gd name="connsiteY7" fmla="*/ 0 h 5367484"/>
              <a:gd name="connsiteX0" fmla="*/ 0 w 10119237"/>
              <a:gd name="connsiteY0" fmla="*/ 0 h 5367484"/>
              <a:gd name="connsiteX1" fmla="*/ 9475201 w 10119237"/>
              <a:gd name="connsiteY1" fmla="*/ 14067 h 5367484"/>
              <a:gd name="connsiteX2" fmla="*/ 10117883 w 10119237"/>
              <a:gd name="connsiteY2" fmla="*/ 1626537 h 5367484"/>
              <a:gd name="connsiteX3" fmla="*/ 10117884 w 10119237"/>
              <a:gd name="connsiteY3" fmla="*/ 5332937 h 5367484"/>
              <a:gd name="connsiteX4" fmla="*/ 3590474 w 10119237"/>
              <a:gd name="connsiteY4" fmla="*/ 5367484 h 5367484"/>
              <a:gd name="connsiteX5" fmla="*/ 530140 w 10119237"/>
              <a:gd name="connsiteY5" fmla="*/ 5367484 h 5367484"/>
              <a:gd name="connsiteX6" fmla="*/ 0 w 10119237"/>
              <a:gd name="connsiteY6" fmla="*/ 3961955 h 5367484"/>
              <a:gd name="connsiteX7" fmla="*/ 0 w 10119237"/>
              <a:gd name="connsiteY7" fmla="*/ 0 h 5367484"/>
              <a:gd name="connsiteX0" fmla="*/ 0 w 10131950"/>
              <a:gd name="connsiteY0" fmla="*/ 0 h 5367484"/>
              <a:gd name="connsiteX1" fmla="*/ 9475201 w 10131950"/>
              <a:gd name="connsiteY1" fmla="*/ 14067 h 5367484"/>
              <a:gd name="connsiteX2" fmla="*/ 10131950 w 10131950"/>
              <a:gd name="connsiteY2" fmla="*/ 1661081 h 5367484"/>
              <a:gd name="connsiteX3" fmla="*/ 10117884 w 10131950"/>
              <a:gd name="connsiteY3" fmla="*/ 5332937 h 5367484"/>
              <a:gd name="connsiteX4" fmla="*/ 3590474 w 10131950"/>
              <a:gd name="connsiteY4" fmla="*/ 5367484 h 5367484"/>
              <a:gd name="connsiteX5" fmla="*/ 530140 w 10131950"/>
              <a:gd name="connsiteY5" fmla="*/ 5367484 h 5367484"/>
              <a:gd name="connsiteX6" fmla="*/ 0 w 10131950"/>
              <a:gd name="connsiteY6" fmla="*/ 3961955 h 5367484"/>
              <a:gd name="connsiteX7" fmla="*/ 0 w 10131950"/>
              <a:gd name="connsiteY7" fmla="*/ 0 h 5367484"/>
              <a:gd name="connsiteX0" fmla="*/ 0 w 10118290"/>
              <a:gd name="connsiteY0" fmla="*/ 0 h 5367484"/>
              <a:gd name="connsiteX1" fmla="*/ 9475201 w 10118290"/>
              <a:gd name="connsiteY1" fmla="*/ 14067 h 5367484"/>
              <a:gd name="connsiteX2" fmla="*/ 10089747 w 10118290"/>
              <a:gd name="connsiteY2" fmla="*/ 1695626 h 5367484"/>
              <a:gd name="connsiteX3" fmla="*/ 10117884 w 10118290"/>
              <a:gd name="connsiteY3" fmla="*/ 5332937 h 5367484"/>
              <a:gd name="connsiteX4" fmla="*/ 3590474 w 10118290"/>
              <a:gd name="connsiteY4" fmla="*/ 5367484 h 5367484"/>
              <a:gd name="connsiteX5" fmla="*/ 530140 w 10118290"/>
              <a:gd name="connsiteY5" fmla="*/ 5367484 h 5367484"/>
              <a:gd name="connsiteX6" fmla="*/ 0 w 10118290"/>
              <a:gd name="connsiteY6" fmla="*/ 3961955 h 5367484"/>
              <a:gd name="connsiteX7" fmla="*/ 0 w 10118290"/>
              <a:gd name="connsiteY7" fmla="*/ 0 h 5367484"/>
              <a:gd name="connsiteX0" fmla="*/ 0 w 10104440"/>
              <a:gd name="connsiteY0" fmla="*/ 0 h 5367484"/>
              <a:gd name="connsiteX1" fmla="*/ 9475201 w 10104440"/>
              <a:gd name="connsiteY1" fmla="*/ 14067 h 5367484"/>
              <a:gd name="connsiteX2" fmla="*/ 10089747 w 10104440"/>
              <a:gd name="connsiteY2" fmla="*/ 1695626 h 5367484"/>
              <a:gd name="connsiteX3" fmla="*/ 10103817 w 10104440"/>
              <a:gd name="connsiteY3" fmla="*/ 5298392 h 5367484"/>
              <a:gd name="connsiteX4" fmla="*/ 3590474 w 10104440"/>
              <a:gd name="connsiteY4" fmla="*/ 5367484 h 5367484"/>
              <a:gd name="connsiteX5" fmla="*/ 530140 w 10104440"/>
              <a:gd name="connsiteY5" fmla="*/ 5367484 h 5367484"/>
              <a:gd name="connsiteX6" fmla="*/ 0 w 10104440"/>
              <a:gd name="connsiteY6" fmla="*/ 3961955 h 5367484"/>
              <a:gd name="connsiteX7" fmla="*/ 0 w 10104440"/>
              <a:gd name="connsiteY7" fmla="*/ 0 h 5367484"/>
              <a:gd name="connsiteX0" fmla="*/ 0 w 10104440"/>
              <a:gd name="connsiteY0" fmla="*/ 0 h 5367484"/>
              <a:gd name="connsiteX1" fmla="*/ 9475201 w 10104440"/>
              <a:gd name="connsiteY1" fmla="*/ 14067 h 5367484"/>
              <a:gd name="connsiteX2" fmla="*/ 10089747 w 10104440"/>
              <a:gd name="connsiteY2" fmla="*/ 1695626 h 5367484"/>
              <a:gd name="connsiteX3" fmla="*/ 10103817 w 10104440"/>
              <a:gd name="connsiteY3" fmla="*/ 5298392 h 5367484"/>
              <a:gd name="connsiteX4" fmla="*/ 3590474 w 10104440"/>
              <a:gd name="connsiteY4" fmla="*/ 5367484 h 5367484"/>
              <a:gd name="connsiteX5" fmla="*/ 530140 w 10104440"/>
              <a:gd name="connsiteY5" fmla="*/ 5333981 h 5367484"/>
              <a:gd name="connsiteX6" fmla="*/ 0 w 10104440"/>
              <a:gd name="connsiteY6" fmla="*/ 3961955 h 5367484"/>
              <a:gd name="connsiteX7" fmla="*/ 0 w 10104440"/>
              <a:gd name="connsiteY7" fmla="*/ 0 h 536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4440" h="5367484">
                <a:moveTo>
                  <a:pt x="0" y="0"/>
                </a:moveTo>
                <a:lnTo>
                  <a:pt x="9475201" y="14067"/>
                </a:lnTo>
                <a:lnTo>
                  <a:pt x="10089747" y="1695626"/>
                </a:lnTo>
                <a:cubicBezTo>
                  <a:pt x="10085058" y="3080794"/>
                  <a:pt x="10108506" y="3913224"/>
                  <a:pt x="10103817" y="5298392"/>
                </a:cubicBezTo>
                <a:lnTo>
                  <a:pt x="3590474" y="5367484"/>
                </a:lnTo>
                <a:lnTo>
                  <a:pt x="530140" y="5333981"/>
                </a:lnTo>
                <a:lnTo>
                  <a:pt x="0" y="3961955"/>
                </a:lnTo>
                <a:lnTo>
                  <a:pt x="0" y="0"/>
                </a:lnTo>
                <a:close/>
              </a:path>
            </a:pathLst>
          </a:cu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7C352CE1-F660-4414-BFB5-BC9F2A00D8FE}"/>
              </a:ext>
            </a:extLst>
          </p:cNvPr>
          <p:cNvSpPr/>
          <p:nvPr/>
        </p:nvSpPr>
        <p:spPr>
          <a:xfrm>
            <a:off x="1905434" y="4472713"/>
            <a:ext cx="9461261" cy="1588356"/>
          </a:xfrm>
          <a:prstGeom prst="rect">
            <a:avLst/>
          </a:prstGeom>
          <a:solidFill>
            <a:schemeClr val="bg1"/>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22" name="Rectangle 21">
            <a:extLst>
              <a:ext uri="{FF2B5EF4-FFF2-40B4-BE49-F238E27FC236}">
                <a16:creationId xmlns:a16="http://schemas.microsoft.com/office/drawing/2014/main" id="{00AF17E6-FBCC-4EC9-986D-7481C536AEA6}"/>
              </a:ext>
            </a:extLst>
          </p:cNvPr>
          <p:cNvSpPr/>
          <p:nvPr/>
        </p:nvSpPr>
        <p:spPr>
          <a:xfrm>
            <a:off x="1905434" y="1153547"/>
            <a:ext cx="9461261" cy="2686929"/>
          </a:xfrm>
          <a:prstGeom prst="rect">
            <a:avLst/>
          </a:prstGeom>
          <a:solidFill>
            <a:schemeClr val="bg1"/>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20" name="Content Placeholder 2">
            <a:extLst>
              <a:ext uri="{FF2B5EF4-FFF2-40B4-BE49-F238E27FC236}">
                <a16:creationId xmlns:a16="http://schemas.microsoft.com/office/drawing/2014/main" id="{D13B49D5-AECC-4594-9AF5-5DDB9ABFEFB7}"/>
              </a:ext>
            </a:extLst>
          </p:cNvPr>
          <p:cNvSpPr txBox="1">
            <a:spLocks/>
          </p:cNvSpPr>
          <p:nvPr/>
        </p:nvSpPr>
        <p:spPr>
          <a:xfrm>
            <a:off x="2082018" y="1419105"/>
            <a:ext cx="9101798" cy="232096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Segoe UI" panose="020B0502040204020203" pitchFamily="34" charset="0"/>
                <a:cs typeface="Segoe UI" panose="020B0502040204020203" pitchFamily="34" charset="0"/>
              </a:rPr>
              <a:t>Everyday people use speech recognition and speech synthesis unconsciously. These technologies help them with their activities. With each technology can produce any kinds of software related to speech. Combine both of technologies can produce many more. One of the combinations is mimic human speech. </a:t>
            </a:r>
          </a:p>
        </p:txBody>
      </p:sp>
      <p:sp>
        <p:nvSpPr>
          <p:cNvPr id="15" name="Title 1">
            <a:extLst>
              <a:ext uri="{FF2B5EF4-FFF2-40B4-BE49-F238E27FC236}">
                <a16:creationId xmlns:a16="http://schemas.microsoft.com/office/drawing/2014/main" id="{CDF20464-CC67-4B58-B325-96FC320C513E}"/>
              </a:ext>
            </a:extLst>
          </p:cNvPr>
          <p:cNvSpPr txBox="1">
            <a:spLocks/>
          </p:cNvSpPr>
          <p:nvPr/>
        </p:nvSpPr>
        <p:spPr>
          <a:xfrm>
            <a:off x="2827103" y="698455"/>
            <a:ext cx="2707797" cy="720650"/>
          </a:xfrm>
          <a:prstGeom prst="rect">
            <a:avLst/>
          </a:prstGeom>
          <a:solidFill>
            <a:schemeClr val="lt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6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background</a:t>
            </a:r>
          </a:p>
        </p:txBody>
      </p:sp>
      <p:cxnSp>
        <p:nvCxnSpPr>
          <p:cNvPr id="29" name="Straight Connector 28">
            <a:extLst>
              <a:ext uri="{FF2B5EF4-FFF2-40B4-BE49-F238E27FC236}">
                <a16:creationId xmlns:a16="http://schemas.microsoft.com/office/drawing/2014/main" id="{7FA952C1-9238-4DC1-8D33-DD17230C9508}"/>
              </a:ext>
            </a:extLst>
          </p:cNvPr>
          <p:cNvCxnSpPr>
            <a:cxnSpLocks/>
            <a:endCxn id="16" idx="3"/>
          </p:cNvCxnSpPr>
          <p:nvPr/>
        </p:nvCxnSpPr>
        <p:spPr>
          <a:xfrm>
            <a:off x="2826259" y="4472712"/>
            <a:ext cx="2104598"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
        <p:nvSpPr>
          <p:cNvPr id="25" name="Content Placeholder 2">
            <a:extLst>
              <a:ext uri="{FF2B5EF4-FFF2-40B4-BE49-F238E27FC236}">
                <a16:creationId xmlns:a16="http://schemas.microsoft.com/office/drawing/2014/main" id="{73DE0798-AE3F-4051-80FF-963749F0C628}"/>
              </a:ext>
            </a:extLst>
          </p:cNvPr>
          <p:cNvSpPr txBox="1">
            <a:spLocks/>
          </p:cNvSpPr>
          <p:nvPr/>
        </p:nvSpPr>
        <p:spPr>
          <a:xfrm>
            <a:off x="2114843" y="4791721"/>
            <a:ext cx="9101798" cy="118769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Segoe UI" panose="020B0502040204020203" pitchFamily="34" charset="0"/>
                <a:cs typeface="Segoe UI" panose="020B0502040204020203" pitchFamily="34" charset="0"/>
              </a:rPr>
              <a:t>This research aims to develop application which can be used and able to</a:t>
            </a:r>
            <a:r>
              <a:rPr lang="en-GB" sz="2800" dirty="0">
                <a:latin typeface="Segoe UI" panose="020B0502040204020203" pitchFamily="34" charset="0"/>
                <a:cs typeface="Segoe UI" panose="020B0502040204020203" pitchFamily="34" charset="0"/>
              </a:rPr>
              <a:t> collect, train, and mimic speech in Bahasa Indonesia.</a:t>
            </a:r>
          </a:p>
        </p:txBody>
      </p:sp>
      <p:sp>
        <p:nvSpPr>
          <p:cNvPr id="16" name="Title 1">
            <a:extLst>
              <a:ext uri="{FF2B5EF4-FFF2-40B4-BE49-F238E27FC236}">
                <a16:creationId xmlns:a16="http://schemas.microsoft.com/office/drawing/2014/main" id="{44E5F7F7-D6A7-45AB-80C0-E83B1F4DACD5}"/>
              </a:ext>
            </a:extLst>
          </p:cNvPr>
          <p:cNvSpPr txBox="1">
            <a:spLocks/>
          </p:cNvSpPr>
          <p:nvPr/>
        </p:nvSpPr>
        <p:spPr>
          <a:xfrm>
            <a:off x="2826259" y="4136613"/>
            <a:ext cx="2104598" cy="67219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objective</a:t>
            </a:r>
          </a:p>
        </p:txBody>
      </p:sp>
    </p:spTree>
    <p:extLst>
      <p:ext uri="{BB962C8B-B14F-4D97-AF65-F5344CB8AC3E}">
        <p14:creationId xmlns:p14="http://schemas.microsoft.com/office/powerpoint/2010/main" val="200819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7E5C563-93CE-4A21-85B4-0BE108FFEB74}"/>
              </a:ext>
            </a:extLst>
          </p:cNvPr>
          <p:cNvSpPr/>
          <p:nvPr/>
        </p:nvSpPr>
        <p:spPr>
          <a:xfrm>
            <a:off x="0" y="0"/>
            <a:ext cx="3629466" cy="6858000"/>
          </a:xfrm>
          <a:prstGeom prst="rect">
            <a:avLst/>
          </a:prstGeom>
          <a:solidFill>
            <a:schemeClr val="bg1">
              <a:lumMod val="95000"/>
              <a:alpha val="49000"/>
            </a:schemeClr>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9" name="Rectangle 18">
            <a:extLst>
              <a:ext uri="{FF2B5EF4-FFF2-40B4-BE49-F238E27FC236}">
                <a16:creationId xmlns:a16="http://schemas.microsoft.com/office/drawing/2014/main" id="{E4F3214E-229B-4D0D-B54C-4731DB8D844B}"/>
              </a:ext>
            </a:extLst>
          </p:cNvPr>
          <p:cNvSpPr/>
          <p:nvPr/>
        </p:nvSpPr>
        <p:spPr>
          <a:xfrm>
            <a:off x="3610403" y="0"/>
            <a:ext cx="3629466" cy="6858000"/>
          </a:xfrm>
          <a:prstGeom prst="rect">
            <a:avLst/>
          </a:prstGeom>
          <a:solidFill>
            <a:schemeClr val="bg1">
              <a:lumMod val="95000"/>
              <a:alpha val="22000"/>
            </a:schemeClr>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26" name="Rectangle: Diagonal Corners Snipped 25">
            <a:extLst>
              <a:ext uri="{FF2B5EF4-FFF2-40B4-BE49-F238E27FC236}">
                <a16:creationId xmlns:a16="http://schemas.microsoft.com/office/drawing/2014/main" id="{FAFB2941-D96B-4C68-A372-CFF26F8AEB4C}"/>
              </a:ext>
            </a:extLst>
          </p:cNvPr>
          <p:cNvSpPr/>
          <p:nvPr/>
        </p:nvSpPr>
        <p:spPr>
          <a:xfrm>
            <a:off x="185530" y="198783"/>
            <a:ext cx="12006470" cy="6659217"/>
          </a:xfrm>
          <a:prstGeom prst="snip2DiagRect">
            <a:avLst>
              <a:gd name="adj1" fmla="val 0"/>
              <a:gd name="adj2" fmla="val 27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660A012D-60AF-40FE-935A-45E65F554C52}"/>
              </a:ext>
            </a:extLst>
          </p:cNvPr>
          <p:cNvSpPr/>
          <p:nvPr/>
        </p:nvSpPr>
        <p:spPr>
          <a:xfrm>
            <a:off x="1704969" y="198783"/>
            <a:ext cx="10301501" cy="6460434"/>
          </a:xfrm>
          <a:prstGeom prst="rect">
            <a:avLst/>
          </a:prstGeom>
          <a:ln>
            <a:solidFill>
              <a:schemeClr val="accent1"/>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3BEE71EE-00F3-4D7C-ACE9-7C52F8060F29}"/>
              </a:ext>
            </a:extLst>
          </p:cNvPr>
          <p:cNvSpPr/>
          <p:nvPr/>
        </p:nvSpPr>
        <p:spPr>
          <a:xfrm flipH="1">
            <a:off x="185530" y="198783"/>
            <a:ext cx="1519439" cy="6460434"/>
          </a:xfrm>
          <a:prstGeom prst="rect">
            <a:avLst/>
          </a:prstGeom>
          <a:solidFill>
            <a:schemeClr val="accent1">
              <a:lumMod val="75000"/>
            </a:schemeClr>
          </a:solidFill>
          <a:ln>
            <a:solidFill>
              <a:schemeClr val="accent1"/>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cxnSp>
        <p:nvCxnSpPr>
          <p:cNvPr id="12" name="Straight Connector 11">
            <a:extLst>
              <a:ext uri="{FF2B5EF4-FFF2-40B4-BE49-F238E27FC236}">
                <a16:creationId xmlns:a16="http://schemas.microsoft.com/office/drawing/2014/main" id="{194FBF4F-D9CA-4158-B6DA-1C1E15A89E54}"/>
              </a:ext>
            </a:extLst>
          </p:cNvPr>
          <p:cNvCxnSpPr>
            <a:cxnSpLocks/>
          </p:cNvCxnSpPr>
          <p:nvPr/>
        </p:nvCxnSpPr>
        <p:spPr>
          <a:xfrm>
            <a:off x="0" y="628306"/>
            <a:ext cx="1704969" cy="0"/>
          </a:xfrm>
          <a:prstGeom prst="line">
            <a:avLst/>
          </a:prstGeom>
          <a:ln w="57150">
            <a:solidFill>
              <a:schemeClr val="accent1">
                <a:lumMod val="20000"/>
                <a:lumOff val="80000"/>
              </a:schemeClr>
            </a:solidFill>
          </a:ln>
        </p:spPr>
        <p:style>
          <a:lnRef idx="3">
            <a:schemeClr val="accent1"/>
          </a:lnRef>
          <a:fillRef idx="0">
            <a:schemeClr val="accent1"/>
          </a:fillRef>
          <a:effectRef idx="2">
            <a:schemeClr val="accent1"/>
          </a:effectRef>
          <a:fontRef idx="minor">
            <a:schemeClr val="tx1"/>
          </a:fontRef>
        </p:style>
      </p:cxnSp>
      <p:sp>
        <p:nvSpPr>
          <p:cNvPr id="17" name="Oval 16">
            <a:extLst>
              <a:ext uri="{FF2B5EF4-FFF2-40B4-BE49-F238E27FC236}">
                <a16:creationId xmlns:a16="http://schemas.microsoft.com/office/drawing/2014/main" id="{DC3C8D25-CD20-412E-9AC3-60C09CD09F4C}"/>
              </a:ext>
            </a:extLst>
          </p:cNvPr>
          <p:cNvSpPr/>
          <p:nvPr/>
        </p:nvSpPr>
        <p:spPr>
          <a:xfrm>
            <a:off x="1455877" y="365759"/>
            <a:ext cx="478302" cy="478302"/>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3</a:t>
            </a:r>
          </a:p>
        </p:txBody>
      </p:sp>
      <p:sp>
        <p:nvSpPr>
          <p:cNvPr id="15" name="Title 1">
            <a:extLst>
              <a:ext uri="{FF2B5EF4-FFF2-40B4-BE49-F238E27FC236}">
                <a16:creationId xmlns:a16="http://schemas.microsoft.com/office/drawing/2014/main" id="{CDF20464-CC67-4B58-B325-96FC320C513E}"/>
              </a:ext>
            </a:extLst>
          </p:cNvPr>
          <p:cNvSpPr txBox="1">
            <a:spLocks/>
          </p:cNvSpPr>
          <p:nvPr/>
        </p:nvSpPr>
        <p:spPr>
          <a:xfrm>
            <a:off x="2827103" y="698455"/>
            <a:ext cx="2707797" cy="720650"/>
          </a:xfrm>
          <a:prstGeom prst="rect">
            <a:avLst/>
          </a:prstGeom>
          <a:solidFill>
            <a:schemeClr val="lt1"/>
          </a:solidFill>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6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related works</a:t>
            </a:r>
          </a:p>
        </p:txBody>
      </p:sp>
      <p:pic>
        <p:nvPicPr>
          <p:cNvPr id="21" name="Picture 6" descr="https://docs.lyrebird.ai/images/Logo-2018_blue-on-white.png">
            <a:extLst>
              <a:ext uri="{FF2B5EF4-FFF2-40B4-BE49-F238E27FC236}">
                <a16:creationId xmlns:a16="http://schemas.microsoft.com/office/drawing/2014/main" id="{C83A3321-F6FC-49E8-8450-F9A2BFA002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58" t="14836" r="9716" b="15287"/>
          <a:stretch/>
        </p:blipFill>
        <p:spPr bwMode="auto">
          <a:xfrm>
            <a:off x="2132919" y="1617888"/>
            <a:ext cx="3791554" cy="10888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translation.io/_articles/2018-08-21-automatic-translation-with-google-translate/google-translate.png">
            <a:extLst>
              <a:ext uri="{FF2B5EF4-FFF2-40B4-BE49-F238E27FC236}">
                <a16:creationId xmlns:a16="http://schemas.microsoft.com/office/drawing/2014/main" id="{394C88DA-EB3C-4CE5-B462-557B7B33E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123" y="1563296"/>
            <a:ext cx="5444275" cy="108885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Diagonal Corners Snipped 26">
            <a:extLst>
              <a:ext uri="{FF2B5EF4-FFF2-40B4-BE49-F238E27FC236}">
                <a16:creationId xmlns:a16="http://schemas.microsoft.com/office/drawing/2014/main" id="{0F20427A-DCB8-4E01-A1CF-4DFA3FDB872D}"/>
              </a:ext>
            </a:extLst>
          </p:cNvPr>
          <p:cNvSpPr/>
          <p:nvPr/>
        </p:nvSpPr>
        <p:spPr>
          <a:xfrm>
            <a:off x="1902655" y="3110245"/>
            <a:ext cx="10103815" cy="3548972"/>
          </a:xfrm>
          <a:custGeom>
            <a:avLst/>
            <a:gdLst>
              <a:gd name="connsiteX0" fmla="*/ 0 w 10103815"/>
              <a:gd name="connsiteY0" fmla="*/ 0 h 5505670"/>
              <a:gd name="connsiteX1" fmla="*/ 7350980 w 10103815"/>
              <a:gd name="connsiteY1" fmla="*/ 0 h 5505670"/>
              <a:gd name="connsiteX2" fmla="*/ 10103815 w 10103815"/>
              <a:gd name="connsiteY2" fmla="*/ 2752835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10103815 w 10103815"/>
              <a:gd name="connsiteY2" fmla="*/ 2752835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9864664 w 10103815"/>
              <a:gd name="connsiteY2" fmla="*/ 1008442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10103815 w 10103815"/>
              <a:gd name="connsiteY2" fmla="*/ 980306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10103815 w 10103815"/>
              <a:gd name="connsiteY2" fmla="*/ 572343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10103815 w 10103815"/>
              <a:gd name="connsiteY2" fmla="*/ 797426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2752835 h 5505670"/>
              <a:gd name="connsiteX7" fmla="*/ 0 w 10103815"/>
              <a:gd name="connsiteY7" fmla="*/ 0 h 5505670"/>
              <a:gd name="connsiteX0" fmla="*/ 0 w 10103815"/>
              <a:gd name="connsiteY0" fmla="*/ 0 h 5505670"/>
              <a:gd name="connsiteX1" fmla="*/ 9475201 w 10103815"/>
              <a:gd name="connsiteY1" fmla="*/ 14067 h 5505670"/>
              <a:gd name="connsiteX2" fmla="*/ 10103815 w 10103815"/>
              <a:gd name="connsiteY2" fmla="*/ 797426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4298417 h 5505670"/>
              <a:gd name="connsiteX7" fmla="*/ 0 w 10103815"/>
              <a:gd name="connsiteY7" fmla="*/ 0 h 5505670"/>
              <a:gd name="connsiteX0" fmla="*/ 0 w 10103815"/>
              <a:gd name="connsiteY0" fmla="*/ 0 h 5505670"/>
              <a:gd name="connsiteX1" fmla="*/ 9857338 w 10103815"/>
              <a:gd name="connsiteY1" fmla="*/ 14068 h 5505670"/>
              <a:gd name="connsiteX2" fmla="*/ 10103815 w 10103815"/>
              <a:gd name="connsiteY2" fmla="*/ 797426 h 5505670"/>
              <a:gd name="connsiteX3" fmla="*/ 10103815 w 10103815"/>
              <a:gd name="connsiteY3" fmla="*/ 5505670 h 5505670"/>
              <a:gd name="connsiteX4" fmla="*/ 10103815 w 10103815"/>
              <a:gd name="connsiteY4" fmla="*/ 5505670 h 5505670"/>
              <a:gd name="connsiteX5" fmla="*/ 2752835 w 10103815"/>
              <a:gd name="connsiteY5" fmla="*/ 5505670 h 5505670"/>
              <a:gd name="connsiteX6" fmla="*/ 0 w 10103815"/>
              <a:gd name="connsiteY6" fmla="*/ 4298417 h 5505670"/>
              <a:gd name="connsiteX7" fmla="*/ 0 w 10103815"/>
              <a:gd name="connsiteY7" fmla="*/ 0 h 5505670"/>
              <a:gd name="connsiteX0" fmla="*/ 0 w 10103815"/>
              <a:gd name="connsiteY0" fmla="*/ 0 h 5505670"/>
              <a:gd name="connsiteX1" fmla="*/ 9857338 w 10103815"/>
              <a:gd name="connsiteY1" fmla="*/ 14068 h 5505670"/>
              <a:gd name="connsiteX2" fmla="*/ 10103815 w 10103815"/>
              <a:gd name="connsiteY2" fmla="*/ 797426 h 5505670"/>
              <a:gd name="connsiteX3" fmla="*/ 10103815 w 10103815"/>
              <a:gd name="connsiteY3" fmla="*/ 5505670 h 5505670"/>
              <a:gd name="connsiteX4" fmla="*/ 10103815 w 10103815"/>
              <a:gd name="connsiteY4" fmla="*/ 5505670 h 5505670"/>
              <a:gd name="connsiteX5" fmla="*/ 1074160 w 10103815"/>
              <a:gd name="connsiteY5" fmla="*/ 5505670 h 5505670"/>
              <a:gd name="connsiteX6" fmla="*/ 0 w 10103815"/>
              <a:gd name="connsiteY6" fmla="*/ 4298417 h 5505670"/>
              <a:gd name="connsiteX7" fmla="*/ 0 w 10103815"/>
              <a:gd name="connsiteY7" fmla="*/ 0 h 5505670"/>
              <a:gd name="connsiteX0" fmla="*/ 0 w 10103815"/>
              <a:gd name="connsiteY0" fmla="*/ 0 h 5505670"/>
              <a:gd name="connsiteX1" fmla="*/ 9857338 w 10103815"/>
              <a:gd name="connsiteY1" fmla="*/ 14068 h 5505670"/>
              <a:gd name="connsiteX2" fmla="*/ 10103815 w 10103815"/>
              <a:gd name="connsiteY2" fmla="*/ 501012 h 5505670"/>
              <a:gd name="connsiteX3" fmla="*/ 10103815 w 10103815"/>
              <a:gd name="connsiteY3" fmla="*/ 5505670 h 5505670"/>
              <a:gd name="connsiteX4" fmla="*/ 10103815 w 10103815"/>
              <a:gd name="connsiteY4" fmla="*/ 5505670 h 5505670"/>
              <a:gd name="connsiteX5" fmla="*/ 1074160 w 10103815"/>
              <a:gd name="connsiteY5" fmla="*/ 5505670 h 5505670"/>
              <a:gd name="connsiteX6" fmla="*/ 0 w 10103815"/>
              <a:gd name="connsiteY6" fmla="*/ 4298417 h 5505670"/>
              <a:gd name="connsiteX7" fmla="*/ 0 w 10103815"/>
              <a:gd name="connsiteY7" fmla="*/ 0 h 5505670"/>
              <a:gd name="connsiteX0" fmla="*/ 0 w 10103815"/>
              <a:gd name="connsiteY0" fmla="*/ 0 h 5505670"/>
              <a:gd name="connsiteX1" fmla="*/ 9857338 w 10103815"/>
              <a:gd name="connsiteY1" fmla="*/ 14068 h 5505670"/>
              <a:gd name="connsiteX2" fmla="*/ 10103815 w 10103815"/>
              <a:gd name="connsiteY2" fmla="*/ 501012 h 5505670"/>
              <a:gd name="connsiteX3" fmla="*/ 10103815 w 10103815"/>
              <a:gd name="connsiteY3" fmla="*/ 5505670 h 5505670"/>
              <a:gd name="connsiteX4" fmla="*/ 10103815 w 10103815"/>
              <a:gd name="connsiteY4" fmla="*/ 5505670 h 5505670"/>
              <a:gd name="connsiteX5" fmla="*/ 692023 w 10103815"/>
              <a:gd name="connsiteY5" fmla="*/ 5505670 h 5505670"/>
              <a:gd name="connsiteX6" fmla="*/ 0 w 10103815"/>
              <a:gd name="connsiteY6" fmla="*/ 4298417 h 5505670"/>
              <a:gd name="connsiteX7" fmla="*/ 0 w 10103815"/>
              <a:gd name="connsiteY7" fmla="*/ 0 h 5505670"/>
              <a:gd name="connsiteX0" fmla="*/ 0 w 10103815"/>
              <a:gd name="connsiteY0" fmla="*/ 0 h 5505670"/>
              <a:gd name="connsiteX1" fmla="*/ 9857338 w 10103815"/>
              <a:gd name="connsiteY1" fmla="*/ 14068 h 5505670"/>
              <a:gd name="connsiteX2" fmla="*/ 10103815 w 10103815"/>
              <a:gd name="connsiteY2" fmla="*/ 670391 h 5505670"/>
              <a:gd name="connsiteX3" fmla="*/ 10103815 w 10103815"/>
              <a:gd name="connsiteY3" fmla="*/ 5505670 h 5505670"/>
              <a:gd name="connsiteX4" fmla="*/ 10103815 w 10103815"/>
              <a:gd name="connsiteY4" fmla="*/ 5505670 h 5505670"/>
              <a:gd name="connsiteX5" fmla="*/ 692023 w 10103815"/>
              <a:gd name="connsiteY5" fmla="*/ 5505670 h 5505670"/>
              <a:gd name="connsiteX6" fmla="*/ 0 w 10103815"/>
              <a:gd name="connsiteY6" fmla="*/ 4298417 h 5505670"/>
              <a:gd name="connsiteX7" fmla="*/ 0 w 10103815"/>
              <a:gd name="connsiteY7" fmla="*/ 0 h 5505670"/>
              <a:gd name="connsiteX0" fmla="*/ 0 w 10103815"/>
              <a:gd name="connsiteY0" fmla="*/ 0 h 5505670"/>
              <a:gd name="connsiteX1" fmla="*/ 9857338 w 10103815"/>
              <a:gd name="connsiteY1" fmla="*/ 14068 h 5505670"/>
              <a:gd name="connsiteX2" fmla="*/ 10103815 w 10103815"/>
              <a:gd name="connsiteY2" fmla="*/ 755080 h 5505670"/>
              <a:gd name="connsiteX3" fmla="*/ 10103815 w 10103815"/>
              <a:gd name="connsiteY3" fmla="*/ 5505670 h 5505670"/>
              <a:gd name="connsiteX4" fmla="*/ 10103815 w 10103815"/>
              <a:gd name="connsiteY4" fmla="*/ 5505670 h 5505670"/>
              <a:gd name="connsiteX5" fmla="*/ 692023 w 10103815"/>
              <a:gd name="connsiteY5" fmla="*/ 5505670 h 5505670"/>
              <a:gd name="connsiteX6" fmla="*/ 0 w 10103815"/>
              <a:gd name="connsiteY6" fmla="*/ 4298417 h 5505670"/>
              <a:gd name="connsiteX7" fmla="*/ 0 w 10103815"/>
              <a:gd name="connsiteY7" fmla="*/ 0 h 550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815" h="5505670">
                <a:moveTo>
                  <a:pt x="0" y="0"/>
                </a:moveTo>
                <a:lnTo>
                  <a:pt x="9857338" y="14068"/>
                </a:lnTo>
                <a:lnTo>
                  <a:pt x="10103815" y="755080"/>
                </a:lnTo>
                <a:lnTo>
                  <a:pt x="10103815" y="5505670"/>
                </a:lnTo>
                <a:lnTo>
                  <a:pt x="10103815" y="5505670"/>
                </a:lnTo>
                <a:lnTo>
                  <a:pt x="692023" y="5505670"/>
                </a:lnTo>
                <a:lnTo>
                  <a:pt x="0" y="42984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0" name="Content Placeholder 4">
            <a:extLst>
              <a:ext uri="{FF2B5EF4-FFF2-40B4-BE49-F238E27FC236}">
                <a16:creationId xmlns:a16="http://schemas.microsoft.com/office/drawing/2014/main" id="{E392167D-6523-4319-80F3-0AFDBE06E0B0}"/>
              </a:ext>
            </a:extLst>
          </p:cNvPr>
          <p:cNvGraphicFramePr>
            <a:graphicFrameLocks/>
          </p:cNvGraphicFramePr>
          <p:nvPr>
            <p:extLst>
              <p:ext uri="{D42A27DB-BD31-4B8C-83A1-F6EECF244321}">
                <p14:modId xmlns:p14="http://schemas.microsoft.com/office/powerpoint/2010/main" val="3540106242"/>
              </p:ext>
            </p:extLst>
          </p:nvPr>
        </p:nvGraphicFramePr>
        <p:xfrm>
          <a:off x="1902655" y="3110245"/>
          <a:ext cx="9857741" cy="2763520"/>
        </p:xfrm>
        <a:graphic>
          <a:graphicData uri="http://schemas.openxmlformats.org/drawingml/2006/table">
            <a:tbl>
              <a:tblPr firstCol="1">
                <a:effectLst>
                  <a:outerShdw blurRad="50800" dist="38100" dir="5400000" algn="t" rotWithShape="0">
                    <a:prstClr val="black">
                      <a:alpha val="40000"/>
                    </a:prstClr>
                  </a:outerShdw>
                </a:effectLst>
                <a:tableStyleId>{7DF18680-E054-41AD-8BC1-D1AEF772440D}</a:tableStyleId>
              </a:tblPr>
              <a:tblGrid>
                <a:gridCol w="2059365">
                  <a:extLst>
                    <a:ext uri="{9D8B030D-6E8A-4147-A177-3AD203B41FA5}">
                      <a16:colId xmlns:a16="http://schemas.microsoft.com/office/drawing/2014/main" val="3390818486"/>
                    </a:ext>
                  </a:extLst>
                </a:gridCol>
                <a:gridCol w="1493626">
                  <a:extLst>
                    <a:ext uri="{9D8B030D-6E8A-4147-A177-3AD203B41FA5}">
                      <a16:colId xmlns:a16="http://schemas.microsoft.com/office/drawing/2014/main" val="3527734110"/>
                    </a:ext>
                  </a:extLst>
                </a:gridCol>
                <a:gridCol w="1182909">
                  <a:extLst>
                    <a:ext uri="{9D8B030D-6E8A-4147-A177-3AD203B41FA5}">
                      <a16:colId xmlns:a16="http://schemas.microsoft.com/office/drawing/2014/main" val="1598889133"/>
                    </a:ext>
                  </a:extLst>
                </a:gridCol>
                <a:gridCol w="1295567">
                  <a:extLst>
                    <a:ext uri="{9D8B030D-6E8A-4147-A177-3AD203B41FA5}">
                      <a16:colId xmlns:a16="http://schemas.microsoft.com/office/drawing/2014/main" val="246992588"/>
                    </a:ext>
                  </a:extLst>
                </a:gridCol>
                <a:gridCol w="1211074">
                  <a:extLst>
                    <a:ext uri="{9D8B030D-6E8A-4147-A177-3AD203B41FA5}">
                      <a16:colId xmlns:a16="http://schemas.microsoft.com/office/drawing/2014/main" val="2375552518"/>
                    </a:ext>
                  </a:extLst>
                </a:gridCol>
                <a:gridCol w="1126579">
                  <a:extLst>
                    <a:ext uri="{9D8B030D-6E8A-4147-A177-3AD203B41FA5}">
                      <a16:colId xmlns:a16="http://schemas.microsoft.com/office/drawing/2014/main" val="2841998397"/>
                    </a:ext>
                  </a:extLst>
                </a:gridCol>
                <a:gridCol w="1488621">
                  <a:extLst>
                    <a:ext uri="{9D8B030D-6E8A-4147-A177-3AD203B41FA5}">
                      <a16:colId xmlns:a16="http://schemas.microsoft.com/office/drawing/2014/main" val="3000363659"/>
                    </a:ext>
                  </a:extLst>
                </a:gridCol>
              </a:tblGrid>
              <a:tr h="370840">
                <a:tc rowSpan="3">
                  <a:txBody>
                    <a:bodyPr/>
                    <a:lstStyle/>
                    <a:p>
                      <a:pPr algn="l"/>
                      <a:r>
                        <a:rPr lang="en-GB" dirty="0">
                          <a:latin typeface="Segoe UI" panose="020B0502040204020203" pitchFamily="34" charset="0"/>
                          <a:cs typeface="Segoe UI" panose="020B0502040204020203" pitchFamily="34" charset="0"/>
                        </a:rPr>
                        <a:t>Applications</a:t>
                      </a:r>
                    </a:p>
                  </a:txBody>
                  <a:tcPr anchor="ctr"/>
                </a:tc>
                <a:tc gridSpan="6">
                  <a:txBody>
                    <a:bodyPr/>
                    <a:lstStyle/>
                    <a:p>
                      <a:pPr algn="ctr"/>
                      <a:r>
                        <a:rPr lang="en-GB" b="1" dirty="0">
                          <a:latin typeface="Segoe UI" panose="020B0502040204020203" pitchFamily="34" charset="0"/>
                          <a:cs typeface="Segoe UI" panose="020B0502040204020203" pitchFamily="34" charset="0"/>
                        </a:rPr>
                        <a:t>Features</a:t>
                      </a:r>
                    </a:p>
                  </a:txBody>
                  <a:tcPr anchor="ctr">
                    <a:solidFill>
                      <a:schemeClr val="accent1">
                        <a:lumMod val="40000"/>
                        <a:lumOff val="60000"/>
                      </a:schemeClr>
                    </a:solidFill>
                  </a:tcPr>
                </a:tc>
                <a:tc hMerge="1">
                  <a:txBody>
                    <a:bodyPr/>
                    <a:lstStyle/>
                    <a:p>
                      <a:endParaRPr lang="en-GB"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493209631"/>
                  </a:ext>
                </a:extLst>
              </a:tr>
              <a:tr h="370840">
                <a:tc vMerge="1">
                  <a:txBody>
                    <a:bodyPr/>
                    <a:lstStyle/>
                    <a:p>
                      <a:endParaRPr lang="en-GB" dirty="0"/>
                    </a:p>
                  </a:txBody>
                  <a:tcPr/>
                </a:tc>
                <a:tc rowSpan="2">
                  <a:txBody>
                    <a:bodyPr/>
                    <a:lstStyle/>
                    <a:p>
                      <a:pPr algn="ctr"/>
                      <a:r>
                        <a:rPr lang="en-GB" b="1" dirty="0">
                          <a:latin typeface="Segoe UI" panose="020B0502040204020203" pitchFamily="34" charset="0"/>
                          <a:cs typeface="Segoe UI" panose="020B0502040204020203" pitchFamily="34" charset="0"/>
                        </a:rPr>
                        <a:t>Recognize Speech</a:t>
                      </a:r>
                    </a:p>
                  </a:txBody>
                  <a:tcPr anchor="ctr">
                    <a:solidFill>
                      <a:schemeClr val="accent1">
                        <a:lumMod val="40000"/>
                        <a:lumOff val="60000"/>
                      </a:schemeClr>
                    </a:solidFill>
                  </a:tcPr>
                </a:tc>
                <a:tc gridSpan="3">
                  <a:txBody>
                    <a:bodyPr/>
                    <a:lstStyle/>
                    <a:p>
                      <a:pPr algn="ctr"/>
                      <a:r>
                        <a:rPr lang="en-GB" b="1" dirty="0">
                          <a:latin typeface="Segoe UI" panose="020B0502040204020203" pitchFamily="34" charset="0"/>
                          <a:cs typeface="Segoe UI" panose="020B0502040204020203" pitchFamily="34" charset="0"/>
                        </a:rPr>
                        <a:t>Generate Speech</a:t>
                      </a:r>
                    </a:p>
                  </a:txBody>
                  <a:tcPr anchor="ctr">
                    <a:solidFill>
                      <a:schemeClr val="accent1">
                        <a:lumMod val="40000"/>
                        <a:lumOff val="60000"/>
                      </a:schemeClr>
                    </a:solidFill>
                  </a:tcPr>
                </a:tc>
                <a:tc hMerge="1">
                  <a:txBody>
                    <a:bodyPr/>
                    <a:lstStyle/>
                    <a:p>
                      <a:endParaRPr lang="en-GB" dirty="0"/>
                    </a:p>
                  </a:txBody>
                  <a:tcPr/>
                </a:tc>
                <a:tc hMerge="1">
                  <a:txBody>
                    <a:bodyPr/>
                    <a:lstStyle/>
                    <a:p>
                      <a:endParaRPr lang="en-GB" dirty="0"/>
                    </a:p>
                  </a:txBody>
                  <a:tcPr/>
                </a:tc>
                <a:tc gridSpan="2">
                  <a:txBody>
                    <a:bodyPr/>
                    <a:lstStyle/>
                    <a:p>
                      <a:pPr algn="ctr"/>
                      <a:r>
                        <a:rPr lang="en-GB" b="1" dirty="0">
                          <a:latin typeface="Segoe UI" panose="020B0502040204020203" pitchFamily="34" charset="0"/>
                          <a:cs typeface="Segoe UI" panose="020B0502040204020203" pitchFamily="34" charset="0"/>
                        </a:rPr>
                        <a:t>Speech Vocal</a:t>
                      </a:r>
                    </a:p>
                  </a:txBody>
                  <a:tcPr anchor="ctr">
                    <a:solidFill>
                      <a:schemeClr val="accent1">
                        <a:lumMod val="40000"/>
                        <a:lumOff val="60000"/>
                      </a:schemeClr>
                    </a:solidFill>
                  </a:tcPr>
                </a:tc>
                <a:tc hMerge="1">
                  <a:txBody>
                    <a:bodyPr/>
                    <a:lstStyle/>
                    <a:p>
                      <a:endParaRPr lang="en-GB" dirty="0"/>
                    </a:p>
                  </a:txBody>
                  <a:tcPr/>
                </a:tc>
                <a:extLst>
                  <a:ext uri="{0D108BD9-81ED-4DB2-BD59-A6C34878D82A}">
                    <a16:rowId xmlns:a16="http://schemas.microsoft.com/office/drawing/2014/main" val="931895168"/>
                  </a:ext>
                </a:extLst>
              </a:tr>
              <a:tr h="370840">
                <a:tc vMerge="1">
                  <a:txBody>
                    <a:bodyPr/>
                    <a:lstStyle/>
                    <a:p>
                      <a:endParaRPr lang="en-GB" dirty="0"/>
                    </a:p>
                  </a:txBody>
                  <a:tcPr/>
                </a:tc>
                <a:tc vMerge="1">
                  <a:txBody>
                    <a:bodyPr/>
                    <a:lstStyle/>
                    <a:p>
                      <a:endParaRPr lang="en-GB" dirty="0"/>
                    </a:p>
                  </a:txBody>
                  <a:tcPr/>
                </a:tc>
                <a:tc>
                  <a:txBody>
                    <a:bodyPr/>
                    <a:lstStyle/>
                    <a:p>
                      <a:pPr algn="ctr"/>
                      <a:r>
                        <a:rPr lang="en-GB" b="0" i="1" dirty="0">
                          <a:latin typeface="Segoe UI" panose="020B0502040204020203" pitchFamily="34" charset="0"/>
                          <a:cs typeface="Segoe UI" panose="020B0502040204020203" pitchFamily="34" charset="0"/>
                        </a:rPr>
                        <a:t>In English</a:t>
                      </a:r>
                    </a:p>
                  </a:txBody>
                  <a:tcPr anchor="ctr">
                    <a:solidFill>
                      <a:schemeClr val="accent1">
                        <a:lumMod val="40000"/>
                        <a:lumOff val="60000"/>
                      </a:schemeClr>
                    </a:solidFill>
                  </a:tcPr>
                </a:tc>
                <a:tc>
                  <a:txBody>
                    <a:bodyPr/>
                    <a:lstStyle/>
                    <a:p>
                      <a:pPr algn="ctr"/>
                      <a:r>
                        <a:rPr lang="en-GB" b="0" i="1" dirty="0">
                          <a:latin typeface="Segoe UI" panose="020B0502040204020203" pitchFamily="34" charset="0"/>
                          <a:cs typeface="Segoe UI" panose="020B0502040204020203" pitchFamily="34" charset="0"/>
                        </a:rPr>
                        <a:t>In Bahasa Indonesia</a:t>
                      </a:r>
                    </a:p>
                  </a:txBody>
                  <a:tcPr anchor="ctr">
                    <a:solidFill>
                      <a:schemeClr val="accent1">
                        <a:lumMod val="40000"/>
                        <a:lumOff val="60000"/>
                      </a:schemeClr>
                    </a:solidFill>
                  </a:tcPr>
                </a:tc>
                <a:tc>
                  <a:txBody>
                    <a:bodyPr/>
                    <a:lstStyle/>
                    <a:p>
                      <a:pPr algn="ctr"/>
                      <a:r>
                        <a:rPr lang="en-GB" b="0" i="1" dirty="0">
                          <a:latin typeface="Segoe UI" panose="020B0502040204020203" pitchFamily="34" charset="0"/>
                          <a:cs typeface="Segoe UI" panose="020B0502040204020203" pitchFamily="34" charset="0"/>
                        </a:rPr>
                        <a:t>In Others</a:t>
                      </a:r>
                    </a:p>
                  </a:txBody>
                  <a:tcPr anchor="ctr">
                    <a:solidFill>
                      <a:schemeClr val="accent1">
                        <a:lumMod val="40000"/>
                        <a:lumOff val="60000"/>
                      </a:schemeClr>
                    </a:solidFill>
                  </a:tcPr>
                </a:tc>
                <a:tc>
                  <a:txBody>
                    <a:bodyPr/>
                    <a:lstStyle/>
                    <a:p>
                      <a:pPr algn="ctr"/>
                      <a:r>
                        <a:rPr lang="en-GB" b="0" i="1" dirty="0">
                          <a:latin typeface="Segoe UI" panose="020B0502040204020203" pitchFamily="34" charset="0"/>
                          <a:cs typeface="Segoe UI" panose="020B0502040204020203" pitchFamily="34" charset="0"/>
                        </a:rPr>
                        <a:t>Artificial</a:t>
                      </a:r>
                    </a:p>
                  </a:txBody>
                  <a:tcPr anchor="ctr">
                    <a:solidFill>
                      <a:schemeClr val="accent1">
                        <a:lumMod val="40000"/>
                        <a:lumOff val="60000"/>
                      </a:schemeClr>
                    </a:solidFill>
                  </a:tcPr>
                </a:tc>
                <a:tc>
                  <a:txBody>
                    <a:bodyPr/>
                    <a:lstStyle/>
                    <a:p>
                      <a:pPr algn="ctr"/>
                      <a:r>
                        <a:rPr lang="en-GB" b="0" i="1" dirty="0">
                          <a:latin typeface="Segoe UI" panose="020B0502040204020203" pitchFamily="34" charset="0"/>
                          <a:cs typeface="Segoe UI" panose="020B0502040204020203" pitchFamily="34" charset="0"/>
                        </a:rPr>
                        <a:t>Own Digital Speech</a:t>
                      </a:r>
                    </a:p>
                  </a:txBody>
                  <a:tcPr anchor="ctr">
                    <a:solidFill>
                      <a:schemeClr val="accent1">
                        <a:lumMod val="40000"/>
                        <a:lumOff val="60000"/>
                      </a:schemeClr>
                    </a:solidFill>
                  </a:tcPr>
                </a:tc>
                <a:extLst>
                  <a:ext uri="{0D108BD9-81ED-4DB2-BD59-A6C34878D82A}">
                    <a16:rowId xmlns:a16="http://schemas.microsoft.com/office/drawing/2014/main" val="275688133"/>
                  </a:ext>
                </a:extLst>
              </a:tr>
              <a:tr h="370840">
                <a:tc>
                  <a:txBody>
                    <a:bodyPr/>
                    <a:lstStyle/>
                    <a:p>
                      <a:r>
                        <a:rPr lang="en-GB" dirty="0">
                          <a:latin typeface="Segoe UI" panose="020B0502040204020203" pitchFamily="34" charset="0"/>
                          <a:cs typeface="Segoe UI" panose="020B0502040204020203" pitchFamily="34" charset="0"/>
                        </a:rPr>
                        <a:t>Lyrebird.ai</a:t>
                      </a:r>
                    </a:p>
                  </a:txBody>
                  <a:tcPr anchor="ctr"/>
                </a:tc>
                <a:tc>
                  <a:txBody>
                    <a:bodyPr/>
                    <a:lstStyle/>
                    <a:p>
                      <a:pPr algn="ctr"/>
                      <a:r>
                        <a:rPr lang="en-GB" dirty="0">
                          <a:latin typeface="Segoe UI" panose="020B0502040204020203" pitchFamily="34" charset="0"/>
                          <a:cs typeface="Segoe UI" panose="020B0502040204020203" pitchFamily="34" charset="0"/>
                        </a:rPr>
                        <a:t>Yes</a:t>
                      </a:r>
                    </a:p>
                  </a:txBody>
                  <a:tcPr anchor="ctr"/>
                </a:tc>
                <a:tc>
                  <a:txBody>
                    <a:bodyPr/>
                    <a:lstStyle/>
                    <a:p>
                      <a:pPr algn="ctr"/>
                      <a:r>
                        <a:rPr lang="en-GB" dirty="0">
                          <a:latin typeface="Segoe UI" panose="020B0502040204020203" pitchFamily="34" charset="0"/>
                          <a:cs typeface="Segoe UI" panose="020B0502040204020203" pitchFamily="34" charset="0"/>
                        </a:rPr>
                        <a:t>Yes</a:t>
                      </a:r>
                    </a:p>
                  </a:txBody>
                  <a:tcPr anchor="ctr"/>
                </a:tc>
                <a:tc>
                  <a:txBody>
                    <a:bodyPr/>
                    <a:lstStyle/>
                    <a:p>
                      <a:pPr algn="ctr"/>
                      <a:r>
                        <a:rPr lang="en-GB" dirty="0">
                          <a:latin typeface="Segoe UI" panose="020B0502040204020203" pitchFamily="34" charset="0"/>
                          <a:cs typeface="Segoe UI" panose="020B0502040204020203" pitchFamily="34" charset="0"/>
                        </a:rPr>
                        <a:t>No</a:t>
                      </a:r>
                    </a:p>
                  </a:txBody>
                  <a:tcPr anchor="ctr"/>
                </a:tc>
                <a:tc>
                  <a:txBody>
                    <a:bodyPr/>
                    <a:lstStyle/>
                    <a:p>
                      <a:pPr algn="ctr"/>
                      <a:r>
                        <a:rPr lang="en-GB" dirty="0">
                          <a:latin typeface="Segoe UI" panose="020B0502040204020203" pitchFamily="34" charset="0"/>
                          <a:cs typeface="Segoe UI" panose="020B0502040204020203" pitchFamily="34" charset="0"/>
                        </a:rPr>
                        <a:t>No</a:t>
                      </a:r>
                    </a:p>
                  </a:txBody>
                  <a:tcPr anchor="ctr"/>
                </a:tc>
                <a:tc>
                  <a:txBody>
                    <a:bodyPr/>
                    <a:lstStyle/>
                    <a:p>
                      <a:pPr algn="ctr"/>
                      <a:r>
                        <a:rPr lang="en-GB" dirty="0">
                          <a:latin typeface="Segoe UI" panose="020B0502040204020203" pitchFamily="34" charset="0"/>
                          <a:cs typeface="Segoe UI" panose="020B0502040204020203" pitchFamily="34" charset="0"/>
                        </a:rPr>
                        <a:t>Yes</a:t>
                      </a:r>
                    </a:p>
                  </a:txBody>
                  <a:tcPr anchor="ctr"/>
                </a:tc>
                <a:tc>
                  <a:txBody>
                    <a:bodyPr/>
                    <a:lstStyle/>
                    <a:p>
                      <a:pPr algn="ctr"/>
                      <a:r>
                        <a:rPr lang="en-GB" dirty="0">
                          <a:latin typeface="Segoe UI" panose="020B0502040204020203" pitchFamily="34" charset="0"/>
                          <a:cs typeface="Segoe UI" panose="020B0502040204020203" pitchFamily="34" charset="0"/>
                        </a:rPr>
                        <a:t>Yes</a:t>
                      </a:r>
                    </a:p>
                  </a:txBody>
                  <a:tcPr anchor="ctr"/>
                </a:tc>
                <a:extLst>
                  <a:ext uri="{0D108BD9-81ED-4DB2-BD59-A6C34878D82A}">
                    <a16:rowId xmlns:a16="http://schemas.microsoft.com/office/drawing/2014/main" val="3636706441"/>
                  </a:ext>
                </a:extLst>
              </a:tr>
              <a:tr h="370840">
                <a:tc>
                  <a:txBody>
                    <a:bodyPr/>
                    <a:lstStyle/>
                    <a:p>
                      <a:r>
                        <a:rPr lang="en-GB" dirty="0">
                          <a:latin typeface="Segoe UI" panose="020B0502040204020203" pitchFamily="34" charset="0"/>
                          <a:cs typeface="Segoe UI" panose="020B0502040204020203" pitchFamily="34" charset="0"/>
                        </a:rPr>
                        <a:t>Google Translate</a:t>
                      </a:r>
                    </a:p>
                  </a:txBody>
                  <a:tcPr anchor="ctr"/>
                </a:tc>
                <a:tc>
                  <a:txBody>
                    <a:bodyPr/>
                    <a:lstStyle/>
                    <a:p>
                      <a:pPr algn="ctr"/>
                      <a:r>
                        <a:rPr lang="en-GB" dirty="0">
                          <a:latin typeface="Segoe UI" panose="020B0502040204020203" pitchFamily="34" charset="0"/>
                          <a:cs typeface="Segoe UI" panose="020B0502040204020203" pitchFamily="34" charset="0"/>
                        </a:rPr>
                        <a:t>Yes</a:t>
                      </a:r>
                    </a:p>
                  </a:txBody>
                  <a:tcPr anchor="ctr"/>
                </a:tc>
                <a:tc>
                  <a:txBody>
                    <a:bodyPr/>
                    <a:lstStyle/>
                    <a:p>
                      <a:pPr algn="ctr"/>
                      <a:r>
                        <a:rPr lang="en-GB" dirty="0">
                          <a:latin typeface="Segoe UI" panose="020B0502040204020203" pitchFamily="34" charset="0"/>
                          <a:cs typeface="Segoe UI" panose="020B0502040204020203" pitchFamily="34" charset="0"/>
                        </a:rPr>
                        <a:t>Yes</a:t>
                      </a:r>
                    </a:p>
                  </a:txBody>
                  <a:tcPr anchor="ctr"/>
                </a:tc>
                <a:tc>
                  <a:txBody>
                    <a:bodyPr/>
                    <a:lstStyle/>
                    <a:p>
                      <a:pPr algn="ctr"/>
                      <a:r>
                        <a:rPr lang="en-GB" dirty="0">
                          <a:latin typeface="Segoe UI" panose="020B0502040204020203" pitchFamily="34" charset="0"/>
                          <a:cs typeface="Segoe UI" panose="020B0502040204020203" pitchFamily="34" charset="0"/>
                        </a:rPr>
                        <a:t>Yes</a:t>
                      </a:r>
                    </a:p>
                  </a:txBody>
                  <a:tcPr anchor="ctr"/>
                </a:tc>
                <a:tc>
                  <a:txBody>
                    <a:bodyPr/>
                    <a:lstStyle/>
                    <a:p>
                      <a:pPr algn="ctr"/>
                      <a:r>
                        <a:rPr lang="en-GB" dirty="0">
                          <a:latin typeface="Segoe UI" panose="020B0502040204020203" pitchFamily="34" charset="0"/>
                          <a:cs typeface="Segoe UI" panose="020B0502040204020203" pitchFamily="34" charset="0"/>
                        </a:rPr>
                        <a:t>Yes</a:t>
                      </a:r>
                    </a:p>
                  </a:txBody>
                  <a:tcPr anchor="ctr"/>
                </a:tc>
                <a:tc>
                  <a:txBody>
                    <a:bodyPr/>
                    <a:lstStyle/>
                    <a:p>
                      <a:pPr algn="ctr"/>
                      <a:r>
                        <a:rPr lang="en-GB" dirty="0">
                          <a:latin typeface="Segoe UI" panose="020B0502040204020203" pitchFamily="34" charset="0"/>
                          <a:cs typeface="Segoe UI" panose="020B0502040204020203" pitchFamily="34" charset="0"/>
                        </a:rPr>
                        <a:t>Yes</a:t>
                      </a:r>
                    </a:p>
                  </a:txBody>
                  <a:tcPr anchor="ctr"/>
                </a:tc>
                <a:tc>
                  <a:txBody>
                    <a:bodyPr/>
                    <a:lstStyle/>
                    <a:p>
                      <a:pPr algn="ctr"/>
                      <a:r>
                        <a:rPr lang="en-GB" dirty="0">
                          <a:latin typeface="Segoe UI" panose="020B0502040204020203" pitchFamily="34" charset="0"/>
                          <a:cs typeface="Segoe UI" panose="020B0502040204020203" pitchFamily="34" charset="0"/>
                        </a:rPr>
                        <a:t>No</a:t>
                      </a:r>
                    </a:p>
                  </a:txBody>
                  <a:tcPr anchor="ctr"/>
                </a:tc>
                <a:extLst>
                  <a:ext uri="{0D108BD9-81ED-4DB2-BD59-A6C34878D82A}">
                    <a16:rowId xmlns:a16="http://schemas.microsoft.com/office/drawing/2014/main" val="1336930487"/>
                  </a:ext>
                </a:extLst>
              </a:tr>
              <a:tr h="370840">
                <a:tc>
                  <a:txBody>
                    <a:bodyPr/>
                    <a:lstStyle/>
                    <a:p>
                      <a:r>
                        <a:rPr lang="en-GB" dirty="0">
                          <a:effectLst/>
                          <a:latin typeface="Segoe UI" panose="020B0502040204020203" pitchFamily="34" charset="0"/>
                          <a:cs typeface="Segoe UI" panose="020B0502040204020203" pitchFamily="34" charset="0"/>
                        </a:rPr>
                        <a:t>Mimic Speech (This Research)</a:t>
                      </a:r>
                    </a:p>
                  </a:txBody>
                  <a:tcPr anchor="ctr"/>
                </a:tc>
                <a:tc>
                  <a:txBody>
                    <a:bodyPr/>
                    <a:lstStyle/>
                    <a:p>
                      <a:pPr algn="ctr"/>
                      <a:r>
                        <a:rPr lang="en-GB" dirty="0">
                          <a:effectLst/>
                          <a:latin typeface="Segoe UI" panose="020B0502040204020203" pitchFamily="34" charset="0"/>
                          <a:cs typeface="Segoe UI" panose="020B0502040204020203" pitchFamily="34" charset="0"/>
                        </a:rPr>
                        <a:t>Yes</a:t>
                      </a:r>
                    </a:p>
                  </a:txBody>
                  <a:tcPr anchor="ctr"/>
                </a:tc>
                <a:tc>
                  <a:txBody>
                    <a:bodyPr/>
                    <a:lstStyle/>
                    <a:p>
                      <a:pPr algn="ctr"/>
                      <a:r>
                        <a:rPr lang="en-GB" dirty="0">
                          <a:effectLst/>
                          <a:latin typeface="Segoe UI" panose="020B0502040204020203" pitchFamily="34" charset="0"/>
                          <a:cs typeface="Segoe UI" panose="020B0502040204020203" pitchFamily="34" charset="0"/>
                        </a:rPr>
                        <a:t>No</a:t>
                      </a:r>
                    </a:p>
                  </a:txBody>
                  <a:tcPr anchor="ctr"/>
                </a:tc>
                <a:tc>
                  <a:txBody>
                    <a:bodyPr/>
                    <a:lstStyle/>
                    <a:p>
                      <a:pPr algn="ctr"/>
                      <a:r>
                        <a:rPr lang="en-GB" dirty="0">
                          <a:effectLst/>
                          <a:latin typeface="Segoe UI" panose="020B0502040204020203" pitchFamily="34" charset="0"/>
                          <a:cs typeface="Segoe UI" panose="020B0502040204020203" pitchFamily="34" charset="0"/>
                        </a:rPr>
                        <a:t>Yes</a:t>
                      </a:r>
                    </a:p>
                  </a:txBody>
                  <a:tcPr anchor="ctr"/>
                </a:tc>
                <a:tc>
                  <a:txBody>
                    <a:bodyPr/>
                    <a:lstStyle/>
                    <a:p>
                      <a:pPr algn="ctr"/>
                      <a:r>
                        <a:rPr lang="en-GB" dirty="0">
                          <a:effectLst/>
                          <a:latin typeface="Segoe UI" panose="020B0502040204020203" pitchFamily="34" charset="0"/>
                          <a:cs typeface="Segoe UI" panose="020B0502040204020203" pitchFamily="34" charset="0"/>
                        </a:rPr>
                        <a:t>No</a:t>
                      </a:r>
                    </a:p>
                  </a:txBody>
                  <a:tcPr anchor="ctr"/>
                </a:tc>
                <a:tc>
                  <a:txBody>
                    <a:bodyPr/>
                    <a:lstStyle/>
                    <a:p>
                      <a:pPr algn="ctr"/>
                      <a:r>
                        <a:rPr lang="en-GB" dirty="0">
                          <a:effectLst/>
                          <a:latin typeface="Segoe UI" panose="020B0502040204020203" pitchFamily="34" charset="0"/>
                          <a:cs typeface="Segoe UI" panose="020B0502040204020203" pitchFamily="34" charset="0"/>
                        </a:rPr>
                        <a:t>No</a:t>
                      </a:r>
                    </a:p>
                  </a:txBody>
                  <a:tcPr anchor="ctr"/>
                </a:tc>
                <a:tc>
                  <a:txBody>
                    <a:bodyPr/>
                    <a:lstStyle/>
                    <a:p>
                      <a:pPr algn="ctr"/>
                      <a:r>
                        <a:rPr lang="en-GB" dirty="0">
                          <a:effectLst/>
                          <a:latin typeface="Segoe UI" panose="020B0502040204020203" pitchFamily="34" charset="0"/>
                          <a:cs typeface="Segoe UI" panose="020B0502040204020203" pitchFamily="34" charset="0"/>
                        </a:rPr>
                        <a:t>Yes</a:t>
                      </a:r>
                    </a:p>
                  </a:txBody>
                  <a:tcPr anchor="ctr"/>
                </a:tc>
                <a:extLst>
                  <a:ext uri="{0D108BD9-81ED-4DB2-BD59-A6C34878D82A}">
                    <a16:rowId xmlns:a16="http://schemas.microsoft.com/office/drawing/2014/main" val="986195755"/>
                  </a:ext>
                </a:extLst>
              </a:tr>
            </a:tbl>
          </a:graphicData>
        </a:graphic>
      </p:graphicFrame>
    </p:spTree>
    <p:extLst>
      <p:ext uri="{BB962C8B-B14F-4D97-AF65-F5344CB8AC3E}">
        <p14:creationId xmlns:p14="http://schemas.microsoft.com/office/powerpoint/2010/main" val="281183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7E5C563-93CE-4A21-85B4-0BE108FFEB74}"/>
              </a:ext>
            </a:extLst>
          </p:cNvPr>
          <p:cNvSpPr/>
          <p:nvPr/>
        </p:nvSpPr>
        <p:spPr>
          <a:xfrm>
            <a:off x="0" y="0"/>
            <a:ext cx="3629466" cy="6858000"/>
          </a:xfrm>
          <a:prstGeom prst="rect">
            <a:avLst/>
          </a:prstGeom>
          <a:solidFill>
            <a:schemeClr val="bg1">
              <a:lumMod val="95000"/>
              <a:alpha val="49000"/>
            </a:schemeClr>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9" name="Rectangle 18">
            <a:extLst>
              <a:ext uri="{FF2B5EF4-FFF2-40B4-BE49-F238E27FC236}">
                <a16:creationId xmlns:a16="http://schemas.microsoft.com/office/drawing/2014/main" id="{E4F3214E-229B-4D0D-B54C-4731DB8D844B}"/>
              </a:ext>
            </a:extLst>
          </p:cNvPr>
          <p:cNvSpPr/>
          <p:nvPr/>
        </p:nvSpPr>
        <p:spPr>
          <a:xfrm>
            <a:off x="3610403" y="0"/>
            <a:ext cx="3629466" cy="6858000"/>
          </a:xfrm>
          <a:prstGeom prst="rect">
            <a:avLst/>
          </a:prstGeom>
          <a:solidFill>
            <a:schemeClr val="bg1">
              <a:lumMod val="95000"/>
              <a:alpha val="22000"/>
            </a:schemeClr>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26" name="Rectangle: Diagonal Corners Snipped 25">
            <a:extLst>
              <a:ext uri="{FF2B5EF4-FFF2-40B4-BE49-F238E27FC236}">
                <a16:creationId xmlns:a16="http://schemas.microsoft.com/office/drawing/2014/main" id="{FAFB2941-D96B-4C68-A372-CFF26F8AEB4C}"/>
              </a:ext>
            </a:extLst>
          </p:cNvPr>
          <p:cNvSpPr/>
          <p:nvPr/>
        </p:nvSpPr>
        <p:spPr>
          <a:xfrm>
            <a:off x="185530" y="198783"/>
            <a:ext cx="12006470" cy="6659217"/>
          </a:xfrm>
          <a:prstGeom prst="snip2DiagRect">
            <a:avLst>
              <a:gd name="adj1" fmla="val 0"/>
              <a:gd name="adj2" fmla="val 27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660A012D-60AF-40FE-935A-45E65F554C52}"/>
              </a:ext>
            </a:extLst>
          </p:cNvPr>
          <p:cNvSpPr/>
          <p:nvPr/>
        </p:nvSpPr>
        <p:spPr>
          <a:xfrm>
            <a:off x="1704969" y="198783"/>
            <a:ext cx="10301501" cy="6460434"/>
          </a:xfrm>
          <a:prstGeom prst="rect">
            <a:avLst/>
          </a:prstGeom>
          <a:ln>
            <a:solidFill>
              <a:schemeClr val="accent1"/>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3BEE71EE-00F3-4D7C-ACE9-7C52F8060F29}"/>
              </a:ext>
            </a:extLst>
          </p:cNvPr>
          <p:cNvSpPr/>
          <p:nvPr/>
        </p:nvSpPr>
        <p:spPr>
          <a:xfrm flipH="1">
            <a:off x="185530" y="198783"/>
            <a:ext cx="1519439" cy="6460434"/>
          </a:xfrm>
          <a:prstGeom prst="rect">
            <a:avLst/>
          </a:prstGeom>
          <a:solidFill>
            <a:schemeClr val="accent1">
              <a:lumMod val="75000"/>
            </a:schemeClr>
          </a:solidFill>
          <a:ln>
            <a:solidFill>
              <a:schemeClr val="accent1"/>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cxnSp>
        <p:nvCxnSpPr>
          <p:cNvPr id="12" name="Straight Connector 11">
            <a:extLst>
              <a:ext uri="{FF2B5EF4-FFF2-40B4-BE49-F238E27FC236}">
                <a16:creationId xmlns:a16="http://schemas.microsoft.com/office/drawing/2014/main" id="{194FBF4F-D9CA-4158-B6DA-1C1E15A89E54}"/>
              </a:ext>
            </a:extLst>
          </p:cNvPr>
          <p:cNvCxnSpPr>
            <a:cxnSpLocks/>
          </p:cNvCxnSpPr>
          <p:nvPr/>
        </p:nvCxnSpPr>
        <p:spPr>
          <a:xfrm>
            <a:off x="0" y="628306"/>
            <a:ext cx="1704969" cy="0"/>
          </a:xfrm>
          <a:prstGeom prst="line">
            <a:avLst/>
          </a:prstGeom>
          <a:ln w="57150">
            <a:solidFill>
              <a:schemeClr val="accent1">
                <a:lumMod val="20000"/>
                <a:lumOff val="80000"/>
              </a:schemeClr>
            </a:solidFill>
          </a:ln>
        </p:spPr>
        <p:style>
          <a:lnRef idx="3">
            <a:schemeClr val="accent1"/>
          </a:lnRef>
          <a:fillRef idx="0">
            <a:schemeClr val="accent1"/>
          </a:fillRef>
          <a:effectRef idx="2">
            <a:schemeClr val="accent1"/>
          </a:effectRef>
          <a:fontRef idx="minor">
            <a:schemeClr val="tx1"/>
          </a:fontRef>
        </p:style>
      </p:cxnSp>
      <p:sp>
        <p:nvSpPr>
          <p:cNvPr id="17" name="Oval 16">
            <a:extLst>
              <a:ext uri="{FF2B5EF4-FFF2-40B4-BE49-F238E27FC236}">
                <a16:creationId xmlns:a16="http://schemas.microsoft.com/office/drawing/2014/main" id="{DC3C8D25-CD20-412E-9AC3-60C09CD09F4C}"/>
              </a:ext>
            </a:extLst>
          </p:cNvPr>
          <p:cNvSpPr/>
          <p:nvPr/>
        </p:nvSpPr>
        <p:spPr>
          <a:xfrm>
            <a:off x="1455877" y="365759"/>
            <a:ext cx="478302" cy="478302"/>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4</a:t>
            </a:r>
          </a:p>
        </p:txBody>
      </p:sp>
      <p:sp>
        <p:nvSpPr>
          <p:cNvPr id="15" name="Title 1">
            <a:extLst>
              <a:ext uri="{FF2B5EF4-FFF2-40B4-BE49-F238E27FC236}">
                <a16:creationId xmlns:a16="http://schemas.microsoft.com/office/drawing/2014/main" id="{CDF20464-CC67-4B58-B325-96FC320C513E}"/>
              </a:ext>
            </a:extLst>
          </p:cNvPr>
          <p:cNvSpPr txBox="1">
            <a:spLocks/>
          </p:cNvSpPr>
          <p:nvPr/>
        </p:nvSpPr>
        <p:spPr>
          <a:xfrm>
            <a:off x="2827102" y="698455"/>
            <a:ext cx="4227237" cy="720650"/>
          </a:xfrm>
          <a:prstGeom prst="rect">
            <a:avLst/>
          </a:prstGeom>
          <a:solidFill>
            <a:schemeClr val="lt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3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application</a:t>
            </a:r>
            <a:r>
              <a:rPr lang="en-GB" sz="32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GB" sz="33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overview</a:t>
            </a:r>
          </a:p>
        </p:txBody>
      </p:sp>
      <p:sp>
        <p:nvSpPr>
          <p:cNvPr id="8" name="Parallelogram 7">
            <a:extLst>
              <a:ext uri="{FF2B5EF4-FFF2-40B4-BE49-F238E27FC236}">
                <a16:creationId xmlns:a16="http://schemas.microsoft.com/office/drawing/2014/main" id="{FF4121EB-F6F7-49A2-95F5-76F05112E4F0}"/>
              </a:ext>
            </a:extLst>
          </p:cNvPr>
          <p:cNvSpPr/>
          <p:nvPr/>
        </p:nvSpPr>
        <p:spPr>
          <a:xfrm flipH="1">
            <a:off x="3462987" y="2624037"/>
            <a:ext cx="1759534" cy="2065045"/>
          </a:xfrm>
          <a:prstGeom prst="parallelogram">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Parallelogram 49">
            <a:extLst>
              <a:ext uri="{FF2B5EF4-FFF2-40B4-BE49-F238E27FC236}">
                <a16:creationId xmlns:a16="http://schemas.microsoft.com/office/drawing/2014/main" id="{B165E9E5-6597-40B9-950C-5B8A6094B9AB}"/>
              </a:ext>
            </a:extLst>
          </p:cNvPr>
          <p:cNvSpPr/>
          <p:nvPr/>
        </p:nvSpPr>
        <p:spPr>
          <a:xfrm flipH="1">
            <a:off x="9877491" y="2624036"/>
            <a:ext cx="1759534" cy="2065045"/>
          </a:xfrm>
          <a:prstGeom prst="parallelogram">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 name="Group 15">
            <a:extLst>
              <a:ext uri="{FF2B5EF4-FFF2-40B4-BE49-F238E27FC236}">
                <a16:creationId xmlns:a16="http://schemas.microsoft.com/office/drawing/2014/main" id="{3F17AF29-9153-4ABE-9F99-917584C195B7}"/>
              </a:ext>
            </a:extLst>
          </p:cNvPr>
          <p:cNvGrpSpPr/>
          <p:nvPr/>
        </p:nvGrpSpPr>
        <p:grpSpPr>
          <a:xfrm>
            <a:off x="1935198" y="2779105"/>
            <a:ext cx="1551447" cy="1733974"/>
            <a:chOff x="1939785" y="3734955"/>
            <a:chExt cx="1551447" cy="1733974"/>
          </a:xfrm>
          <a:effectLst>
            <a:outerShdw blurRad="50800" dist="38100" dir="5400000" algn="t" rotWithShape="0">
              <a:prstClr val="black">
                <a:alpha val="40000"/>
              </a:prstClr>
            </a:outerShdw>
          </a:effectLst>
        </p:grpSpPr>
        <p:pic>
          <p:nvPicPr>
            <p:cNvPr id="20" name="Picture 4" descr="https://upload.wikimedia.org/wikipedia/commons/7/7b/Responsive_Web_Design_for_Desktop%2C_Notebook%2C_Tablet_and_Mobile_Phone.png">
              <a:extLst>
                <a:ext uri="{FF2B5EF4-FFF2-40B4-BE49-F238E27FC236}">
                  <a16:creationId xmlns:a16="http://schemas.microsoft.com/office/drawing/2014/main" id="{63E1FE73-D0D6-402F-BCB0-A644B116AD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3" t="14966" r="63449" b="23653"/>
            <a:stretch/>
          </p:blipFill>
          <p:spPr bwMode="auto">
            <a:xfrm>
              <a:off x="1939785" y="3734955"/>
              <a:ext cx="1551447" cy="122914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89444AEA-059D-4737-97F3-00CDE208BEF9}"/>
                </a:ext>
              </a:extLst>
            </p:cNvPr>
            <p:cNvGrpSpPr/>
            <p:nvPr/>
          </p:nvGrpSpPr>
          <p:grpSpPr>
            <a:xfrm>
              <a:off x="2100938" y="4822598"/>
              <a:ext cx="1229139" cy="646331"/>
              <a:chOff x="2072307" y="5364106"/>
              <a:chExt cx="1229139" cy="646331"/>
            </a:xfrm>
          </p:grpSpPr>
          <p:sp>
            <p:nvSpPr>
              <p:cNvPr id="24" name="TextBox 23">
                <a:extLst>
                  <a:ext uri="{FF2B5EF4-FFF2-40B4-BE49-F238E27FC236}">
                    <a16:creationId xmlns:a16="http://schemas.microsoft.com/office/drawing/2014/main" id="{79BF4AA7-04B8-4793-9156-2AA191D97304}"/>
                  </a:ext>
                </a:extLst>
              </p:cNvPr>
              <p:cNvSpPr txBox="1"/>
              <p:nvPr/>
            </p:nvSpPr>
            <p:spPr>
              <a:xfrm>
                <a:off x="2072307" y="5364106"/>
                <a:ext cx="1229139"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Collect</a:t>
                </a:r>
              </a:p>
            </p:txBody>
          </p:sp>
          <p:sp>
            <p:nvSpPr>
              <p:cNvPr id="25" name="Rectangle 24">
                <a:extLst>
                  <a:ext uri="{FF2B5EF4-FFF2-40B4-BE49-F238E27FC236}">
                    <a16:creationId xmlns:a16="http://schemas.microsoft.com/office/drawing/2014/main" id="{EBA62C69-E0BF-4ACC-8F24-0FA030AC644D}"/>
                  </a:ext>
                </a:extLst>
              </p:cNvPr>
              <p:cNvSpPr/>
              <p:nvPr/>
            </p:nvSpPr>
            <p:spPr>
              <a:xfrm>
                <a:off x="2370924" y="5641105"/>
                <a:ext cx="631904" cy="369332"/>
              </a:xfrm>
              <a:prstGeom prst="rect">
                <a:avLst/>
              </a:prstGeom>
            </p:spPr>
            <p:txBody>
              <a:bodyPr wrap="none">
                <a:spAutoFit/>
              </a:bodyPr>
              <a:lstStyle/>
              <a:p>
                <a:r>
                  <a:rPr lang="en-GB"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App</a:t>
                </a:r>
                <a:endParaRPr lang="en-GB" dirty="0"/>
              </a:p>
            </p:txBody>
          </p:sp>
        </p:grpSp>
      </p:grpSp>
      <p:grpSp>
        <p:nvGrpSpPr>
          <p:cNvPr id="27" name="Group 26">
            <a:extLst>
              <a:ext uri="{FF2B5EF4-FFF2-40B4-BE49-F238E27FC236}">
                <a16:creationId xmlns:a16="http://schemas.microsoft.com/office/drawing/2014/main" id="{C9EAB3E1-0665-4A61-A208-9E33C876924F}"/>
              </a:ext>
            </a:extLst>
          </p:cNvPr>
          <p:cNvGrpSpPr/>
          <p:nvPr/>
        </p:nvGrpSpPr>
        <p:grpSpPr>
          <a:xfrm>
            <a:off x="8306017" y="2776936"/>
            <a:ext cx="1551447" cy="1736143"/>
            <a:chOff x="2544334" y="4548297"/>
            <a:chExt cx="1551447" cy="1736143"/>
          </a:xfrm>
          <a:effectLst>
            <a:outerShdw blurRad="50800" dist="38100" dir="5400000" algn="t" rotWithShape="0">
              <a:prstClr val="black">
                <a:alpha val="40000"/>
              </a:prstClr>
            </a:outerShdw>
          </a:effectLst>
        </p:grpSpPr>
        <p:pic>
          <p:nvPicPr>
            <p:cNvPr id="28" name="Picture 4" descr="https://upload.wikimedia.org/wikipedia/commons/7/7b/Responsive_Web_Design_for_Desktop%2C_Notebook%2C_Tablet_and_Mobile_Phone.png">
              <a:extLst>
                <a:ext uri="{FF2B5EF4-FFF2-40B4-BE49-F238E27FC236}">
                  <a16:creationId xmlns:a16="http://schemas.microsoft.com/office/drawing/2014/main" id="{41A070D6-DB9C-4E39-A6ED-2BC4C7CEA3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3" t="14966" r="63449" b="23653"/>
            <a:stretch/>
          </p:blipFill>
          <p:spPr bwMode="auto">
            <a:xfrm>
              <a:off x="2544334" y="4548297"/>
              <a:ext cx="1551447" cy="1229140"/>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E6394180-2D45-4BFB-ADF8-DAF2F95BC782}"/>
                </a:ext>
              </a:extLst>
            </p:cNvPr>
            <p:cNvGrpSpPr/>
            <p:nvPr/>
          </p:nvGrpSpPr>
          <p:grpSpPr>
            <a:xfrm>
              <a:off x="2701139" y="5639766"/>
              <a:ext cx="1229139" cy="644674"/>
              <a:chOff x="2701139" y="5639766"/>
              <a:chExt cx="1229139" cy="644674"/>
            </a:xfrm>
          </p:grpSpPr>
          <p:sp>
            <p:nvSpPr>
              <p:cNvPr id="32" name="TextBox 31">
                <a:extLst>
                  <a:ext uri="{FF2B5EF4-FFF2-40B4-BE49-F238E27FC236}">
                    <a16:creationId xmlns:a16="http://schemas.microsoft.com/office/drawing/2014/main" id="{840680F0-F6B7-40BF-AFC9-EB0AF1D74009}"/>
                  </a:ext>
                </a:extLst>
              </p:cNvPr>
              <p:cNvSpPr txBox="1"/>
              <p:nvPr/>
            </p:nvSpPr>
            <p:spPr>
              <a:xfrm>
                <a:off x="2701139" y="5639766"/>
                <a:ext cx="1229139"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Mimic</a:t>
                </a:r>
              </a:p>
            </p:txBody>
          </p:sp>
          <p:sp>
            <p:nvSpPr>
              <p:cNvPr id="33" name="Rectangle 32">
                <a:extLst>
                  <a:ext uri="{FF2B5EF4-FFF2-40B4-BE49-F238E27FC236}">
                    <a16:creationId xmlns:a16="http://schemas.microsoft.com/office/drawing/2014/main" id="{26243447-0696-44D0-A414-CE3EAF09755D}"/>
                  </a:ext>
                </a:extLst>
              </p:cNvPr>
              <p:cNvSpPr/>
              <p:nvPr/>
            </p:nvSpPr>
            <p:spPr>
              <a:xfrm>
                <a:off x="2996414" y="5915108"/>
                <a:ext cx="631904" cy="369332"/>
              </a:xfrm>
              <a:prstGeom prst="rect">
                <a:avLst/>
              </a:prstGeom>
            </p:spPr>
            <p:txBody>
              <a:bodyPr wrap="none">
                <a:spAutoFit/>
              </a:bodyPr>
              <a:lstStyle/>
              <a:p>
                <a:r>
                  <a:rPr lang="en-GB"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App</a:t>
                </a:r>
                <a:endParaRPr lang="en-GB" dirty="0"/>
              </a:p>
            </p:txBody>
          </p:sp>
        </p:grpSp>
      </p:grpSp>
      <p:grpSp>
        <p:nvGrpSpPr>
          <p:cNvPr id="34" name="Group 33">
            <a:extLst>
              <a:ext uri="{FF2B5EF4-FFF2-40B4-BE49-F238E27FC236}">
                <a16:creationId xmlns:a16="http://schemas.microsoft.com/office/drawing/2014/main" id="{D57D16D3-C85B-41B1-944F-ADD838A80124}"/>
              </a:ext>
            </a:extLst>
          </p:cNvPr>
          <p:cNvGrpSpPr/>
          <p:nvPr/>
        </p:nvGrpSpPr>
        <p:grpSpPr>
          <a:xfrm>
            <a:off x="5256333" y="2934306"/>
            <a:ext cx="1235496" cy="1578773"/>
            <a:chOff x="4246229" y="4705667"/>
            <a:chExt cx="1235496" cy="1578773"/>
          </a:xfrm>
          <a:effectLst>
            <a:outerShdw blurRad="50800" dist="38100" dir="5400000" algn="t" rotWithShape="0">
              <a:prstClr val="black">
                <a:alpha val="40000"/>
              </a:prstClr>
            </a:outerShdw>
          </a:effectLst>
        </p:grpSpPr>
        <p:pic>
          <p:nvPicPr>
            <p:cNvPr id="35" name="Picture 12" descr="Image result for terminal icon png grey">
              <a:extLst>
                <a:ext uri="{FF2B5EF4-FFF2-40B4-BE49-F238E27FC236}">
                  <a16:creationId xmlns:a16="http://schemas.microsoft.com/office/drawing/2014/main" id="{EBABEFD0-E89E-4A63-9E42-40CD023C54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18" t="29008" r="30574" b="33492"/>
            <a:stretch/>
          </p:blipFill>
          <p:spPr bwMode="auto">
            <a:xfrm>
              <a:off x="4246229" y="4705667"/>
              <a:ext cx="1229139"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6B2DBB70-C763-480F-87EC-7386BB8CDAA2}"/>
                </a:ext>
              </a:extLst>
            </p:cNvPr>
            <p:cNvGrpSpPr/>
            <p:nvPr/>
          </p:nvGrpSpPr>
          <p:grpSpPr>
            <a:xfrm>
              <a:off x="4252586" y="5638108"/>
              <a:ext cx="1229139" cy="646332"/>
              <a:chOff x="4252586" y="5638108"/>
              <a:chExt cx="1229139" cy="646332"/>
            </a:xfrm>
          </p:grpSpPr>
          <p:sp>
            <p:nvSpPr>
              <p:cNvPr id="37" name="TextBox 36">
                <a:extLst>
                  <a:ext uri="{FF2B5EF4-FFF2-40B4-BE49-F238E27FC236}">
                    <a16:creationId xmlns:a16="http://schemas.microsoft.com/office/drawing/2014/main" id="{D0741817-74E4-4781-8422-DDDEA674799B}"/>
                  </a:ext>
                </a:extLst>
              </p:cNvPr>
              <p:cNvSpPr txBox="1"/>
              <p:nvPr/>
            </p:nvSpPr>
            <p:spPr>
              <a:xfrm>
                <a:off x="4252586" y="5638108"/>
                <a:ext cx="1229139"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Train</a:t>
                </a:r>
              </a:p>
            </p:txBody>
          </p:sp>
          <p:sp>
            <p:nvSpPr>
              <p:cNvPr id="38" name="Rectangle 37">
                <a:extLst>
                  <a:ext uri="{FF2B5EF4-FFF2-40B4-BE49-F238E27FC236}">
                    <a16:creationId xmlns:a16="http://schemas.microsoft.com/office/drawing/2014/main" id="{B8E0A1F6-BF47-4F24-8B5B-05EFE1CA054C}"/>
                  </a:ext>
                </a:extLst>
              </p:cNvPr>
              <p:cNvSpPr/>
              <p:nvPr/>
            </p:nvSpPr>
            <p:spPr>
              <a:xfrm>
                <a:off x="4544847" y="5915108"/>
                <a:ext cx="631904" cy="369332"/>
              </a:xfrm>
              <a:prstGeom prst="rect">
                <a:avLst/>
              </a:prstGeom>
            </p:spPr>
            <p:txBody>
              <a:bodyPr wrap="none">
                <a:spAutoFit/>
              </a:bodyPr>
              <a:lstStyle/>
              <a:p>
                <a:r>
                  <a:rPr lang="en-GB"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App</a:t>
                </a:r>
                <a:endParaRPr lang="en-GB" dirty="0"/>
              </a:p>
            </p:txBody>
          </p:sp>
        </p:grpSp>
      </p:grpSp>
      <p:sp>
        <p:nvSpPr>
          <p:cNvPr id="49" name="Parallelogram 48">
            <a:extLst>
              <a:ext uri="{FF2B5EF4-FFF2-40B4-BE49-F238E27FC236}">
                <a16:creationId xmlns:a16="http://schemas.microsoft.com/office/drawing/2014/main" id="{3AFACFEE-9010-44F2-8752-F0C6EAF08625}"/>
              </a:ext>
            </a:extLst>
          </p:cNvPr>
          <p:cNvSpPr/>
          <p:nvPr/>
        </p:nvSpPr>
        <p:spPr>
          <a:xfrm flipH="1">
            <a:off x="6507518" y="2624037"/>
            <a:ext cx="1759534" cy="2065045"/>
          </a:xfrm>
          <a:prstGeom prst="parallelogram">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Connector 42">
            <a:extLst>
              <a:ext uri="{FF2B5EF4-FFF2-40B4-BE49-F238E27FC236}">
                <a16:creationId xmlns:a16="http://schemas.microsoft.com/office/drawing/2014/main" id="{C5B5F115-C4EE-4871-9C18-C3F7A12C105C}"/>
              </a:ext>
            </a:extLst>
          </p:cNvPr>
          <p:cNvCxnSpPr>
            <a:cxnSpLocks/>
          </p:cNvCxnSpPr>
          <p:nvPr/>
        </p:nvCxnSpPr>
        <p:spPr>
          <a:xfrm>
            <a:off x="2759588" y="4795421"/>
            <a:ext cx="8906270" cy="0"/>
          </a:xfrm>
          <a:prstGeom prst="line">
            <a:avLst/>
          </a:prstGeom>
          <a:ln w="57150">
            <a:solidFill>
              <a:schemeClr val="accent1">
                <a:lumMod val="50000"/>
              </a:schemeClr>
            </a:solidFill>
          </a:ln>
          <a:effectLst>
            <a:outerShdw blurRad="50800" dist="38100" dir="5400000" algn="t"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59D403A6-64D4-4167-97DB-4D9012336B58}"/>
              </a:ext>
            </a:extLst>
          </p:cNvPr>
          <p:cNvCxnSpPr>
            <a:cxnSpLocks/>
          </p:cNvCxnSpPr>
          <p:nvPr/>
        </p:nvCxnSpPr>
        <p:spPr>
          <a:xfrm>
            <a:off x="11488811" y="4643021"/>
            <a:ext cx="152400" cy="152400"/>
          </a:xfrm>
          <a:prstGeom prst="line">
            <a:avLst/>
          </a:prstGeom>
          <a:ln w="57150">
            <a:solidFill>
              <a:schemeClr val="accent1">
                <a:lumMod val="50000"/>
              </a:schemeClr>
            </a:solidFill>
          </a:ln>
          <a:effectLst>
            <a:outerShdw blurRad="50800" dist="38100" dir="5400000" algn="t"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7" name="Straight Connector 46">
            <a:extLst>
              <a:ext uri="{FF2B5EF4-FFF2-40B4-BE49-F238E27FC236}">
                <a16:creationId xmlns:a16="http://schemas.microsoft.com/office/drawing/2014/main" id="{2AE8862F-F622-4F63-ABD6-5FD751C28484}"/>
              </a:ext>
            </a:extLst>
          </p:cNvPr>
          <p:cNvCxnSpPr>
            <a:cxnSpLocks/>
          </p:cNvCxnSpPr>
          <p:nvPr/>
        </p:nvCxnSpPr>
        <p:spPr>
          <a:xfrm>
            <a:off x="1934179" y="2517696"/>
            <a:ext cx="9200113" cy="2"/>
          </a:xfrm>
          <a:prstGeom prst="line">
            <a:avLst/>
          </a:prstGeom>
          <a:ln w="57150">
            <a:solidFill>
              <a:schemeClr val="accent1">
                <a:lumMod val="50000"/>
              </a:schemeClr>
            </a:solidFill>
          </a:ln>
          <a:effectLst>
            <a:outerShdw blurRad="50800" dist="38100" dir="5400000" algn="t"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4A020BD9-9203-467C-8E72-D0185DB6D298}"/>
              </a:ext>
            </a:extLst>
          </p:cNvPr>
          <p:cNvCxnSpPr>
            <a:cxnSpLocks/>
          </p:cNvCxnSpPr>
          <p:nvPr/>
        </p:nvCxnSpPr>
        <p:spPr>
          <a:xfrm>
            <a:off x="10957245" y="2365298"/>
            <a:ext cx="152400" cy="152400"/>
          </a:xfrm>
          <a:prstGeom prst="line">
            <a:avLst/>
          </a:prstGeom>
          <a:ln w="57150">
            <a:solidFill>
              <a:schemeClr val="accent1">
                <a:lumMod val="50000"/>
              </a:schemeClr>
            </a:solidFill>
          </a:ln>
          <a:effectLst>
            <a:outerShdw blurRad="50800" dist="38100" dir="5400000" algn="t"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nvGrpSpPr>
          <p:cNvPr id="57" name="Group 56">
            <a:extLst>
              <a:ext uri="{FF2B5EF4-FFF2-40B4-BE49-F238E27FC236}">
                <a16:creationId xmlns:a16="http://schemas.microsoft.com/office/drawing/2014/main" id="{85E527BF-0900-4733-8AF3-E65F7BFADA76}"/>
              </a:ext>
            </a:extLst>
          </p:cNvPr>
          <p:cNvGrpSpPr/>
          <p:nvPr/>
        </p:nvGrpSpPr>
        <p:grpSpPr>
          <a:xfrm>
            <a:off x="3783685" y="2946664"/>
            <a:ext cx="974180" cy="1189223"/>
            <a:chOff x="3783685" y="2946664"/>
            <a:chExt cx="974180" cy="1189223"/>
          </a:xfrm>
        </p:grpSpPr>
        <p:pic>
          <p:nvPicPr>
            <p:cNvPr id="14" name="Picture 8" descr="https://static.thenounproject.com/png/465127-200.png">
              <a:extLst>
                <a:ext uri="{FF2B5EF4-FFF2-40B4-BE49-F238E27FC236}">
                  <a16:creationId xmlns:a16="http://schemas.microsoft.com/office/drawing/2014/main" id="{AD3BD1F2-3BDF-4C93-98A9-40E33C3DE9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1007" y="3269029"/>
              <a:ext cx="866858" cy="86685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002AE763-53F4-4ED9-A133-012B2BB9B083}"/>
                </a:ext>
              </a:extLst>
            </p:cNvPr>
            <p:cNvSpPr/>
            <p:nvPr/>
          </p:nvSpPr>
          <p:spPr>
            <a:xfrm>
              <a:off x="3783685" y="2946664"/>
              <a:ext cx="957313" cy="369332"/>
            </a:xfrm>
            <a:prstGeom prst="rect">
              <a:avLst/>
            </a:prstGeom>
          </p:spPr>
          <p:txBody>
            <a:bodyPr wrap="none">
              <a:spAutoFit/>
            </a:bodyPr>
            <a:lstStyle/>
            <a:p>
              <a:r>
                <a:rPr lang="en-GB"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Speech</a:t>
              </a:r>
              <a:endParaRPr lang="en-GB" dirty="0"/>
            </a:p>
          </p:txBody>
        </p:sp>
      </p:grpSp>
      <p:grpSp>
        <p:nvGrpSpPr>
          <p:cNvPr id="56" name="Group 55">
            <a:extLst>
              <a:ext uri="{FF2B5EF4-FFF2-40B4-BE49-F238E27FC236}">
                <a16:creationId xmlns:a16="http://schemas.microsoft.com/office/drawing/2014/main" id="{26B53369-AB7C-4BF6-9598-479994C41BE3}"/>
              </a:ext>
            </a:extLst>
          </p:cNvPr>
          <p:cNvGrpSpPr/>
          <p:nvPr/>
        </p:nvGrpSpPr>
        <p:grpSpPr>
          <a:xfrm>
            <a:off x="6860918" y="2861389"/>
            <a:ext cx="1137459" cy="1376497"/>
            <a:chOff x="6860918" y="2861389"/>
            <a:chExt cx="1137459" cy="1376497"/>
          </a:xfrm>
        </p:grpSpPr>
        <p:pic>
          <p:nvPicPr>
            <p:cNvPr id="40" name="Picture 18" descr="Image result for data science icon png">
              <a:extLst>
                <a:ext uri="{FF2B5EF4-FFF2-40B4-BE49-F238E27FC236}">
                  <a16:creationId xmlns:a16="http://schemas.microsoft.com/office/drawing/2014/main" id="{54615BD9-146F-4728-9356-3B4A76E43D07}"/>
                </a:ext>
              </a:extLst>
            </p:cNvPr>
            <p:cNvPicPr>
              <a:picLocks noChangeAspect="1" noChangeArrowheads="1"/>
            </p:cNvPicPr>
            <p:nvPr/>
          </p:nvPicPr>
          <p:blipFill rotWithShape="1">
            <a:blip r:embed="rId5">
              <a:grayscl/>
              <a:extLst>
                <a:ext uri="{BEBA8EAE-BF5A-486C-A8C5-ECC9F3942E4B}">
                  <a14:imgProps xmlns:a14="http://schemas.microsoft.com/office/drawing/2010/main">
                    <a14:imgLayer r:embed="rId6">
                      <a14:imgEffect>
                        <a14:backgroundRemoval t="4602" b="94690" l="10000" r="90000">
                          <a14:foregroundMark x1="69405" y1="47257" x2="71548" y2="47257"/>
                          <a14:foregroundMark x1="30000" y1="71150" x2="30000" y2="75929"/>
                        </a14:backgroundRemoval>
                      </a14:imgEffect>
                    </a14:imgLayer>
                  </a14:imgProps>
                </a:ext>
                <a:ext uri="{28A0092B-C50C-407E-A947-70E740481C1C}">
                  <a14:useLocalDpi xmlns:a14="http://schemas.microsoft.com/office/drawing/2010/main" val="0"/>
                </a:ext>
              </a:extLst>
            </a:blip>
            <a:srcRect l="18821" t="6061" r="17655" b="5290"/>
            <a:stretch/>
          </p:blipFill>
          <p:spPr bwMode="auto">
            <a:xfrm>
              <a:off x="6925376" y="3230721"/>
              <a:ext cx="1073001" cy="100716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62AF8B40-F90A-4B47-A1C8-337C6C08ED82}"/>
                </a:ext>
              </a:extLst>
            </p:cNvPr>
            <p:cNvSpPr/>
            <p:nvPr/>
          </p:nvSpPr>
          <p:spPr>
            <a:xfrm>
              <a:off x="6860918" y="2861389"/>
              <a:ext cx="880369" cy="369332"/>
            </a:xfrm>
            <a:prstGeom prst="rect">
              <a:avLst/>
            </a:prstGeom>
          </p:spPr>
          <p:txBody>
            <a:bodyPr wrap="none">
              <a:spAutoFit/>
            </a:bodyPr>
            <a:lstStyle/>
            <a:p>
              <a:r>
                <a:rPr lang="en-GB"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Model</a:t>
              </a:r>
              <a:endParaRPr lang="en-GB" dirty="0"/>
            </a:p>
          </p:txBody>
        </p:sp>
      </p:grpSp>
      <p:grpSp>
        <p:nvGrpSpPr>
          <p:cNvPr id="59" name="Group 58">
            <a:extLst>
              <a:ext uri="{FF2B5EF4-FFF2-40B4-BE49-F238E27FC236}">
                <a16:creationId xmlns:a16="http://schemas.microsoft.com/office/drawing/2014/main" id="{E3B17C2D-725E-4C9F-A72B-060CD3F2B09D}"/>
              </a:ext>
            </a:extLst>
          </p:cNvPr>
          <p:cNvGrpSpPr/>
          <p:nvPr/>
        </p:nvGrpSpPr>
        <p:grpSpPr>
          <a:xfrm>
            <a:off x="10224890" y="2895597"/>
            <a:ext cx="1167567" cy="1200049"/>
            <a:chOff x="10224890" y="2895597"/>
            <a:chExt cx="1167567" cy="1200049"/>
          </a:xfrm>
        </p:grpSpPr>
        <p:pic>
          <p:nvPicPr>
            <p:cNvPr id="39" name="Picture 16" descr="Image result for waveform png">
              <a:extLst>
                <a:ext uri="{FF2B5EF4-FFF2-40B4-BE49-F238E27FC236}">
                  <a16:creationId xmlns:a16="http://schemas.microsoft.com/office/drawing/2014/main" id="{7D978C8F-D38D-4A07-A79D-5139BC9F2147}"/>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6250" b="35729" l="64000" r="85750">
                          <a14:foregroundMark x1="73417" y1="25417" x2="73083" y2="26458"/>
                          <a14:foregroundMark x1="76000" y1="27083" x2="76000" y2="24688"/>
                          <a14:foregroundMark x1="78917" y1="26979" x2="78667" y2="23958"/>
                          <a14:foregroundMark x1="81083" y1="26354" x2="81167" y2="23854"/>
                          <a14:foregroundMark x1="68000" y1="28646" x2="68083" y2="24583"/>
                          <a14:foregroundMark x1="65667" y1="26563" x2="65667" y2="25104"/>
                          <a14:foregroundMark x1="83917" y1="26563" x2="83833" y2="25313"/>
                        </a14:backgroundRemoval>
                      </a14:imgEffect>
                    </a14:imgLayer>
                  </a14:imgProps>
                </a:ext>
                <a:ext uri="{28A0092B-C50C-407E-A947-70E740481C1C}">
                  <a14:useLocalDpi xmlns:a14="http://schemas.microsoft.com/office/drawing/2010/main" val="0"/>
                </a:ext>
              </a:extLst>
            </a:blip>
            <a:srcRect l="62741" t="14074" r="13229" b="63333"/>
            <a:stretch/>
          </p:blipFill>
          <p:spPr bwMode="auto">
            <a:xfrm>
              <a:off x="10224890" y="3217469"/>
              <a:ext cx="1167567" cy="87817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49705682-4E70-46F2-9B6A-B0612074A3D0}"/>
                </a:ext>
              </a:extLst>
            </p:cNvPr>
            <p:cNvSpPr/>
            <p:nvPr/>
          </p:nvSpPr>
          <p:spPr>
            <a:xfrm>
              <a:off x="10225445" y="2895597"/>
              <a:ext cx="859531" cy="369332"/>
            </a:xfrm>
            <a:prstGeom prst="rect">
              <a:avLst/>
            </a:prstGeom>
          </p:spPr>
          <p:txBody>
            <a:bodyPr wrap="none">
              <a:spAutoFit/>
            </a:bodyPr>
            <a:lstStyle/>
            <a:p>
              <a:r>
                <a:rPr lang="en-GB"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Mimic</a:t>
              </a:r>
              <a:endParaRPr lang="en-GB" dirty="0"/>
            </a:p>
          </p:txBody>
        </p:sp>
      </p:grpSp>
    </p:spTree>
    <p:extLst>
      <p:ext uri="{BB962C8B-B14F-4D97-AF65-F5344CB8AC3E}">
        <p14:creationId xmlns:p14="http://schemas.microsoft.com/office/powerpoint/2010/main" val="273732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7E5C563-93CE-4A21-85B4-0BE108FFEB74}"/>
              </a:ext>
            </a:extLst>
          </p:cNvPr>
          <p:cNvSpPr/>
          <p:nvPr/>
        </p:nvSpPr>
        <p:spPr>
          <a:xfrm>
            <a:off x="0" y="0"/>
            <a:ext cx="3629466" cy="6858000"/>
          </a:xfrm>
          <a:prstGeom prst="rect">
            <a:avLst/>
          </a:prstGeom>
          <a:solidFill>
            <a:schemeClr val="bg1">
              <a:lumMod val="95000"/>
              <a:alpha val="49000"/>
            </a:schemeClr>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9" name="Rectangle 18">
            <a:extLst>
              <a:ext uri="{FF2B5EF4-FFF2-40B4-BE49-F238E27FC236}">
                <a16:creationId xmlns:a16="http://schemas.microsoft.com/office/drawing/2014/main" id="{E4F3214E-229B-4D0D-B54C-4731DB8D844B}"/>
              </a:ext>
            </a:extLst>
          </p:cNvPr>
          <p:cNvSpPr/>
          <p:nvPr/>
        </p:nvSpPr>
        <p:spPr>
          <a:xfrm>
            <a:off x="3610403" y="0"/>
            <a:ext cx="3629466" cy="6858000"/>
          </a:xfrm>
          <a:prstGeom prst="rect">
            <a:avLst/>
          </a:prstGeom>
          <a:solidFill>
            <a:schemeClr val="bg1">
              <a:lumMod val="95000"/>
              <a:alpha val="22000"/>
            </a:schemeClr>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26" name="Rectangle: Diagonal Corners Snipped 25">
            <a:extLst>
              <a:ext uri="{FF2B5EF4-FFF2-40B4-BE49-F238E27FC236}">
                <a16:creationId xmlns:a16="http://schemas.microsoft.com/office/drawing/2014/main" id="{FAFB2941-D96B-4C68-A372-CFF26F8AEB4C}"/>
              </a:ext>
            </a:extLst>
          </p:cNvPr>
          <p:cNvSpPr/>
          <p:nvPr/>
        </p:nvSpPr>
        <p:spPr>
          <a:xfrm>
            <a:off x="185530" y="198783"/>
            <a:ext cx="12006470" cy="6659217"/>
          </a:xfrm>
          <a:prstGeom prst="snip2DiagRect">
            <a:avLst>
              <a:gd name="adj1" fmla="val 0"/>
              <a:gd name="adj2" fmla="val 27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660A012D-60AF-40FE-935A-45E65F554C52}"/>
              </a:ext>
            </a:extLst>
          </p:cNvPr>
          <p:cNvSpPr/>
          <p:nvPr/>
        </p:nvSpPr>
        <p:spPr>
          <a:xfrm>
            <a:off x="1704969" y="198783"/>
            <a:ext cx="10301501" cy="6460434"/>
          </a:xfrm>
          <a:prstGeom prst="rect">
            <a:avLst/>
          </a:prstGeom>
          <a:ln>
            <a:solidFill>
              <a:schemeClr val="accent1"/>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3BEE71EE-00F3-4D7C-ACE9-7C52F8060F29}"/>
              </a:ext>
            </a:extLst>
          </p:cNvPr>
          <p:cNvSpPr/>
          <p:nvPr/>
        </p:nvSpPr>
        <p:spPr>
          <a:xfrm flipH="1">
            <a:off x="185530" y="198783"/>
            <a:ext cx="1519439" cy="6460434"/>
          </a:xfrm>
          <a:prstGeom prst="rect">
            <a:avLst/>
          </a:prstGeom>
          <a:solidFill>
            <a:schemeClr val="accent1">
              <a:lumMod val="75000"/>
            </a:schemeClr>
          </a:solidFill>
          <a:ln>
            <a:solidFill>
              <a:schemeClr val="accent1"/>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goe UI" panose="020B0502040204020203" pitchFamily="34" charset="0"/>
              <a:cs typeface="Segoe UI" panose="020B0502040204020203" pitchFamily="34" charset="0"/>
            </a:endParaRPr>
          </a:p>
        </p:txBody>
      </p:sp>
      <p:cxnSp>
        <p:nvCxnSpPr>
          <p:cNvPr id="12" name="Straight Connector 11">
            <a:extLst>
              <a:ext uri="{FF2B5EF4-FFF2-40B4-BE49-F238E27FC236}">
                <a16:creationId xmlns:a16="http://schemas.microsoft.com/office/drawing/2014/main" id="{194FBF4F-D9CA-4158-B6DA-1C1E15A89E54}"/>
              </a:ext>
            </a:extLst>
          </p:cNvPr>
          <p:cNvCxnSpPr>
            <a:cxnSpLocks/>
          </p:cNvCxnSpPr>
          <p:nvPr/>
        </p:nvCxnSpPr>
        <p:spPr>
          <a:xfrm>
            <a:off x="0" y="628306"/>
            <a:ext cx="1704969" cy="0"/>
          </a:xfrm>
          <a:prstGeom prst="line">
            <a:avLst/>
          </a:prstGeom>
          <a:ln w="57150">
            <a:solidFill>
              <a:schemeClr val="accent1">
                <a:lumMod val="20000"/>
                <a:lumOff val="80000"/>
              </a:schemeClr>
            </a:solidFill>
          </a:ln>
        </p:spPr>
        <p:style>
          <a:lnRef idx="3">
            <a:schemeClr val="accent1"/>
          </a:lnRef>
          <a:fillRef idx="0">
            <a:schemeClr val="accent1"/>
          </a:fillRef>
          <a:effectRef idx="2">
            <a:schemeClr val="accent1"/>
          </a:effectRef>
          <a:fontRef idx="minor">
            <a:schemeClr val="tx1"/>
          </a:fontRef>
        </p:style>
      </p:cxnSp>
      <p:sp>
        <p:nvSpPr>
          <p:cNvPr id="17" name="Oval 16">
            <a:extLst>
              <a:ext uri="{FF2B5EF4-FFF2-40B4-BE49-F238E27FC236}">
                <a16:creationId xmlns:a16="http://schemas.microsoft.com/office/drawing/2014/main" id="{DC3C8D25-CD20-412E-9AC3-60C09CD09F4C}"/>
              </a:ext>
            </a:extLst>
          </p:cNvPr>
          <p:cNvSpPr/>
          <p:nvPr/>
        </p:nvSpPr>
        <p:spPr>
          <a:xfrm>
            <a:off x="1455877" y="365759"/>
            <a:ext cx="478302" cy="478302"/>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5</a:t>
            </a:r>
          </a:p>
        </p:txBody>
      </p:sp>
      <p:sp>
        <p:nvSpPr>
          <p:cNvPr id="15" name="Title 1">
            <a:extLst>
              <a:ext uri="{FF2B5EF4-FFF2-40B4-BE49-F238E27FC236}">
                <a16:creationId xmlns:a16="http://schemas.microsoft.com/office/drawing/2014/main" id="{CDF20464-CC67-4B58-B325-96FC320C513E}"/>
              </a:ext>
            </a:extLst>
          </p:cNvPr>
          <p:cNvSpPr txBox="1">
            <a:spLocks/>
          </p:cNvSpPr>
          <p:nvPr/>
        </p:nvSpPr>
        <p:spPr>
          <a:xfrm>
            <a:off x="2827102" y="698455"/>
            <a:ext cx="4227237" cy="720650"/>
          </a:xfrm>
          <a:prstGeom prst="rect">
            <a:avLst/>
          </a:prstGeom>
          <a:solidFill>
            <a:schemeClr val="lt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3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conclusions</a:t>
            </a:r>
          </a:p>
        </p:txBody>
      </p:sp>
      <p:sp>
        <p:nvSpPr>
          <p:cNvPr id="41" name="Content Placeholder 2">
            <a:extLst>
              <a:ext uri="{FF2B5EF4-FFF2-40B4-BE49-F238E27FC236}">
                <a16:creationId xmlns:a16="http://schemas.microsoft.com/office/drawing/2014/main" id="{D3E171A3-CD48-4C03-AD1C-D88D5E0F58F4}"/>
              </a:ext>
            </a:extLst>
          </p:cNvPr>
          <p:cNvSpPr txBox="1">
            <a:spLocks/>
          </p:cNvSpPr>
          <p:nvPr/>
        </p:nvSpPr>
        <p:spPr>
          <a:xfrm>
            <a:off x="1814733" y="1808207"/>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dirty="0">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A4C70DAC-EFB2-4341-86B8-AB0A25B9BEF8}"/>
              </a:ext>
            </a:extLst>
          </p:cNvPr>
          <p:cNvSpPr/>
          <p:nvPr/>
        </p:nvSpPr>
        <p:spPr>
          <a:xfrm>
            <a:off x="1954061" y="4485479"/>
            <a:ext cx="9919490" cy="1384995"/>
          </a:xfrm>
          <a:prstGeom prst="rect">
            <a:avLst/>
          </a:prstGeom>
          <a:solidFill>
            <a:schemeClr val="bg2">
              <a:alpha val="50000"/>
            </a:schemeClr>
          </a:solidFill>
        </p:spPr>
        <p:txBody>
          <a:bodyPr wrap="square">
            <a:spAutoFit/>
          </a:bodyPr>
          <a:lstStyle/>
          <a:p>
            <a:r>
              <a:rPr lang="en-US" sz="2800" dirty="0">
                <a:latin typeface="Segoe UI" panose="020B0502040204020203" pitchFamily="34" charset="0"/>
                <a:cs typeface="Segoe UI" panose="020B0502040204020203" pitchFamily="34" charset="0"/>
              </a:rPr>
              <a:t>This application able to generate speech based on inputted text although the result still has silent or redundant part. But, the generated speech can be heard and understood. </a:t>
            </a:r>
          </a:p>
        </p:txBody>
      </p:sp>
      <p:sp>
        <p:nvSpPr>
          <p:cNvPr id="3" name="Rectangle 2">
            <a:extLst>
              <a:ext uri="{FF2B5EF4-FFF2-40B4-BE49-F238E27FC236}">
                <a16:creationId xmlns:a16="http://schemas.microsoft.com/office/drawing/2014/main" id="{6A81FE12-3248-4381-936C-F6E7923EC46E}"/>
              </a:ext>
            </a:extLst>
          </p:cNvPr>
          <p:cNvSpPr/>
          <p:nvPr/>
        </p:nvSpPr>
        <p:spPr>
          <a:xfrm>
            <a:off x="1954061" y="2873834"/>
            <a:ext cx="9919491" cy="1384995"/>
          </a:xfrm>
          <a:prstGeom prst="rect">
            <a:avLst/>
          </a:prstGeom>
          <a:solidFill>
            <a:schemeClr val="bg2">
              <a:alpha val="50000"/>
            </a:schemeClr>
          </a:solidFill>
        </p:spPr>
        <p:txBody>
          <a:bodyPr wrap="square">
            <a:spAutoFit/>
          </a:bodyPr>
          <a:lstStyle/>
          <a:p>
            <a:r>
              <a:rPr lang="en-US" sz="2800" dirty="0">
                <a:latin typeface="Segoe UI" panose="020B0502040204020203" pitchFamily="34" charset="0"/>
                <a:cs typeface="Segoe UI" panose="020B0502040204020203" pitchFamily="34" charset="0"/>
              </a:rPr>
              <a:t>This application able to recognize speech from record audio although the prediction and accuracy are not perfect. But, the machine learning able to predict well most of the times. </a:t>
            </a:r>
          </a:p>
        </p:txBody>
      </p:sp>
      <p:sp>
        <p:nvSpPr>
          <p:cNvPr id="4" name="Rectangle 3">
            <a:extLst>
              <a:ext uri="{FF2B5EF4-FFF2-40B4-BE49-F238E27FC236}">
                <a16:creationId xmlns:a16="http://schemas.microsoft.com/office/drawing/2014/main" id="{EFBE4748-1E3B-4858-9166-036B004DED8C}"/>
              </a:ext>
            </a:extLst>
          </p:cNvPr>
          <p:cNvSpPr/>
          <p:nvPr/>
        </p:nvSpPr>
        <p:spPr>
          <a:xfrm>
            <a:off x="1954061" y="1693078"/>
            <a:ext cx="9919491" cy="954107"/>
          </a:xfrm>
          <a:prstGeom prst="rect">
            <a:avLst/>
          </a:prstGeom>
          <a:solidFill>
            <a:schemeClr val="bg2">
              <a:alpha val="50000"/>
            </a:schemeClr>
          </a:solidFill>
        </p:spPr>
        <p:txBody>
          <a:bodyPr wrap="square">
            <a:spAutoFit/>
          </a:bodyPr>
          <a:lstStyle/>
          <a:p>
            <a:r>
              <a:rPr lang="en-US" sz="2800" dirty="0">
                <a:latin typeface="Segoe UI" panose="020B0502040204020203" pitchFamily="34" charset="0"/>
                <a:cs typeface="Segoe UI" panose="020B0502040204020203" pitchFamily="34" charset="0"/>
              </a:rPr>
              <a:t>This application able to collect, train, and mimic speech in Bahasa Indonesia. </a:t>
            </a:r>
            <a:endParaRPr lang="en-GB" sz="2800" dirty="0">
              <a:latin typeface="Segoe UI" panose="020B0502040204020203" pitchFamily="34" charset="0"/>
              <a:cs typeface="Segoe UI" panose="020B0502040204020203" pitchFamily="34" charset="0"/>
            </a:endParaRPr>
          </a:p>
        </p:txBody>
      </p:sp>
      <p:cxnSp>
        <p:nvCxnSpPr>
          <p:cNvPr id="46" name="Straight Connector 45">
            <a:extLst>
              <a:ext uri="{FF2B5EF4-FFF2-40B4-BE49-F238E27FC236}">
                <a16:creationId xmlns:a16="http://schemas.microsoft.com/office/drawing/2014/main" id="{2A9DD65B-3BB7-4CB9-87ED-DB62E7B18999}"/>
              </a:ext>
            </a:extLst>
          </p:cNvPr>
          <p:cNvCxnSpPr>
            <a:cxnSpLocks/>
          </p:cNvCxnSpPr>
          <p:nvPr/>
        </p:nvCxnSpPr>
        <p:spPr>
          <a:xfrm flipV="1">
            <a:off x="1710944" y="2801749"/>
            <a:ext cx="9939925" cy="5704"/>
          </a:xfrm>
          <a:prstGeom prst="line">
            <a:avLst/>
          </a:prstGeom>
          <a:ln w="19050">
            <a:solidFill>
              <a:schemeClr val="accent1">
                <a:lumMod val="75000"/>
              </a:schemeClr>
            </a:solidFill>
          </a:ln>
          <a:effectLst/>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130FAC8B-ADAC-4373-BB3A-81B2824906A2}"/>
              </a:ext>
            </a:extLst>
          </p:cNvPr>
          <p:cNvCxnSpPr>
            <a:cxnSpLocks/>
          </p:cNvCxnSpPr>
          <p:nvPr/>
        </p:nvCxnSpPr>
        <p:spPr>
          <a:xfrm>
            <a:off x="2220686" y="4256609"/>
            <a:ext cx="9768117" cy="0"/>
          </a:xfrm>
          <a:prstGeom prst="line">
            <a:avLst/>
          </a:prstGeom>
          <a:ln w="38100">
            <a:solidFill>
              <a:schemeClr val="accent1">
                <a:lumMod val="75000"/>
              </a:schemeClr>
            </a:solidFill>
          </a:ln>
          <a:effectLst>
            <a:outerShdw blurRad="50800" dist="38100" dir="5400000" algn="t"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52" name="Straight Connector 51">
            <a:extLst>
              <a:ext uri="{FF2B5EF4-FFF2-40B4-BE49-F238E27FC236}">
                <a16:creationId xmlns:a16="http://schemas.microsoft.com/office/drawing/2014/main" id="{76B62DDE-3E14-41AD-89FC-0CDD539AE2F2}"/>
              </a:ext>
            </a:extLst>
          </p:cNvPr>
          <p:cNvCxnSpPr>
            <a:cxnSpLocks/>
          </p:cNvCxnSpPr>
          <p:nvPr/>
        </p:nvCxnSpPr>
        <p:spPr>
          <a:xfrm flipV="1">
            <a:off x="1710944" y="4470447"/>
            <a:ext cx="9939925" cy="5704"/>
          </a:xfrm>
          <a:prstGeom prst="line">
            <a:avLst/>
          </a:prstGeom>
          <a:ln w="19050">
            <a:solidFill>
              <a:schemeClr val="accent1">
                <a:lumMod val="75000"/>
              </a:schemeClr>
            </a:solidFill>
          </a:ln>
          <a:effectLst/>
        </p:spPr>
        <p:style>
          <a:lnRef idx="3">
            <a:schemeClr val="accent1"/>
          </a:lnRef>
          <a:fillRef idx="0">
            <a:schemeClr val="accent1"/>
          </a:fillRef>
          <a:effectRef idx="2">
            <a:schemeClr val="accent1"/>
          </a:effectRef>
          <a:fontRef idx="minor">
            <a:schemeClr val="tx1"/>
          </a:fontRef>
        </p:style>
      </p:cxnSp>
      <p:cxnSp>
        <p:nvCxnSpPr>
          <p:cNvPr id="54" name="Straight Connector 53">
            <a:extLst>
              <a:ext uri="{FF2B5EF4-FFF2-40B4-BE49-F238E27FC236}">
                <a16:creationId xmlns:a16="http://schemas.microsoft.com/office/drawing/2014/main" id="{C4253BC2-CF7A-439B-84C7-7A2A02CA994A}"/>
              </a:ext>
            </a:extLst>
          </p:cNvPr>
          <p:cNvCxnSpPr>
            <a:cxnSpLocks/>
          </p:cNvCxnSpPr>
          <p:nvPr/>
        </p:nvCxnSpPr>
        <p:spPr>
          <a:xfrm>
            <a:off x="2220686" y="5859805"/>
            <a:ext cx="9785782" cy="1"/>
          </a:xfrm>
          <a:prstGeom prst="line">
            <a:avLst/>
          </a:prstGeom>
          <a:ln w="38100">
            <a:solidFill>
              <a:schemeClr val="accent1">
                <a:lumMod val="75000"/>
              </a:schemeClr>
            </a:solidFill>
          </a:ln>
          <a:effectLst>
            <a:outerShdw blurRad="50800" dist="38100" dir="5400000" algn="t"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60" name="Straight Connector 59">
            <a:extLst>
              <a:ext uri="{FF2B5EF4-FFF2-40B4-BE49-F238E27FC236}">
                <a16:creationId xmlns:a16="http://schemas.microsoft.com/office/drawing/2014/main" id="{F65DD3AB-4294-4353-BC0C-53968AD2BF6A}"/>
              </a:ext>
            </a:extLst>
          </p:cNvPr>
          <p:cNvCxnSpPr>
            <a:cxnSpLocks/>
          </p:cNvCxnSpPr>
          <p:nvPr/>
        </p:nvCxnSpPr>
        <p:spPr>
          <a:xfrm flipV="1">
            <a:off x="1718678" y="1695584"/>
            <a:ext cx="9939925" cy="5704"/>
          </a:xfrm>
          <a:prstGeom prst="line">
            <a:avLst/>
          </a:prstGeom>
          <a:ln w="19050">
            <a:solidFill>
              <a:schemeClr val="accent1">
                <a:lumMod val="75000"/>
              </a:schemeClr>
            </a:solidFill>
          </a:ln>
          <a:effectLst/>
        </p:spPr>
        <p:style>
          <a:lnRef idx="3">
            <a:schemeClr val="accent1"/>
          </a:lnRef>
          <a:fillRef idx="0">
            <a:schemeClr val="accent1"/>
          </a:fillRef>
          <a:effectRef idx="2">
            <a:schemeClr val="accent1"/>
          </a:effectRef>
          <a:fontRef idx="minor">
            <a:schemeClr val="tx1"/>
          </a:fontRef>
        </p:style>
      </p:cxnSp>
      <p:cxnSp>
        <p:nvCxnSpPr>
          <p:cNvPr id="43" name="Straight Connector 42">
            <a:extLst>
              <a:ext uri="{FF2B5EF4-FFF2-40B4-BE49-F238E27FC236}">
                <a16:creationId xmlns:a16="http://schemas.microsoft.com/office/drawing/2014/main" id="{C5B5F115-C4EE-4871-9C18-C3F7A12C105C}"/>
              </a:ext>
            </a:extLst>
          </p:cNvPr>
          <p:cNvCxnSpPr>
            <a:cxnSpLocks/>
          </p:cNvCxnSpPr>
          <p:nvPr/>
        </p:nvCxnSpPr>
        <p:spPr>
          <a:xfrm>
            <a:off x="2220686" y="2659802"/>
            <a:ext cx="9785784" cy="0"/>
          </a:xfrm>
          <a:prstGeom prst="line">
            <a:avLst/>
          </a:prstGeom>
          <a:ln w="38100">
            <a:solidFill>
              <a:schemeClr val="accent1">
                <a:lumMod val="75000"/>
              </a:schemeClr>
            </a:solidFill>
          </a:ln>
          <a:effectLst>
            <a:outerShdw blurRad="50800" dist="38100" dir="5400000" algn="t"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5182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638</TotalTime>
  <Words>236</Words>
  <Application>Microsoft Office PowerPoint</Application>
  <PresentationFormat>Widescreen</PresentationFormat>
  <Paragraphs>57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vt:lpstr>
      <vt:lpstr>Office Theme</vt:lpstr>
      <vt:lpstr>Mimic Human Speech in Bahasa Indonesia Using Speech Recognition and Speech Synthesis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Mimic Human Speech in Bahasa Indonesia Using Speech Recognition and Speech Synthesis</dc:title>
  <dc:creator>Valens Prabagita Ivan Susilo</dc:creator>
  <cp:lastModifiedBy>Valens Prabagita Ivan Susilo</cp:lastModifiedBy>
  <cp:revision>28</cp:revision>
  <dcterms:created xsi:type="dcterms:W3CDTF">2019-02-08T08:29:58Z</dcterms:created>
  <dcterms:modified xsi:type="dcterms:W3CDTF">2019-02-08T21:13:33Z</dcterms:modified>
</cp:coreProperties>
</file>