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35"/>
  </p:notesMasterIdLst>
  <p:sldIdLst>
    <p:sldId id="256" r:id="rId2"/>
    <p:sldId id="260" r:id="rId3"/>
    <p:sldId id="258" r:id="rId4"/>
    <p:sldId id="269" r:id="rId5"/>
    <p:sldId id="310" r:id="rId6"/>
    <p:sldId id="285" r:id="rId7"/>
    <p:sldId id="286" r:id="rId8"/>
    <p:sldId id="288" r:id="rId9"/>
    <p:sldId id="276" r:id="rId10"/>
    <p:sldId id="287" r:id="rId11"/>
    <p:sldId id="289" r:id="rId12"/>
    <p:sldId id="290" r:id="rId13"/>
    <p:sldId id="307" r:id="rId14"/>
    <p:sldId id="259" r:id="rId15"/>
    <p:sldId id="291" r:id="rId16"/>
    <p:sldId id="262" r:id="rId17"/>
    <p:sldId id="257" r:id="rId18"/>
    <p:sldId id="267" r:id="rId19"/>
    <p:sldId id="306" r:id="rId20"/>
    <p:sldId id="292" r:id="rId21"/>
    <p:sldId id="293" r:id="rId22"/>
    <p:sldId id="296" r:id="rId23"/>
    <p:sldId id="305" r:id="rId24"/>
    <p:sldId id="277" r:id="rId25"/>
    <p:sldId id="297" r:id="rId26"/>
    <p:sldId id="298" r:id="rId27"/>
    <p:sldId id="300" r:id="rId28"/>
    <p:sldId id="301" r:id="rId29"/>
    <p:sldId id="302" r:id="rId30"/>
    <p:sldId id="303" r:id="rId31"/>
    <p:sldId id="304" r:id="rId32"/>
    <p:sldId id="261" r:id="rId33"/>
    <p:sldId id="278" r:id="rId34"/>
  </p:sldIdLst>
  <p:sldSz cx="9144000" cy="5143500" type="screen16x9"/>
  <p:notesSz cx="6858000" cy="9144000"/>
  <p:embeddedFontLst>
    <p:embeddedFont>
      <p:font typeface="Algerian" panose="04020705040A02060702" pitchFamily="82" charset="0"/>
      <p:regular r:id="rId36"/>
    </p:embeddedFont>
    <p:embeddedFont>
      <p:font typeface="Ravie" panose="04040805050809020602" pitchFamily="82" charset="0"/>
      <p:regular r:id="rId37"/>
    </p:embeddedFont>
    <p:embeddedFont>
      <p:font typeface="Shadows Into Light Two" panose="020B0604020202020204" charset="0"/>
      <p:regular r:id="rId38"/>
    </p:embeddedFont>
    <p:embeddedFont>
      <p:font typeface="Chivo" panose="020B0604020202020204" charset="0"/>
      <p:regular r:id="rId39"/>
      <p:bold r:id="rId40"/>
      <p:italic r:id="rId41"/>
      <p:boldItalic r:id="rId42"/>
    </p:embeddedFont>
    <p:embeddedFont>
      <p:font typeface="Chivo Light"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6631B3-01D2-46DC-8246-7A901D9C996F}">
  <a:tblStyle styleId="{366631B3-01D2-46DC-8246-7A901D9C99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19" autoAdjust="0"/>
  </p:normalViewPr>
  <p:slideViewPr>
    <p:cSldViewPr snapToGrid="0" showGuides="1">
      <p:cViewPr varScale="1">
        <p:scale>
          <a:sx n="108" d="100"/>
          <a:sy n="108" d="100"/>
        </p:scale>
        <p:origin x="222"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9258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3343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1223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555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9572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6071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8802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9918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306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6301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1538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8882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5518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rot="-679074">
            <a:off x="7424169" y="1110641"/>
            <a:ext cx="265609" cy="349478"/>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389031" y="-184381"/>
            <a:ext cx="971249" cy="98362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519519" y="94934"/>
            <a:ext cx="419672" cy="42501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8336996">
            <a:off x="4243138" y="-22224"/>
            <a:ext cx="467049" cy="473000"/>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3778801">
            <a:off x="8116057" y="3817380"/>
            <a:ext cx="580177" cy="58740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6668499">
            <a:off x="5293109" y="3771186"/>
            <a:ext cx="892234" cy="662795"/>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3835491">
            <a:off x="5235980" y="3951326"/>
            <a:ext cx="467040" cy="423284"/>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6648350">
            <a:off x="8451648" y="629713"/>
            <a:ext cx="922830" cy="757732"/>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2488733">
            <a:off x="6365042" y="2437342"/>
            <a:ext cx="993792" cy="738164"/>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617181" y="4283744"/>
            <a:ext cx="971249" cy="98362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1676400" y="1412350"/>
            <a:ext cx="4637700" cy="2318700"/>
          </a:xfrm>
          <a:prstGeom prst="rect">
            <a:avLst/>
          </a:prstGeom>
        </p:spPr>
        <p:txBody>
          <a:bodyPr spcFirstLastPara="1" wrap="square" lIns="91425" tIns="91425" rIns="91425" bIns="91425" anchor="ctr" anchorCtr="0"/>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21" name="Google Shape;21;p2"/>
          <p:cNvSpPr/>
          <p:nvPr/>
        </p:nvSpPr>
        <p:spPr>
          <a:xfrm rot="-10736906">
            <a:off x="8409586" y="2375711"/>
            <a:ext cx="825227" cy="747788"/>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9528265">
            <a:off x="8474418" y="2733034"/>
            <a:ext cx="419693" cy="42504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73523" y="349101"/>
            <a:ext cx="467067" cy="478170"/>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760012" y="159538"/>
            <a:ext cx="971255" cy="1011985"/>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3741321">
            <a:off x="5765601" y="-92132"/>
            <a:ext cx="547361" cy="560373"/>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67953" y="1365498"/>
            <a:ext cx="1131662" cy="1025467"/>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31131" y="2051184"/>
            <a:ext cx="419672" cy="42501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0592599">
            <a:off x="3091737" y="4454947"/>
            <a:ext cx="1090400" cy="80998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7924870">
            <a:off x="339964" y="3032930"/>
            <a:ext cx="841224" cy="624898"/>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232320">
            <a:off x="908097" y="2912232"/>
            <a:ext cx="341366" cy="349481"/>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969070">
            <a:off x="976107" y="4357729"/>
            <a:ext cx="825137" cy="8356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319022">
            <a:off x="-115268" y="1393270"/>
            <a:ext cx="747678" cy="1170967"/>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220874" y="-212399"/>
            <a:ext cx="1016948" cy="1039666"/>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076712">
            <a:off x="8276016" y="2450651"/>
            <a:ext cx="930331" cy="696680"/>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9290225">
            <a:off x="5567287" y="240208"/>
            <a:ext cx="943922" cy="1037964"/>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831654">
            <a:off x="2857171" y="4159157"/>
            <a:ext cx="1190515" cy="1068860"/>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232584">
            <a:off x="956194" y="3077566"/>
            <a:ext cx="267636" cy="288754"/>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2062504">
            <a:off x="499387" y="2832699"/>
            <a:ext cx="348730" cy="893729"/>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34338" y="402317"/>
            <a:ext cx="556340" cy="424970"/>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7406387">
            <a:off x="1005078" y="4425379"/>
            <a:ext cx="609879" cy="937524"/>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461285" y="4408739"/>
            <a:ext cx="953706" cy="858029"/>
          </a:xfrm>
          <a:custGeom>
            <a:avLst/>
            <a:gdLst/>
            <a:ahLst/>
            <a:cxnLst/>
            <a:rect l="l" t="t" r="r" b="b"/>
            <a:pathLst>
              <a:path w="35137" h="31612" extrusionOk="0">
                <a:moveTo>
                  <a:pt x="18405" y="3287"/>
                </a:moveTo>
                <a:lnTo>
                  <a:pt x="18166" y="3347"/>
                </a:lnTo>
                <a:lnTo>
                  <a:pt x="18166" y="3407"/>
                </a:lnTo>
                <a:lnTo>
                  <a:pt x="18106" y="3466"/>
                </a:lnTo>
                <a:lnTo>
                  <a:pt x="18225" y="3646"/>
                </a:lnTo>
                <a:lnTo>
                  <a:pt x="18464" y="3944"/>
                </a:lnTo>
                <a:lnTo>
                  <a:pt x="18942" y="4183"/>
                </a:lnTo>
                <a:lnTo>
                  <a:pt x="19241" y="4423"/>
                </a:lnTo>
                <a:lnTo>
                  <a:pt x="19660" y="4781"/>
                </a:lnTo>
                <a:lnTo>
                  <a:pt x="19899" y="4901"/>
                </a:lnTo>
                <a:lnTo>
                  <a:pt x="20138" y="5020"/>
                </a:lnTo>
                <a:lnTo>
                  <a:pt x="20317" y="5020"/>
                </a:lnTo>
                <a:lnTo>
                  <a:pt x="20496" y="4960"/>
                </a:lnTo>
                <a:lnTo>
                  <a:pt x="20556" y="4781"/>
                </a:lnTo>
                <a:lnTo>
                  <a:pt x="20556" y="4542"/>
                </a:lnTo>
                <a:lnTo>
                  <a:pt x="20436" y="4363"/>
                </a:lnTo>
                <a:lnTo>
                  <a:pt x="20257" y="4183"/>
                </a:lnTo>
                <a:lnTo>
                  <a:pt x="19839" y="3825"/>
                </a:lnTo>
                <a:lnTo>
                  <a:pt x="19540" y="3646"/>
                </a:lnTo>
                <a:lnTo>
                  <a:pt x="19062" y="3407"/>
                </a:lnTo>
                <a:lnTo>
                  <a:pt x="18703" y="3347"/>
                </a:lnTo>
                <a:lnTo>
                  <a:pt x="18405" y="3287"/>
                </a:lnTo>
                <a:close/>
                <a:moveTo>
                  <a:pt x="28384" y="5677"/>
                </a:moveTo>
                <a:lnTo>
                  <a:pt x="27009" y="5737"/>
                </a:lnTo>
                <a:lnTo>
                  <a:pt x="26053" y="5857"/>
                </a:lnTo>
                <a:lnTo>
                  <a:pt x="25575" y="5916"/>
                </a:lnTo>
                <a:lnTo>
                  <a:pt x="25277" y="5916"/>
                </a:lnTo>
                <a:lnTo>
                  <a:pt x="26053" y="6155"/>
                </a:lnTo>
                <a:lnTo>
                  <a:pt x="26770" y="6275"/>
                </a:lnTo>
                <a:lnTo>
                  <a:pt x="27547" y="6335"/>
                </a:lnTo>
                <a:lnTo>
                  <a:pt x="29041" y="6335"/>
                </a:lnTo>
                <a:lnTo>
                  <a:pt x="29400" y="6275"/>
                </a:lnTo>
                <a:lnTo>
                  <a:pt x="29579" y="6275"/>
                </a:lnTo>
                <a:lnTo>
                  <a:pt x="29639" y="6215"/>
                </a:lnTo>
                <a:lnTo>
                  <a:pt x="29758" y="6096"/>
                </a:lnTo>
                <a:lnTo>
                  <a:pt x="29878" y="5916"/>
                </a:lnTo>
                <a:lnTo>
                  <a:pt x="29878" y="5857"/>
                </a:lnTo>
                <a:lnTo>
                  <a:pt x="29878" y="5797"/>
                </a:lnTo>
                <a:lnTo>
                  <a:pt x="29818" y="5737"/>
                </a:lnTo>
                <a:lnTo>
                  <a:pt x="29698" y="5737"/>
                </a:lnTo>
                <a:lnTo>
                  <a:pt x="28384" y="5677"/>
                </a:lnTo>
                <a:close/>
                <a:moveTo>
                  <a:pt x="21512" y="4781"/>
                </a:moveTo>
                <a:lnTo>
                  <a:pt x="21213" y="4841"/>
                </a:lnTo>
                <a:lnTo>
                  <a:pt x="20914" y="4960"/>
                </a:lnTo>
                <a:lnTo>
                  <a:pt x="20675" y="5080"/>
                </a:lnTo>
                <a:lnTo>
                  <a:pt x="20496" y="5379"/>
                </a:lnTo>
                <a:lnTo>
                  <a:pt x="20377" y="5558"/>
                </a:lnTo>
                <a:lnTo>
                  <a:pt x="20436" y="5737"/>
                </a:lnTo>
                <a:lnTo>
                  <a:pt x="20556" y="5857"/>
                </a:lnTo>
                <a:lnTo>
                  <a:pt x="20914" y="6036"/>
                </a:lnTo>
                <a:lnTo>
                  <a:pt x="21333" y="6275"/>
                </a:lnTo>
                <a:lnTo>
                  <a:pt x="21631" y="6454"/>
                </a:lnTo>
                <a:lnTo>
                  <a:pt x="21870" y="6753"/>
                </a:lnTo>
                <a:lnTo>
                  <a:pt x="22109" y="6992"/>
                </a:lnTo>
                <a:lnTo>
                  <a:pt x="22408" y="7171"/>
                </a:lnTo>
                <a:lnTo>
                  <a:pt x="22647" y="7291"/>
                </a:lnTo>
                <a:lnTo>
                  <a:pt x="22946" y="7291"/>
                </a:lnTo>
                <a:lnTo>
                  <a:pt x="23305" y="7171"/>
                </a:lnTo>
                <a:lnTo>
                  <a:pt x="23663" y="6872"/>
                </a:lnTo>
                <a:lnTo>
                  <a:pt x="23842" y="6574"/>
                </a:lnTo>
                <a:lnTo>
                  <a:pt x="23962" y="6275"/>
                </a:lnTo>
                <a:lnTo>
                  <a:pt x="24022" y="5976"/>
                </a:lnTo>
                <a:lnTo>
                  <a:pt x="24022" y="5677"/>
                </a:lnTo>
                <a:lnTo>
                  <a:pt x="23902" y="5379"/>
                </a:lnTo>
                <a:lnTo>
                  <a:pt x="23663" y="5199"/>
                </a:lnTo>
                <a:lnTo>
                  <a:pt x="23424" y="5020"/>
                </a:lnTo>
                <a:lnTo>
                  <a:pt x="23066" y="4901"/>
                </a:lnTo>
                <a:lnTo>
                  <a:pt x="22528" y="4841"/>
                </a:lnTo>
                <a:lnTo>
                  <a:pt x="21870" y="4781"/>
                </a:lnTo>
                <a:close/>
                <a:moveTo>
                  <a:pt x="6573" y="7888"/>
                </a:moveTo>
                <a:lnTo>
                  <a:pt x="6334" y="7948"/>
                </a:lnTo>
                <a:lnTo>
                  <a:pt x="6215" y="8068"/>
                </a:lnTo>
                <a:lnTo>
                  <a:pt x="6095" y="8187"/>
                </a:lnTo>
                <a:lnTo>
                  <a:pt x="6035" y="8366"/>
                </a:lnTo>
                <a:lnTo>
                  <a:pt x="6035" y="8546"/>
                </a:lnTo>
                <a:lnTo>
                  <a:pt x="6095" y="8665"/>
                </a:lnTo>
                <a:lnTo>
                  <a:pt x="6215" y="8785"/>
                </a:lnTo>
                <a:lnTo>
                  <a:pt x="6334" y="8844"/>
                </a:lnTo>
                <a:lnTo>
                  <a:pt x="6573" y="8785"/>
                </a:lnTo>
                <a:lnTo>
                  <a:pt x="6693" y="8665"/>
                </a:lnTo>
                <a:lnTo>
                  <a:pt x="6812" y="8546"/>
                </a:lnTo>
                <a:lnTo>
                  <a:pt x="6872" y="8366"/>
                </a:lnTo>
                <a:lnTo>
                  <a:pt x="6872" y="8187"/>
                </a:lnTo>
                <a:lnTo>
                  <a:pt x="6812" y="8068"/>
                </a:lnTo>
                <a:lnTo>
                  <a:pt x="6693" y="7948"/>
                </a:lnTo>
                <a:lnTo>
                  <a:pt x="6573" y="7888"/>
                </a:lnTo>
                <a:close/>
                <a:moveTo>
                  <a:pt x="20974" y="6753"/>
                </a:moveTo>
                <a:lnTo>
                  <a:pt x="20436" y="6992"/>
                </a:lnTo>
                <a:lnTo>
                  <a:pt x="19600" y="7470"/>
                </a:lnTo>
                <a:lnTo>
                  <a:pt x="18584" y="8068"/>
                </a:lnTo>
                <a:lnTo>
                  <a:pt x="17508" y="8785"/>
                </a:lnTo>
                <a:lnTo>
                  <a:pt x="16552" y="9561"/>
                </a:lnTo>
                <a:lnTo>
                  <a:pt x="16134" y="9980"/>
                </a:lnTo>
                <a:lnTo>
                  <a:pt x="15835" y="10338"/>
                </a:lnTo>
                <a:lnTo>
                  <a:pt x="15596" y="10697"/>
                </a:lnTo>
                <a:lnTo>
                  <a:pt x="15477" y="10996"/>
                </a:lnTo>
                <a:lnTo>
                  <a:pt x="15477" y="11294"/>
                </a:lnTo>
                <a:lnTo>
                  <a:pt x="15536" y="11414"/>
                </a:lnTo>
                <a:lnTo>
                  <a:pt x="15596" y="11533"/>
                </a:lnTo>
                <a:lnTo>
                  <a:pt x="15716" y="11474"/>
                </a:lnTo>
                <a:lnTo>
                  <a:pt x="15895" y="11354"/>
                </a:lnTo>
                <a:lnTo>
                  <a:pt x="16492" y="10876"/>
                </a:lnTo>
                <a:lnTo>
                  <a:pt x="18285" y="9263"/>
                </a:lnTo>
                <a:lnTo>
                  <a:pt x="20018" y="7590"/>
                </a:lnTo>
                <a:lnTo>
                  <a:pt x="20675" y="6992"/>
                </a:lnTo>
                <a:lnTo>
                  <a:pt x="20974" y="6753"/>
                </a:lnTo>
                <a:close/>
                <a:moveTo>
                  <a:pt x="6513" y="10816"/>
                </a:moveTo>
                <a:lnTo>
                  <a:pt x="6334" y="10876"/>
                </a:lnTo>
                <a:lnTo>
                  <a:pt x="6155" y="10996"/>
                </a:lnTo>
                <a:lnTo>
                  <a:pt x="6095" y="11175"/>
                </a:lnTo>
                <a:lnTo>
                  <a:pt x="6095" y="11354"/>
                </a:lnTo>
                <a:lnTo>
                  <a:pt x="6155" y="11533"/>
                </a:lnTo>
                <a:lnTo>
                  <a:pt x="6274" y="11653"/>
                </a:lnTo>
                <a:lnTo>
                  <a:pt x="6633" y="11653"/>
                </a:lnTo>
                <a:lnTo>
                  <a:pt x="6812" y="11533"/>
                </a:lnTo>
                <a:lnTo>
                  <a:pt x="6932" y="11414"/>
                </a:lnTo>
                <a:lnTo>
                  <a:pt x="6991" y="11294"/>
                </a:lnTo>
                <a:lnTo>
                  <a:pt x="7051" y="11115"/>
                </a:lnTo>
                <a:lnTo>
                  <a:pt x="6991" y="10996"/>
                </a:lnTo>
                <a:lnTo>
                  <a:pt x="6932" y="10876"/>
                </a:lnTo>
                <a:lnTo>
                  <a:pt x="6752" y="10816"/>
                </a:lnTo>
                <a:close/>
                <a:moveTo>
                  <a:pt x="22588" y="8127"/>
                </a:moveTo>
                <a:lnTo>
                  <a:pt x="22588" y="8904"/>
                </a:lnTo>
                <a:lnTo>
                  <a:pt x="22588" y="10398"/>
                </a:lnTo>
                <a:lnTo>
                  <a:pt x="22647" y="11175"/>
                </a:lnTo>
                <a:lnTo>
                  <a:pt x="22767" y="11832"/>
                </a:lnTo>
                <a:lnTo>
                  <a:pt x="22886" y="12071"/>
                </a:lnTo>
                <a:lnTo>
                  <a:pt x="23006" y="12250"/>
                </a:lnTo>
                <a:lnTo>
                  <a:pt x="23125" y="12370"/>
                </a:lnTo>
                <a:lnTo>
                  <a:pt x="23305" y="12370"/>
                </a:lnTo>
                <a:lnTo>
                  <a:pt x="23484" y="12250"/>
                </a:lnTo>
                <a:lnTo>
                  <a:pt x="23544" y="12071"/>
                </a:lnTo>
                <a:lnTo>
                  <a:pt x="23305" y="11055"/>
                </a:lnTo>
                <a:lnTo>
                  <a:pt x="23006" y="10099"/>
                </a:lnTo>
                <a:lnTo>
                  <a:pt x="22767" y="9083"/>
                </a:lnTo>
                <a:lnTo>
                  <a:pt x="22588" y="8127"/>
                </a:lnTo>
                <a:close/>
                <a:moveTo>
                  <a:pt x="4183" y="12549"/>
                </a:moveTo>
                <a:lnTo>
                  <a:pt x="3944" y="12609"/>
                </a:lnTo>
                <a:lnTo>
                  <a:pt x="3765" y="12728"/>
                </a:lnTo>
                <a:lnTo>
                  <a:pt x="3645" y="12908"/>
                </a:lnTo>
                <a:lnTo>
                  <a:pt x="3526" y="13147"/>
                </a:lnTo>
                <a:lnTo>
                  <a:pt x="3526" y="13386"/>
                </a:lnTo>
                <a:lnTo>
                  <a:pt x="3585" y="13565"/>
                </a:lnTo>
                <a:lnTo>
                  <a:pt x="3705" y="13685"/>
                </a:lnTo>
                <a:lnTo>
                  <a:pt x="3944" y="13744"/>
                </a:lnTo>
                <a:lnTo>
                  <a:pt x="4183" y="13685"/>
                </a:lnTo>
                <a:lnTo>
                  <a:pt x="4362" y="13565"/>
                </a:lnTo>
                <a:lnTo>
                  <a:pt x="4482" y="13386"/>
                </a:lnTo>
                <a:lnTo>
                  <a:pt x="4601" y="13147"/>
                </a:lnTo>
                <a:lnTo>
                  <a:pt x="4601" y="12908"/>
                </a:lnTo>
                <a:lnTo>
                  <a:pt x="4541" y="12728"/>
                </a:lnTo>
                <a:lnTo>
                  <a:pt x="4422" y="12609"/>
                </a:lnTo>
                <a:lnTo>
                  <a:pt x="4183" y="12549"/>
                </a:lnTo>
                <a:close/>
                <a:moveTo>
                  <a:pt x="6752" y="14700"/>
                </a:moveTo>
                <a:lnTo>
                  <a:pt x="6573" y="14760"/>
                </a:lnTo>
                <a:lnTo>
                  <a:pt x="6454" y="14760"/>
                </a:lnTo>
                <a:lnTo>
                  <a:pt x="6334" y="14880"/>
                </a:lnTo>
                <a:lnTo>
                  <a:pt x="6215" y="15059"/>
                </a:lnTo>
                <a:lnTo>
                  <a:pt x="6155" y="15298"/>
                </a:lnTo>
                <a:lnTo>
                  <a:pt x="6215" y="15597"/>
                </a:lnTo>
                <a:lnTo>
                  <a:pt x="6394" y="15776"/>
                </a:lnTo>
                <a:lnTo>
                  <a:pt x="6573" y="15896"/>
                </a:lnTo>
                <a:lnTo>
                  <a:pt x="6693" y="15896"/>
                </a:lnTo>
                <a:lnTo>
                  <a:pt x="6812" y="15836"/>
                </a:lnTo>
                <a:lnTo>
                  <a:pt x="6991" y="15776"/>
                </a:lnTo>
                <a:lnTo>
                  <a:pt x="7111" y="15656"/>
                </a:lnTo>
                <a:lnTo>
                  <a:pt x="7230" y="15477"/>
                </a:lnTo>
                <a:lnTo>
                  <a:pt x="7290" y="15298"/>
                </a:lnTo>
                <a:lnTo>
                  <a:pt x="7290" y="15119"/>
                </a:lnTo>
                <a:lnTo>
                  <a:pt x="7171" y="14999"/>
                </a:lnTo>
                <a:lnTo>
                  <a:pt x="7111" y="14880"/>
                </a:lnTo>
                <a:lnTo>
                  <a:pt x="6932" y="14760"/>
                </a:lnTo>
                <a:lnTo>
                  <a:pt x="6752" y="14700"/>
                </a:lnTo>
                <a:close/>
                <a:moveTo>
                  <a:pt x="3167" y="15597"/>
                </a:moveTo>
                <a:lnTo>
                  <a:pt x="2988" y="15716"/>
                </a:lnTo>
                <a:lnTo>
                  <a:pt x="2809" y="15836"/>
                </a:lnTo>
                <a:lnTo>
                  <a:pt x="2749" y="16135"/>
                </a:lnTo>
                <a:lnTo>
                  <a:pt x="2689" y="16314"/>
                </a:lnTo>
                <a:lnTo>
                  <a:pt x="2749" y="16493"/>
                </a:lnTo>
                <a:lnTo>
                  <a:pt x="2868" y="16553"/>
                </a:lnTo>
                <a:lnTo>
                  <a:pt x="3048" y="16613"/>
                </a:lnTo>
                <a:lnTo>
                  <a:pt x="3227" y="16613"/>
                </a:lnTo>
                <a:lnTo>
                  <a:pt x="3406" y="16553"/>
                </a:lnTo>
                <a:lnTo>
                  <a:pt x="3526" y="16493"/>
                </a:lnTo>
                <a:lnTo>
                  <a:pt x="3645" y="16314"/>
                </a:lnTo>
                <a:lnTo>
                  <a:pt x="3705" y="16015"/>
                </a:lnTo>
                <a:lnTo>
                  <a:pt x="3645" y="15836"/>
                </a:lnTo>
                <a:lnTo>
                  <a:pt x="3526" y="15716"/>
                </a:lnTo>
                <a:lnTo>
                  <a:pt x="3346" y="15597"/>
                </a:lnTo>
                <a:close/>
                <a:moveTo>
                  <a:pt x="8186" y="17688"/>
                </a:moveTo>
                <a:lnTo>
                  <a:pt x="8067" y="17748"/>
                </a:lnTo>
                <a:lnTo>
                  <a:pt x="7947" y="17808"/>
                </a:lnTo>
                <a:lnTo>
                  <a:pt x="7828" y="17987"/>
                </a:lnTo>
                <a:lnTo>
                  <a:pt x="7768" y="18166"/>
                </a:lnTo>
                <a:lnTo>
                  <a:pt x="7708" y="18405"/>
                </a:lnTo>
                <a:lnTo>
                  <a:pt x="7768" y="18584"/>
                </a:lnTo>
                <a:lnTo>
                  <a:pt x="7828" y="18764"/>
                </a:lnTo>
                <a:lnTo>
                  <a:pt x="7947" y="18824"/>
                </a:lnTo>
                <a:lnTo>
                  <a:pt x="8127" y="18824"/>
                </a:lnTo>
                <a:lnTo>
                  <a:pt x="8366" y="18764"/>
                </a:lnTo>
                <a:lnTo>
                  <a:pt x="8545" y="18644"/>
                </a:lnTo>
                <a:lnTo>
                  <a:pt x="8724" y="18525"/>
                </a:lnTo>
                <a:lnTo>
                  <a:pt x="8844" y="18465"/>
                </a:lnTo>
                <a:lnTo>
                  <a:pt x="8904" y="18345"/>
                </a:lnTo>
                <a:lnTo>
                  <a:pt x="8904" y="18286"/>
                </a:lnTo>
                <a:lnTo>
                  <a:pt x="8904" y="18166"/>
                </a:lnTo>
                <a:lnTo>
                  <a:pt x="8844" y="17927"/>
                </a:lnTo>
                <a:lnTo>
                  <a:pt x="8665" y="17808"/>
                </a:lnTo>
                <a:lnTo>
                  <a:pt x="8426" y="17688"/>
                </a:lnTo>
                <a:close/>
                <a:moveTo>
                  <a:pt x="5258" y="18883"/>
                </a:moveTo>
                <a:lnTo>
                  <a:pt x="5079" y="18943"/>
                </a:lnTo>
                <a:lnTo>
                  <a:pt x="4900" y="19063"/>
                </a:lnTo>
                <a:lnTo>
                  <a:pt x="4840" y="19242"/>
                </a:lnTo>
                <a:lnTo>
                  <a:pt x="4840" y="19421"/>
                </a:lnTo>
                <a:lnTo>
                  <a:pt x="4840" y="19600"/>
                </a:lnTo>
                <a:lnTo>
                  <a:pt x="4900" y="19780"/>
                </a:lnTo>
                <a:lnTo>
                  <a:pt x="5019" y="19959"/>
                </a:lnTo>
                <a:lnTo>
                  <a:pt x="5139" y="20019"/>
                </a:lnTo>
                <a:lnTo>
                  <a:pt x="5318" y="19959"/>
                </a:lnTo>
                <a:lnTo>
                  <a:pt x="5497" y="19839"/>
                </a:lnTo>
                <a:lnTo>
                  <a:pt x="5617" y="19660"/>
                </a:lnTo>
                <a:lnTo>
                  <a:pt x="5677" y="19421"/>
                </a:lnTo>
                <a:lnTo>
                  <a:pt x="5677" y="19182"/>
                </a:lnTo>
                <a:lnTo>
                  <a:pt x="5617" y="19003"/>
                </a:lnTo>
                <a:lnTo>
                  <a:pt x="5497" y="18883"/>
                </a:lnTo>
                <a:close/>
                <a:moveTo>
                  <a:pt x="7768" y="21094"/>
                </a:moveTo>
                <a:lnTo>
                  <a:pt x="7589" y="21214"/>
                </a:lnTo>
                <a:lnTo>
                  <a:pt x="7529" y="21393"/>
                </a:lnTo>
                <a:lnTo>
                  <a:pt x="7529" y="21572"/>
                </a:lnTo>
                <a:lnTo>
                  <a:pt x="7529" y="21692"/>
                </a:lnTo>
                <a:lnTo>
                  <a:pt x="7589" y="21871"/>
                </a:lnTo>
                <a:lnTo>
                  <a:pt x="7708" y="21931"/>
                </a:lnTo>
                <a:lnTo>
                  <a:pt x="7828" y="21931"/>
                </a:lnTo>
                <a:lnTo>
                  <a:pt x="8067" y="21752"/>
                </a:lnTo>
                <a:lnTo>
                  <a:pt x="8246" y="21453"/>
                </a:lnTo>
                <a:lnTo>
                  <a:pt x="8306" y="21333"/>
                </a:lnTo>
                <a:lnTo>
                  <a:pt x="8306" y="21214"/>
                </a:lnTo>
                <a:lnTo>
                  <a:pt x="8186" y="21094"/>
                </a:lnTo>
                <a:close/>
                <a:moveTo>
                  <a:pt x="11354" y="21991"/>
                </a:moveTo>
                <a:lnTo>
                  <a:pt x="11114" y="22050"/>
                </a:lnTo>
                <a:lnTo>
                  <a:pt x="10995" y="22110"/>
                </a:lnTo>
                <a:lnTo>
                  <a:pt x="10875" y="22289"/>
                </a:lnTo>
                <a:lnTo>
                  <a:pt x="10816" y="22409"/>
                </a:lnTo>
                <a:lnTo>
                  <a:pt x="10816" y="22588"/>
                </a:lnTo>
                <a:lnTo>
                  <a:pt x="10816" y="22767"/>
                </a:lnTo>
                <a:lnTo>
                  <a:pt x="10935" y="22887"/>
                </a:lnTo>
                <a:lnTo>
                  <a:pt x="11114" y="22947"/>
                </a:lnTo>
                <a:lnTo>
                  <a:pt x="11354" y="22947"/>
                </a:lnTo>
                <a:lnTo>
                  <a:pt x="11473" y="22827"/>
                </a:lnTo>
                <a:lnTo>
                  <a:pt x="11593" y="22708"/>
                </a:lnTo>
                <a:lnTo>
                  <a:pt x="11652" y="22528"/>
                </a:lnTo>
                <a:lnTo>
                  <a:pt x="11652" y="22349"/>
                </a:lnTo>
                <a:lnTo>
                  <a:pt x="11593" y="22170"/>
                </a:lnTo>
                <a:lnTo>
                  <a:pt x="11533" y="22050"/>
                </a:lnTo>
                <a:lnTo>
                  <a:pt x="11354" y="21991"/>
                </a:lnTo>
                <a:close/>
                <a:moveTo>
                  <a:pt x="5079" y="21871"/>
                </a:moveTo>
                <a:lnTo>
                  <a:pt x="4840" y="21931"/>
                </a:lnTo>
                <a:lnTo>
                  <a:pt x="4721" y="21991"/>
                </a:lnTo>
                <a:lnTo>
                  <a:pt x="4601" y="22170"/>
                </a:lnTo>
                <a:lnTo>
                  <a:pt x="4482" y="22349"/>
                </a:lnTo>
                <a:lnTo>
                  <a:pt x="4482" y="22528"/>
                </a:lnTo>
                <a:lnTo>
                  <a:pt x="4482" y="22708"/>
                </a:lnTo>
                <a:lnTo>
                  <a:pt x="4601" y="22827"/>
                </a:lnTo>
                <a:lnTo>
                  <a:pt x="4661" y="22947"/>
                </a:lnTo>
                <a:lnTo>
                  <a:pt x="4840" y="23006"/>
                </a:lnTo>
                <a:lnTo>
                  <a:pt x="4960" y="23066"/>
                </a:lnTo>
                <a:lnTo>
                  <a:pt x="5079" y="23066"/>
                </a:lnTo>
                <a:lnTo>
                  <a:pt x="5199" y="23006"/>
                </a:lnTo>
                <a:lnTo>
                  <a:pt x="5378" y="22827"/>
                </a:lnTo>
                <a:lnTo>
                  <a:pt x="5497" y="22588"/>
                </a:lnTo>
                <a:lnTo>
                  <a:pt x="5557" y="22349"/>
                </a:lnTo>
                <a:lnTo>
                  <a:pt x="5497" y="22110"/>
                </a:lnTo>
                <a:lnTo>
                  <a:pt x="5318" y="21931"/>
                </a:lnTo>
                <a:lnTo>
                  <a:pt x="5199" y="21871"/>
                </a:lnTo>
                <a:close/>
                <a:moveTo>
                  <a:pt x="7171" y="24919"/>
                </a:moveTo>
                <a:lnTo>
                  <a:pt x="6932" y="25038"/>
                </a:lnTo>
                <a:lnTo>
                  <a:pt x="6812" y="25217"/>
                </a:lnTo>
                <a:lnTo>
                  <a:pt x="6752" y="25397"/>
                </a:lnTo>
                <a:lnTo>
                  <a:pt x="6752" y="25636"/>
                </a:lnTo>
                <a:lnTo>
                  <a:pt x="6812" y="25815"/>
                </a:lnTo>
                <a:lnTo>
                  <a:pt x="6932" y="25934"/>
                </a:lnTo>
                <a:lnTo>
                  <a:pt x="7111" y="25994"/>
                </a:lnTo>
                <a:lnTo>
                  <a:pt x="7350" y="25934"/>
                </a:lnTo>
                <a:lnTo>
                  <a:pt x="7469" y="25815"/>
                </a:lnTo>
                <a:lnTo>
                  <a:pt x="7529" y="25695"/>
                </a:lnTo>
                <a:lnTo>
                  <a:pt x="7589" y="25516"/>
                </a:lnTo>
                <a:lnTo>
                  <a:pt x="7589" y="25337"/>
                </a:lnTo>
                <a:lnTo>
                  <a:pt x="7529" y="25158"/>
                </a:lnTo>
                <a:lnTo>
                  <a:pt x="7469" y="25038"/>
                </a:lnTo>
                <a:lnTo>
                  <a:pt x="7350" y="24978"/>
                </a:lnTo>
                <a:lnTo>
                  <a:pt x="7171" y="24919"/>
                </a:lnTo>
                <a:close/>
                <a:moveTo>
                  <a:pt x="13684" y="25158"/>
                </a:moveTo>
                <a:lnTo>
                  <a:pt x="13445" y="25337"/>
                </a:lnTo>
                <a:lnTo>
                  <a:pt x="13266" y="25636"/>
                </a:lnTo>
                <a:lnTo>
                  <a:pt x="13206" y="25755"/>
                </a:lnTo>
                <a:lnTo>
                  <a:pt x="13266" y="25875"/>
                </a:lnTo>
                <a:lnTo>
                  <a:pt x="13325" y="25994"/>
                </a:lnTo>
                <a:lnTo>
                  <a:pt x="13564" y="25994"/>
                </a:lnTo>
                <a:lnTo>
                  <a:pt x="13744" y="25934"/>
                </a:lnTo>
                <a:lnTo>
                  <a:pt x="13863" y="25875"/>
                </a:lnTo>
                <a:lnTo>
                  <a:pt x="13983" y="25695"/>
                </a:lnTo>
                <a:lnTo>
                  <a:pt x="13983" y="25516"/>
                </a:lnTo>
                <a:lnTo>
                  <a:pt x="13983" y="25397"/>
                </a:lnTo>
                <a:lnTo>
                  <a:pt x="13923" y="25217"/>
                </a:lnTo>
                <a:lnTo>
                  <a:pt x="13803" y="25158"/>
                </a:lnTo>
                <a:close/>
                <a:moveTo>
                  <a:pt x="11114" y="25815"/>
                </a:moveTo>
                <a:lnTo>
                  <a:pt x="10875" y="25875"/>
                </a:lnTo>
                <a:lnTo>
                  <a:pt x="10756" y="25994"/>
                </a:lnTo>
                <a:lnTo>
                  <a:pt x="10636" y="26114"/>
                </a:lnTo>
                <a:lnTo>
                  <a:pt x="10577" y="26293"/>
                </a:lnTo>
                <a:lnTo>
                  <a:pt x="10577" y="26472"/>
                </a:lnTo>
                <a:lnTo>
                  <a:pt x="10577" y="26592"/>
                </a:lnTo>
                <a:lnTo>
                  <a:pt x="10696" y="26711"/>
                </a:lnTo>
                <a:lnTo>
                  <a:pt x="10875" y="26771"/>
                </a:lnTo>
                <a:lnTo>
                  <a:pt x="11114" y="26711"/>
                </a:lnTo>
                <a:lnTo>
                  <a:pt x="11234" y="26592"/>
                </a:lnTo>
                <a:lnTo>
                  <a:pt x="11354" y="26472"/>
                </a:lnTo>
                <a:lnTo>
                  <a:pt x="11413" y="26293"/>
                </a:lnTo>
                <a:lnTo>
                  <a:pt x="11413" y="26114"/>
                </a:lnTo>
                <a:lnTo>
                  <a:pt x="11413" y="25994"/>
                </a:lnTo>
                <a:lnTo>
                  <a:pt x="11294" y="25875"/>
                </a:lnTo>
                <a:lnTo>
                  <a:pt x="11114" y="25815"/>
                </a:lnTo>
                <a:close/>
                <a:moveTo>
                  <a:pt x="23364" y="26173"/>
                </a:moveTo>
                <a:lnTo>
                  <a:pt x="23245" y="26233"/>
                </a:lnTo>
                <a:lnTo>
                  <a:pt x="23125" y="26293"/>
                </a:lnTo>
                <a:lnTo>
                  <a:pt x="23066" y="26472"/>
                </a:lnTo>
                <a:lnTo>
                  <a:pt x="23066" y="26592"/>
                </a:lnTo>
                <a:lnTo>
                  <a:pt x="23066" y="26771"/>
                </a:lnTo>
                <a:lnTo>
                  <a:pt x="23185" y="26950"/>
                </a:lnTo>
                <a:lnTo>
                  <a:pt x="23364" y="27010"/>
                </a:lnTo>
                <a:lnTo>
                  <a:pt x="23484" y="27010"/>
                </a:lnTo>
                <a:lnTo>
                  <a:pt x="23663" y="26890"/>
                </a:lnTo>
                <a:lnTo>
                  <a:pt x="23723" y="26771"/>
                </a:lnTo>
                <a:lnTo>
                  <a:pt x="23842" y="26651"/>
                </a:lnTo>
                <a:lnTo>
                  <a:pt x="23842" y="26472"/>
                </a:lnTo>
                <a:lnTo>
                  <a:pt x="23783" y="26353"/>
                </a:lnTo>
                <a:lnTo>
                  <a:pt x="23663" y="26233"/>
                </a:lnTo>
                <a:lnTo>
                  <a:pt x="23484" y="26173"/>
                </a:lnTo>
                <a:close/>
                <a:moveTo>
                  <a:pt x="20795" y="26173"/>
                </a:moveTo>
                <a:lnTo>
                  <a:pt x="20675" y="26233"/>
                </a:lnTo>
                <a:lnTo>
                  <a:pt x="20556" y="26353"/>
                </a:lnTo>
                <a:lnTo>
                  <a:pt x="20436" y="26532"/>
                </a:lnTo>
                <a:lnTo>
                  <a:pt x="20377" y="26711"/>
                </a:lnTo>
                <a:lnTo>
                  <a:pt x="20436" y="26890"/>
                </a:lnTo>
                <a:lnTo>
                  <a:pt x="20496" y="27070"/>
                </a:lnTo>
                <a:lnTo>
                  <a:pt x="20616" y="27189"/>
                </a:lnTo>
                <a:lnTo>
                  <a:pt x="20914" y="27189"/>
                </a:lnTo>
                <a:lnTo>
                  <a:pt x="21034" y="27070"/>
                </a:lnTo>
                <a:lnTo>
                  <a:pt x="21094" y="26890"/>
                </a:lnTo>
                <a:lnTo>
                  <a:pt x="21153" y="26711"/>
                </a:lnTo>
                <a:lnTo>
                  <a:pt x="21153" y="26532"/>
                </a:lnTo>
                <a:lnTo>
                  <a:pt x="21034" y="26353"/>
                </a:lnTo>
                <a:lnTo>
                  <a:pt x="20914" y="26233"/>
                </a:lnTo>
                <a:lnTo>
                  <a:pt x="20795" y="26173"/>
                </a:lnTo>
                <a:close/>
                <a:moveTo>
                  <a:pt x="17329" y="27189"/>
                </a:moveTo>
                <a:lnTo>
                  <a:pt x="17090" y="27249"/>
                </a:lnTo>
                <a:lnTo>
                  <a:pt x="16971" y="27369"/>
                </a:lnTo>
                <a:lnTo>
                  <a:pt x="16851" y="27488"/>
                </a:lnTo>
                <a:lnTo>
                  <a:pt x="16731" y="27667"/>
                </a:lnTo>
                <a:lnTo>
                  <a:pt x="16731" y="27847"/>
                </a:lnTo>
                <a:lnTo>
                  <a:pt x="16791" y="28026"/>
                </a:lnTo>
                <a:lnTo>
                  <a:pt x="16911" y="28145"/>
                </a:lnTo>
                <a:lnTo>
                  <a:pt x="17090" y="28265"/>
                </a:lnTo>
                <a:lnTo>
                  <a:pt x="17329" y="28205"/>
                </a:lnTo>
                <a:lnTo>
                  <a:pt x="17508" y="28145"/>
                </a:lnTo>
                <a:lnTo>
                  <a:pt x="17628" y="27966"/>
                </a:lnTo>
                <a:lnTo>
                  <a:pt x="17688" y="27787"/>
                </a:lnTo>
                <a:lnTo>
                  <a:pt x="17688" y="27548"/>
                </a:lnTo>
                <a:lnTo>
                  <a:pt x="17628" y="27369"/>
                </a:lnTo>
                <a:lnTo>
                  <a:pt x="17508" y="27249"/>
                </a:lnTo>
                <a:lnTo>
                  <a:pt x="17329" y="27189"/>
                </a:lnTo>
                <a:close/>
                <a:moveTo>
                  <a:pt x="13624" y="27309"/>
                </a:moveTo>
                <a:lnTo>
                  <a:pt x="13445" y="27369"/>
                </a:lnTo>
                <a:lnTo>
                  <a:pt x="13325" y="27488"/>
                </a:lnTo>
                <a:lnTo>
                  <a:pt x="13266" y="27667"/>
                </a:lnTo>
                <a:lnTo>
                  <a:pt x="13206" y="27847"/>
                </a:lnTo>
                <a:lnTo>
                  <a:pt x="13206" y="28026"/>
                </a:lnTo>
                <a:lnTo>
                  <a:pt x="13266" y="28205"/>
                </a:lnTo>
                <a:lnTo>
                  <a:pt x="13385" y="28265"/>
                </a:lnTo>
                <a:lnTo>
                  <a:pt x="13505" y="28325"/>
                </a:lnTo>
                <a:lnTo>
                  <a:pt x="13744" y="28325"/>
                </a:lnTo>
                <a:lnTo>
                  <a:pt x="13863" y="28145"/>
                </a:lnTo>
                <a:lnTo>
                  <a:pt x="13983" y="28026"/>
                </a:lnTo>
                <a:lnTo>
                  <a:pt x="14043" y="27787"/>
                </a:lnTo>
                <a:lnTo>
                  <a:pt x="14043" y="27608"/>
                </a:lnTo>
                <a:lnTo>
                  <a:pt x="13923" y="27428"/>
                </a:lnTo>
                <a:lnTo>
                  <a:pt x="13803" y="27309"/>
                </a:lnTo>
                <a:close/>
                <a:moveTo>
                  <a:pt x="9202" y="27369"/>
                </a:moveTo>
                <a:lnTo>
                  <a:pt x="8963" y="27428"/>
                </a:lnTo>
                <a:lnTo>
                  <a:pt x="8784" y="27548"/>
                </a:lnTo>
                <a:lnTo>
                  <a:pt x="8605" y="27727"/>
                </a:lnTo>
                <a:lnTo>
                  <a:pt x="8545" y="27966"/>
                </a:lnTo>
                <a:lnTo>
                  <a:pt x="8545" y="28205"/>
                </a:lnTo>
                <a:lnTo>
                  <a:pt x="8605" y="28384"/>
                </a:lnTo>
                <a:lnTo>
                  <a:pt x="8724" y="28504"/>
                </a:lnTo>
                <a:lnTo>
                  <a:pt x="8963" y="28564"/>
                </a:lnTo>
                <a:lnTo>
                  <a:pt x="9202" y="28504"/>
                </a:lnTo>
                <a:lnTo>
                  <a:pt x="9382" y="28384"/>
                </a:lnTo>
                <a:lnTo>
                  <a:pt x="9561" y="28205"/>
                </a:lnTo>
                <a:lnTo>
                  <a:pt x="9621" y="27966"/>
                </a:lnTo>
                <a:lnTo>
                  <a:pt x="9621" y="27727"/>
                </a:lnTo>
                <a:lnTo>
                  <a:pt x="9561" y="27548"/>
                </a:lnTo>
                <a:lnTo>
                  <a:pt x="9441" y="27428"/>
                </a:lnTo>
                <a:lnTo>
                  <a:pt x="9202" y="27369"/>
                </a:lnTo>
                <a:close/>
                <a:moveTo>
                  <a:pt x="18763" y="28504"/>
                </a:moveTo>
                <a:lnTo>
                  <a:pt x="18644" y="28623"/>
                </a:lnTo>
                <a:lnTo>
                  <a:pt x="18524" y="28743"/>
                </a:lnTo>
                <a:lnTo>
                  <a:pt x="18464" y="28922"/>
                </a:lnTo>
                <a:lnTo>
                  <a:pt x="18464" y="29101"/>
                </a:lnTo>
                <a:lnTo>
                  <a:pt x="18524" y="29221"/>
                </a:lnTo>
                <a:lnTo>
                  <a:pt x="18644" y="29340"/>
                </a:lnTo>
                <a:lnTo>
                  <a:pt x="19002" y="29340"/>
                </a:lnTo>
                <a:lnTo>
                  <a:pt x="19122" y="29221"/>
                </a:lnTo>
                <a:lnTo>
                  <a:pt x="19241" y="29101"/>
                </a:lnTo>
                <a:lnTo>
                  <a:pt x="19301" y="28922"/>
                </a:lnTo>
                <a:lnTo>
                  <a:pt x="19301" y="28743"/>
                </a:lnTo>
                <a:lnTo>
                  <a:pt x="19241" y="28623"/>
                </a:lnTo>
                <a:lnTo>
                  <a:pt x="19122" y="28504"/>
                </a:lnTo>
                <a:close/>
                <a:moveTo>
                  <a:pt x="20556" y="1196"/>
                </a:moveTo>
                <a:lnTo>
                  <a:pt x="21153" y="1255"/>
                </a:lnTo>
                <a:lnTo>
                  <a:pt x="22289" y="1375"/>
                </a:lnTo>
                <a:lnTo>
                  <a:pt x="23424" y="1614"/>
                </a:lnTo>
                <a:lnTo>
                  <a:pt x="24500" y="1973"/>
                </a:lnTo>
                <a:lnTo>
                  <a:pt x="23603" y="2929"/>
                </a:lnTo>
                <a:lnTo>
                  <a:pt x="23066" y="3526"/>
                </a:lnTo>
                <a:lnTo>
                  <a:pt x="22886" y="3765"/>
                </a:lnTo>
                <a:lnTo>
                  <a:pt x="22886" y="3885"/>
                </a:lnTo>
                <a:lnTo>
                  <a:pt x="23006" y="3885"/>
                </a:lnTo>
                <a:lnTo>
                  <a:pt x="23125" y="3765"/>
                </a:lnTo>
                <a:lnTo>
                  <a:pt x="23603" y="3407"/>
                </a:lnTo>
                <a:lnTo>
                  <a:pt x="24380" y="2809"/>
                </a:lnTo>
                <a:lnTo>
                  <a:pt x="24918" y="2510"/>
                </a:lnTo>
                <a:lnTo>
                  <a:pt x="25157" y="2391"/>
                </a:lnTo>
                <a:lnTo>
                  <a:pt x="25336" y="2391"/>
                </a:lnTo>
                <a:lnTo>
                  <a:pt x="25516" y="2451"/>
                </a:lnTo>
                <a:lnTo>
                  <a:pt x="25755" y="2510"/>
                </a:lnTo>
                <a:lnTo>
                  <a:pt x="26352" y="2869"/>
                </a:lnTo>
                <a:lnTo>
                  <a:pt x="27368" y="3407"/>
                </a:lnTo>
                <a:lnTo>
                  <a:pt x="28324" y="4064"/>
                </a:lnTo>
                <a:lnTo>
                  <a:pt x="29280" y="4721"/>
                </a:lnTo>
                <a:lnTo>
                  <a:pt x="30176" y="5438"/>
                </a:lnTo>
                <a:lnTo>
                  <a:pt x="30953" y="6155"/>
                </a:lnTo>
                <a:lnTo>
                  <a:pt x="31670" y="6932"/>
                </a:lnTo>
                <a:lnTo>
                  <a:pt x="32268" y="7769"/>
                </a:lnTo>
                <a:lnTo>
                  <a:pt x="32806" y="8665"/>
                </a:lnTo>
                <a:lnTo>
                  <a:pt x="33224" y="9561"/>
                </a:lnTo>
                <a:lnTo>
                  <a:pt x="33582" y="10518"/>
                </a:lnTo>
                <a:lnTo>
                  <a:pt x="33822" y="11533"/>
                </a:lnTo>
                <a:lnTo>
                  <a:pt x="33881" y="12609"/>
                </a:lnTo>
                <a:lnTo>
                  <a:pt x="33941" y="13804"/>
                </a:lnTo>
                <a:lnTo>
                  <a:pt x="33822" y="14939"/>
                </a:lnTo>
                <a:lnTo>
                  <a:pt x="33642" y="16075"/>
                </a:lnTo>
                <a:lnTo>
                  <a:pt x="33343" y="17210"/>
                </a:lnTo>
                <a:lnTo>
                  <a:pt x="32985" y="18345"/>
                </a:lnTo>
                <a:lnTo>
                  <a:pt x="32567" y="19421"/>
                </a:lnTo>
                <a:lnTo>
                  <a:pt x="32029" y="20497"/>
                </a:lnTo>
                <a:lnTo>
                  <a:pt x="31491" y="21572"/>
                </a:lnTo>
                <a:lnTo>
                  <a:pt x="30834" y="22528"/>
                </a:lnTo>
                <a:lnTo>
                  <a:pt x="30117" y="23484"/>
                </a:lnTo>
                <a:lnTo>
                  <a:pt x="29340" y="24440"/>
                </a:lnTo>
                <a:lnTo>
                  <a:pt x="28563" y="25277"/>
                </a:lnTo>
                <a:lnTo>
                  <a:pt x="27726" y="26114"/>
                </a:lnTo>
                <a:lnTo>
                  <a:pt x="26830" y="26831"/>
                </a:lnTo>
                <a:lnTo>
                  <a:pt x="25874" y="27548"/>
                </a:lnTo>
                <a:lnTo>
                  <a:pt x="24918" y="28145"/>
                </a:lnTo>
                <a:lnTo>
                  <a:pt x="23783" y="28803"/>
                </a:lnTo>
                <a:lnTo>
                  <a:pt x="22588" y="29281"/>
                </a:lnTo>
                <a:lnTo>
                  <a:pt x="21392" y="29699"/>
                </a:lnTo>
                <a:lnTo>
                  <a:pt x="20197" y="30057"/>
                </a:lnTo>
                <a:lnTo>
                  <a:pt x="18942" y="30297"/>
                </a:lnTo>
                <a:lnTo>
                  <a:pt x="17688" y="30416"/>
                </a:lnTo>
                <a:lnTo>
                  <a:pt x="16373" y="30476"/>
                </a:lnTo>
                <a:lnTo>
                  <a:pt x="15118" y="30416"/>
                </a:lnTo>
                <a:lnTo>
                  <a:pt x="15357" y="30416"/>
                </a:lnTo>
                <a:lnTo>
                  <a:pt x="15477" y="30297"/>
                </a:lnTo>
                <a:lnTo>
                  <a:pt x="15656" y="30057"/>
                </a:lnTo>
                <a:lnTo>
                  <a:pt x="15775" y="29699"/>
                </a:lnTo>
                <a:lnTo>
                  <a:pt x="15835" y="29520"/>
                </a:lnTo>
                <a:lnTo>
                  <a:pt x="15775" y="29340"/>
                </a:lnTo>
                <a:lnTo>
                  <a:pt x="15716" y="29221"/>
                </a:lnTo>
                <a:lnTo>
                  <a:pt x="15656" y="29101"/>
                </a:lnTo>
                <a:lnTo>
                  <a:pt x="15297" y="29101"/>
                </a:lnTo>
                <a:lnTo>
                  <a:pt x="15058" y="29161"/>
                </a:lnTo>
                <a:lnTo>
                  <a:pt x="14879" y="29400"/>
                </a:lnTo>
                <a:lnTo>
                  <a:pt x="14760" y="29639"/>
                </a:lnTo>
                <a:lnTo>
                  <a:pt x="14760" y="29818"/>
                </a:lnTo>
                <a:lnTo>
                  <a:pt x="14879" y="30117"/>
                </a:lnTo>
                <a:lnTo>
                  <a:pt x="14999" y="30297"/>
                </a:lnTo>
                <a:lnTo>
                  <a:pt x="15054" y="30407"/>
                </a:lnTo>
                <a:lnTo>
                  <a:pt x="15054" y="30407"/>
                </a:lnTo>
                <a:lnTo>
                  <a:pt x="13863" y="30237"/>
                </a:lnTo>
                <a:lnTo>
                  <a:pt x="12608" y="29998"/>
                </a:lnTo>
                <a:lnTo>
                  <a:pt x="11413" y="29699"/>
                </a:lnTo>
                <a:lnTo>
                  <a:pt x="10218" y="29221"/>
                </a:lnTo>
                <a:lnTo>
                  <a:pt x="9023" y="28683"/>
                </a:lnTo>
                <a:lnTo>
                  <a:pt x="7947" y="28086"/>
                </a:lnTo>
                <a:lnTo>
                  <a:pt x="6872" y="27369"/>
                </a:lnTo>
                <a:lnTo>
                  <a:pt x="5856" y="26592"/>
                </a:lnTo>
                <a:lnTo>
                  <a:pt x="5019" y="25815"/>
                </a:lnTo>
                <a:lnTo>
                  <a:pt x="4243" y="24978"/>
                </a:lnTo>
                <a:lnTo>
                  <a:pt x="3526" y="24022"/>
                </a:lnTo>
                <a:lnTo>
                  <a:pt x="2928" y="23066"/>
                </a:lnTo>
                <a:lnTo>
                  <a:pt x="2330" y="22050"/>
                </a:lnTo>
                <a:lnTo>
                  <a:pt x="1852" y="20915"/>
                </a:lnTo>
                <a:lnTo>
                  <a:pt x="1494" y="19839"/>
                </a:lnTo>
                <a:lnTo>
                  <a:pt x="1613" y="19720"/>
                </a:lnTo>
                <a:lnTo>
                  <a:pt x="1733" y="19600"/>
                </a:lnTo>
                <a:lnTo>
                  <a:pt x="1793" y="19481"/>
                </a:lnTo>
                <a:lnTo>
                  <a:pt x="1852" y="19302"/>
                </a:lnTo>
                <a:lnTo>
                  <a:pt x="1733" y="19063"/>
                </a:lnTo>
                <a:lnTo>
                  <a:pt x="1554" y="18824"/>
                </a:lnTo>
                <a:lnTo>
                  <a:pt x="1315" y="18525"/>
                </a:lnTo>
                <a:lnTo>
                  <a:pt x="1135" y="18226"/>
                </a:lnTo>
                <a:lnTo>
                  <a:pt x="1076" y="17927"/>
                </a:lnTo>
                <a:lnTo>
                  <a:pt x="1016" y="17628"/>
                </a:lnTo>
                <a:lnTo>
                  <a:pt x="1016" y="16971"/>
                </a:lnTo>
                <a:lnTo>
                  <a:pt x="1076" y="15656"/>
                </a:lnTo>
                <a:lnTo>
                  <a:pt x="1135" y="14999"/>
                </a:lnTo>
                <a:lnTo>
                  <a:pt x="1255" y="14342"/>
                </a:lnTo>
                <a:lnTo>
                  <a:pt x="1434" y="13744"/>
                </a:lnTo>
                <a:lnTo>
                  <a:pt x="1613" y="13087"/>
                </a:lnTo>
                <a:lnTo>
                  <a:pt x="2091" y="11892"/>
                </a:lnTo>
                <a:lnTo>
                  <a:pt x="2689" y="10697"/>
                </a:lnTo>
                <a:lnTo>
                  <a:pt x="2868" y="10876"/>
                </a:lnTo>
                <a:lnTo>
                  <a:pt x="3048" y="10876"/>
                </a:lnTo>
                <a:lnTo>
                  <a:pt x="3227" y="10816"/>
                </a:lnTo>
                <a:lnTo>
                  <a:pt x="3346" y="10637"/>
                </a:lnTo>
                <a:lnTo>
                  <a:pt x="3406" y="10458"/>
                </a:lnTo>
                <a:lnTo>
                  <a:pt x="3406" y="10279"/>
                </a:lnTo>
                <a:lnTo>
                  <a:pt x="3287" y="10099"/>
                </a:lnTo>
                <a:lnTo>
                  <a:pt x="3107" y="9980"/>
                </a:lnTo>
                <a:lnTo>
                  <a:pt x="3884" y="8844"/>
                </a:lnTo>
                <a:lnTo>
                  <a:pt x="4780" y="7709"/>
                </a:lnTo>
                <a:lnTo>
                  <a:pt x="5677" y="6633"/>
                </a:lnTo>
                <a:lnTo>
                  <a:pt x="6752" y="5618"/>
                </a:lnTo>
                <a:lnTo>
                  <a:pt x="7828" y="4721"/>
                </a:lnTo>
                <a:lnTo>
                  <a:pt x="8963" y="3885"/>
                </a:lnTo>
                <a:lnTo>
                  <a:pt x="10158" y="3108"/>
                </a:lnTo>
                <a:lnTo>
                  <a:pt x="11473" y="2510"/>
                </a:lnTo>
                <a:lnTo>
                  <a:pt x="12668" y="1973"/>
                </a:lnTo>
                <a:lnTo>
                  <a:pt x="13983" y="1614"/>
                </a:lnTo>
                <a:lnTo>
                  <a:pt x="14640" y="1435"/>
                </a:lnTo>
                <a:lnTo>
                  <a:pt x="15297" y="1375"/>
                </a:lnTo>
                <a:lnTo>
                  <a:pt x="15955" y="1315"/>
                </a:lnTo>
                <a:lnTo>
                  <a:pt x="16612" y="1255"/>
                </a:lnTo>
                <a:lnTo>
                  <a:pt x="17688" y="1435"/>
                </a:lnTo>
                <a:lnTo>
                  <a:pt x="19480" y="1853"/>
                </a:lnTo>
                <a:lnTo>
                  <a:pt x="21094" y="2271"/>
                </a:lnTo>
                <a:lnTo>
                  <a:pt x="21631" y="2451"/>
                </a:lnTo>
                <a:lnTo>
                  <a:pt x="21751" y="2510"/>
                </a:lnTo>
                <a:lnTo>
                  <a:pt x="21751" y="2570"/>
                </a:lnTo>
                <a:lnTo>
                  <a:pt x="21811" y="2451"/>
                </a:lnTo>
                <a:lnTo>
                  <a:pt x="21751" y="2391"/>
                </a:lnTo>
                <a:lnTo>
                  <a:pt x="21631" y="2212"/>
                </a:lnTo>
                <a:lnTo>
                  <a:pt x="21392" y="1973"/>
                </a:lnTo>
                <a:lnTo>
                  <a:pt x="21034" y="1793"/>
                </a:lnTo>
                <a:lnTo>
                  <a:pt x="20377" y="1435"/>
                </a:lnTo>
                <a:lnTo>
                  <a:pt x="19958" y="1255"/>
                </a:lnTo>
                <a:lnTo>
                  <a:pt x="20556" y="1196"/>
                </a:lnTo>
                <a:close/>
                <a:moveTo>
                  <a:pt x="20974" y="1"/>
                </a:moveTo>
                <a:lnTo>
                  <a:pt x="20377" y="60"/>
                </a:lnTo>
                <a:lnTo>
                  <a:pt x="19779" y="180"/>
                </a:lnTo>
                <a:lnTo>
                  <a:pt x="18644" y="359"/>
                </a:lnTo>
                <a:lnTo>
                  <a:pt x="17568" y="479"/>
                </a:lnTo>
                <a:lnTo>
                  <a:pt x="16373" y="538"/>
                </a:lnTo>
                <a:lnTo>
                  <a:pt x="15178" y="538"/>
                </a:lnTo>
                <a:lnTo>
                  <a:pt x="14580" y="598"/>
                </a:lnTo>
                <a:lnTo>
                  <a:pt x="13983" y="658"/>
                </a:lnTo>
                <a:lnTo>
                  <a:pt x="13385" y="777"/>
                </a:lnTo>
                <a:lnTo>
                  <a:pt x="12728" y="957"/>
                </a:lnTo>
                <a:lnTo>
                  <a:pt x="11473" y="1435"/>
                </a:lnTo>
                <a:lnTo>
                  <a:pt x="10218" y="2032"/>
                </a:lnTo>
                <a:lnTo>
                  <a:pt x="9023" y="2690"/>
                </a:lnTo>
                <a:lnTo>
                  <a:pt x="7888" y="3466"/>
                </a:lnTo>
                <a:lnTo>
                  <a:pt x="6872" y="4303"/>
                </a:lnTo>
                <a:lnTo>
                  <a:pt x="5856" y="5140"/>
                </a:lnTo>
                <a:lnTo>
                  <a:pt x="4900" y="6096"/>
                </a:lnTo>
                <a:lnTo>
                  <a:pt x="4004" y="7052"/>
                </a:lnTo>
                <a:lnTo>
                  <a:pt x="3167" y="8127"/>
                </a:lnTo>
                <a:lnTo>
                  <a:pt x="2390" y="9203"/>
                </a:lnTo>
                <a:lnTo>
                  <a:pt x="1733" y="10338"/>
                </a:lnTo>
                <a:lnTo>
                  <a:pt x="1135" y="11533"/>
                </a:lnTo>
                <a:lnTo>
                  <a:pt x="657" y="12788"/>
                </a:lnTo>
                <a:lnTo>
                  <a:pt x="299" y="14043"/>
                </a:lnTo>
                <a:lnTo>
                  <a:pt x="60" y="15298"/>
                </a:lnTo>
                <a:lnTo>
                  <a:pt x="0" y="16613"/>
                </a:lnTo>
                <a:lnTo>
                  <a:pt x="60" y="17867"/>
                </a:lnTo>
                <a:lnTo>
                  <a:pt x="239" y="19063"/>
                </a:lnTo>
                <a:lnTo>
                  <a:pt x="478" y="20317"/>
                </a:lnTo>
                <a:lnTo>
                  <a:pt x="896" y="21512"/>
                </a:lnTo>
                <a:lnTo>
                  <a:pt x="1374" y="22648"/>
                </a:lnTo>
                <a:lnTo>
                  <a:pt x="2032" y="23723"/>
                </a:lnTo>
                <a:lnTo>
                  <a:pt x="2689" y="24799"/>
                </a:lnTo>
                <a:lnTo>
                  <a:pt x="3466" y="25815"/>
                </a:lnTo>
                <a:lnTo>
                  <a:pt x="4362" y="26771"/>
                </a:lnTo>
                <a:lnTo>
                  <a:pt x="5318" y="27608"/>
                </a:lnTo>
                <a:lnTo>
                  <a:pt x="6334" y="28444"/>
                </a:lnTo>
                <a:lnTo>
                  <a:pt x="7469" y="29161"/>
                </a:lnTo>
                <a:lnTo>
                  <a:pt x="8545" y="29759"/>
                </a:lnTo>
                <a:lnTo>
                  <a:pt x="9680" y="30297"/>
                </a:lnTo>
                <a:lnTo>
                  <a:pt x="10875" y="30715"/>
                </a:lnTo>
                <a:lnTo>
                  <a:pt x="12071" y="31073"/>
                </a:lnTo>
                <a:lnTo>
                  <a:pt x="13266" y="31312"/>
                </a:lnTo>
                <a:lnTo>
                  <a:pt x="14521" y="31492"/>
                </a:lnTo>
                <a:lnTo>
                  <a:pt x="15716" y="31611"/>
                </a:lnTo>
                <a:lnTo>
                  <a:pt x="16971" y="31611"/>
                </a:lnTo>
                <a:lnTo>
                  <a:pt x="18225" y="31492"/>
                </a:lnTo>
                <a:lnTo>
                  <a:pt x="19420" y="31372"/>
                </a:lnTo>
                <a:lnTo>
                  <a:pt x="20616" y="31073"/>
                </a:lnTo>
                <a:lnTo>
                  <a:pt x="21811" y="30775"/>
                </a:lnTo>
                <a:lnTo>
                  <a:pt x="23006" y="30356"/>
                </a:lnTo>
                <a:lnTo>
                  <a:pt x="24141" y="29818"/>
                </a:lnTo>
                <a:lnTo>
                  <a:pt x="25277" y="29221"/>
                </a:lnTo>
                <a:lnTo>
                  <a:pt x="26352" y="28564"/>
                </a:lnTo>
                <a:lnTo>
                  <a:pt x="27428" y="27787"/>
                </a:lnTo>
                <a:lnTo>
                  <a:pt x="28444" y="26890"/>
                </a:lnTo>
                <a:lnTo>
                  <a:pt x="29459" y="25875"/>
                </a:lnTo>
                <a:lnTo>
                  <a:pt x="30415" y="24799"/>
                </a:lnTo>
                <a:lnTo>
                  <a:pt x="31372" y="23664"/>
                </a:lnTo>
                <a:lnTo>
                  <a:pt x="32148" y="22469"/>
                </a:lnTo>
                <a:lnTo>
                  <a:pt x="32925" y="21154"/>
                </a:lnTo>
                <a:lnTo>
                  <a:pt x="33582" y="19899"/>
                </a:lnTo>
                <a:lnTo>
                  <a:pt x="34120" y="18525"/>
                </a:lnTo>
                <a:lnTo>
                  <a:pt x="34598" y="17150"/>
                </a:lnTo>
                <a:lnTo>
                  <a:pt x="34897" y="15776"/>
                </a:lnTo>
                <a:lnTo>
                  <a:pt x="35076" y="14342"/>
                </a:lnTo>
                <a:lnTo>
                  <a:pt x="35136" y="13625"/>
                </a:lnTo>
                <a:lnTo>
                  <a:pt x="35136" y="12967"/>
                </a:lnTo>
                <a:lnTo>
                  <a:pt x="35136" y="12250"/>
                </a:lnTo>
                <a:lnTo>
                  <a:pt x="35076" y="11533"/>
                </a:lnTo>
                <a:lnTo>
                  <a:pt x="34957" y="10876"/>
                </a:lnTo>
                <a:lnTo>
                  <a:pt x="34778" y="10159"/>
                </a:lnTo>
                <a:lnTo>
                  <a:pt x="34598" y="9502"/>
                </a:lnTo>
                <a:lnTo>
                  <a:pt x="34359" y="8785"/>
                </a:lnTo>
                <a:lnTo>
                  <a:pt x="34061" y="8247"/>
                </a:lnTo>
                <a:lnTo>
                  <a:pt x="33822" y="7649"/>
                </a:lnTo>
                <a:lnTo>
                  <a:pt x="33463" y="7111"/>
                </a:lnTo>
                <a:lnTo>
                  <a:pt x="33104" y="6574"/>
                </a:lnTo>
                <a:lnTo>
                  <a:pt x="32268" y="5618"/>
                </a:lnTo>
                <a:lnTo>
                  <a:pt x="31312" y="4721"/>
                </a:lnTo>
                <a:lnTo>
                  <a:pt x="30296" y="3885"/>
                </a:lnTo>
                <a:lnTo>
                  <a:pt x="29220" y="3108"/>
                </a:lnTo>
                <a:lnTo>
                  <a:pt x="28145" y="2391"/>
                </a:lnTo>
                <a:lnTo>
                  <a:pt x="27069" y="1793"/>
                </a:lnTo>
                <a:lnTo>
                  <a:pt x="25934" y="1196"/>
                </a:lnTo>
                <a:lnTo>
                  <a:pt x="24739" y="718"/>
                </a:lnTo>
                <a:lnTo>
                  <a:pt x="23484" y="359"/>
                </a:lnTo>
                <a:lnTo>
                  <a:pt x="22827" y="180"/>
                </a:lnTo>
                <a:lnTo>
                  <a:pt x="22229" y="60"/>
                </a:lnTo>
                <a:lnTo>
                  <a:pt x="2157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42" name="Google Shape;42;p2"/>
          <p:cNvSpPr/>
          <p:nvPr/>
        </p:nvSpPr>
        <p:spPr>
          <a:xfrm rot="3778908">
            <a:off x="8250490" y="3581090"/>
            <a:ext cx="405505" cy="713678"/>
          </a:xfrm>
          <a:custGeom>
            <a:avLst/>
            <a:gdLst/>
            <a:ahLst/>
            <a:cxnLst/>
            <a:rect l="l" t="t" r="r" b="b"/>
            <a:pathLst>
              <a:path w="14940" h="26294" extrusionOk="0">
                <a:moveTo>
                  <a:pt x="4483" y="14880"/>
                </a:moveTo>
                <a:lnTo>
                  <a:pt x="5140" y="14940"/>
                </a:lnTo>
                <a:lnTo>
                  <a:pt x="5498" y="14999"/>
                </a:lnTo>
                <a:lnTo>
                  <a:pt x="5797" y="15059"/>
                </a:lnTo>
                <a:lnTo>
                  <a:pt x="6454" y="15358"/>
                </a:lnTo>
                <a:lnTo>
                  <a:pt x="7052" y="15657"/>
                </a:lnTo>
                <a:lnTo>
                  <a:pt x="7650" y="15896"/>
                </a:lnTo>
                <a:lnTo>
                  <a:pt x="8128" y="16015"/>
                </a:lnTo>
                <a:lnTo>
                  <a:pt x="8665" y="16015"/>
                </a:lnTo>
                <a:lnTo>
                  <a:pt x="8785" y="15896"/>
                </a:lnTo>
                <a:lnTo>
                  <a:pt x="8964" y="15716"/>
                </a:lnTo>
                <a:lnTo>
                  <a:pt x="9084" y="15537"/>
                </a:lnTo>
                <a:lnTo>
                  <a:pt x="9263" y="15418"/>
                </a:lnTo>
                <a:lnTo>
                  <a:pt x="9861" y="15298"/>
                </a:lnTo>
                <a:lnTo>
                  <a:pt x="10458" y="15298"/>
                </a:lnTo>
                <a:lnTo>
                  <a:pt x="11115" y="15358"/>
                </a:lnTo>
                <a:lnTo>
                  <a:pt x="11773" y="15597"/>
                </a:lnTo>
                <a:lnTo>
                  <a:pt x="12370" y="15836"/>
                </a:lnTo>
                <a:lnTo>
                  <a:pt x="12908" y="16194"/>
                </a:lnTo>
                <a:lnTo>
                  <a:pt x="13326" y="16613"/>
                </a:lnTo>
                <a:lnTo>
                  <a:pt x="13685" y="17091"/>
                </a:lnTo>
                <a:lnTo>
                  <a:pt x="13924" y="17629"/>
                </a:lnTo>
                <a:lnTo>
                  <a:pt x="14043" y="18166"/>
                </a:lnTo>
                <a:lnTo>
                  <a:pt x="14103" y="18764"/>
                </a:lnTo>
                <a:lnTo>
                  <a:pt x="14043" y="19361"/>
                </a:lnTo>
                <a:lnTo>
                  <a:pt x="13924" y="19899"/>
                </a:lnTo>
                <a:lnTo>
                  <a:pt x="13745" y="20497"/>
                </a:lnTo>
                <a:lnTo>
                  <a:pt x="13506" y="21035"/>
                </a:lnTo>
                <a:lnTo>
                  <a:pt x="13267" y="21513"/>
                </a:lnTo>
                <a:lnTo>
                  <a:pt x="12968" y="22050"/>
                </a:lnTo>
                <a:lnTo>
                  <a:pt x="12609" y="22588"/>
                </a:lnTo>
                <a:lnTo>
                  <a:pt x="12251" y="23007"/>
                </a:lnTo>
                <a:lnTo>
                  <a:pt x="11832" y="23425"/>
                </a:lnTo>
                <a:lnTo>
                  <a:pt x="11414" y="23843"/>
                </a:lnTo>
                <a:lnTo>
                  <a:pt x="10936" y="24202"/>
                </a:lnTo>
                <a:lnTo>
                  <a:pt x="10458" y="24441"/>
                </a:lnTo>
                <a:lnTo>
                  <a:pt x="9920" y="24739"/>
                </a:lnTo>
                <a:lnTo>
                  <a:pt x="9383" y="24919"/>
                </a:lnTo>
                <a:lnTo>
                  <a:pt x="8845" y="25098"/>
                </a:lnTo>
                <a:lnTo>
                  <a:pt x="8307" y="25158"/>
                </a:lnTo>
                <a:lnTo>
                  <a:pt x="7709" y="25217"/>
                </a:lnTo>
                <a:lnTo>
                  <a:pt x="7112" y="25217"/>
                </a:lnTo>
                <a:lnTo>
                  <a:pt x="6574" y="25158"/>
                </a:lnTo>
                <a:lnTo>
                  <a:pt x="5976" y="25038"/>
                </a:lnTo>
                <a:lnTo>
                  <a:pt x="5379" y="24919"/>
                </a:lnTo>
                <a:lnTo>
                  <a:pt x="4781" y="24680"/>
                </a:lnTo>
                <a:lnTo>
                  <a:pt x="4244" y="24381"/>
                </a:lnTo>
                <a:lnTo>
                  <a:pt x="3706" y="24082"/>
                </a:lnTo>
                <a:lnTo>
                  <a:pt x="3168" y="23724"/>
                </a:lnTo>
                <a:lnTo>
                  <a:pt x="2750" y="23365"/>
                </a:lnTo>
                <a:lnTo>
                  <a:pt x="2272" y="22947"/>
                </a:lnTo>
                <a:lnTo>
                  <a:pt x="1913" y="22469"/>
                </a:lnTo>
                <a:lnTo>
                  <a:pt x="1555" y="21991"/>
                </a:lnTo>
                <a:lnTo>
                  <a:pt x="1256" y="21513"/>
                </a:lnTo>
                <a:lnTo>
                  <a:pt x="1017" y="20975"/>
                </a:lnTo>
                <a:lnTo>
                  <a:pt x="897" y="20377"/>
                </a:lnTo>
                <a:lnTo>
                  <a:pt x="778" y="19839"/>
                </a:lnTo>
                <a:lnTo>
                  <a:pt x="778" y="19242"/>
                </a:lnTo>
                <a:lnTo>
                  <a:pt x="778" y="18644"/>
                </a:lnTo>
                <a:lnTo>
                  <a:pt x="957" y="17987"/>
                </a:lnTo>
                <a:lnTo>
                  <a:pt x="1136" y="17390"/>
                </a:lnTo>
                <a:lnTo>
                  <a:pt x="1435" y="16792"/>
                </a:lnTo>
                <a:lnTo>
                  <a:pt x="1794" y="16314"/>
                </a:lnTo>
                <a:lnTo>
                  <a:pt x="2272" y="15836"/>
                </a:lnTo>
                <a:lnTo>
                  <a:pt x="2750" y="15477"/>
                </a:lnTo>
                <a:lnTo>
                  <a:pt x="3287" y="15179"/>
                </a:lnTo>
                <a:lnTo>
                  <a:pt x="3885" y="14999"/>
                </a:lnTo>
                <a:lnTo>
                  <a:pt x="4483" y="14880"/>
                </a:lnTo>
                <a:close/>
                <a:moveTo>
                  <a:pt x="12848" y="1"/>
                </a:moveTo>
                <a:lnTo>
                  <a:pt x="12789" y="61"/>
                </a:lnTo>
                <a:lnTo>
                  <a:pt x="12609" y="180"/>
                </a:lnTo>
                <a:lnTo>
                  <a:pt x="12370" y="479"/>
                </a:lnTo>
                <a:lnTo>
                  <a:pt x="12131" y="837"/>
                </a:lnTo>
                <a:lnTo>
                  <a:pt x="11534" y="1793"/>
                </a:lnTo>
                <a:lnTo>
                  <a:pt x="10936" y="2989"/>
                </a:lnTo>
                <a:lnTo>
                  <a:pt x="9801" y="5379"/>
                </a:lnTo>
                <a:lnTo>
                  <a:pt x="9203" y="6753"/>
                </a:lnTo>
                <a:lnTo>
                  <a:pt x="8546" y="8785"/>
                </a:lnTo>
                <a:lnTo>
                  <a:pt x="8307" y="9801"/>
                </a:lnTo>
                <a:lnTo>
                  <a:pt x="8008" y="10816"/>
                </a:lnTo>
                <a:lnTo>
                  <a:pt x="7829" y="11892"/>
                </a:lnTo>
                <a:lnTo>
                  <a:pt x="7709" y="12908"/>
                </a:lnTo>
                <a:lnTo>
                  <a:pt x="7590" y="13983"/>
                </a:lnTo>
                <a:lnTo>
                  <a:pt x="7650" y="15059"/>
                </a:lnTo>
                <a:lnTo>
                  <a:pt x="7650" y="15059"/>
                </a:lnTo>
                <a:lnTo>
                  <a:pt x="6933" y="14641"/>
                </a:lnTo>
                <a:lnTo>
                  <a:pt x="6215" y="14342"/>
                </a:lnTo>
                <a:lnTo>
                  <a:pt x="5498" y="14163"/>
                </a:lnTo>
                <a:lnTo>
                  <a:pt x="4841" y="14103"/>
                </a:lnTo>
                <a:lnTo>
                  <a:pt x="4124" y="14163"/>
                </a:lnTo>
                <a:lnTo>
                  <a:pt x="3526" y="14282"/>
                </a:lnTo>
                <a:lnTo>
                  <a:pt x="2869" y="14521"/>
                </a:lnTo>
                <a:lnTo>
                  <a:pt x="2331" y="14820"/>
                </a:lnTo>
                <a:lnTo>
                  <a:pt x="1794" y="15238"/>
                </a:lnTo>
                <a:lnTo>
                  <a:pt x="1316" y="15716"/>
                </a:lnTo>
                <a:lnTo>
                  <a:pt x="897" y="16254"/>
                </a:lnTo>
                <a:lnTo>
                  <a:pt x="539" y="16852"/>
                </a:lnTo>
                <a:lnTo>
                  <a:pt x="300" y="17509"/>
                </a:lnTo>
                <a:lnTo>
                  <a:pt x="61" y="18226"/>
                </a:lnTo>
                <a:lnTo>
                  <a:pt x="1" y="19003"/>
                </a:lnTo>
                <a:lnTo>
                  <a:pt x="1" y="19780"/>
                </a:lnTo>
                <a:lnTo>
                  <a:pt x="120" y="20557"/>
                </a:lnTo>
                <a:lnTo>
                  <a:pt x="300" y="21214"/>
                </a:lnTo>
                <a:lnTo>
                  <a:pt x="539" y="21931"/>
                </a:lnTo>
                <a:lnTo>
                  <a:pt x="897" y="22528"/>
                </a:lnTo>
                <a:lnTo>
                  <a:pt x="1256" y="23126"/>
                </a:lnTo>
                <a:lnTo>
                  <a:pt x="1734" y="23724"/>
                </a:lnTo>
                <a:lnTo>
                  <a:pt x="2272" y="24202"/>
                </a:lnTo>
                <a:lnTo>
                  <a:pt x="2809" y="24680"/>
                </a:lnTo>
                <a:lnTo>
                  <a:pt x="3407" y="25098"/>
                </a:lnTo>
                <a:lnTo>
                  <a:pt x="4064" y="25456"/>
                </a:lnTo>
                <a:lnTo>
                  <a:pt x="4722" y="25755"/>
                </a:lnTo>
                <a:lnTo>
                  <a:pt x="5439" y="25994"/>
                </a:lnTo>
                <a:lnTo>
                  <a:pt x="6156" y="26174"/>
                </a:lnTo>
                <a:lnTo>
                  <a:pt x="6873" y="26293"/>
                </a:lnTo>
                <a:lnTo>
                  <a:pt x="8307" y="26293"/>
                </a:lnTo>
                <a:lnTo>
                  <a:pt x="8964" y="26174"/>
                </a:lnTo>
                <a:lnTo>
                  <a:pt x="9622" y="25994"/>
                </a:lnTo>
                <a:lnTo>
                  <a:pt x="10279" y="25696"/>
                </a:lnTo>
                <a:lnTo>
                  <a:pt x="10876" y="25397"/>
                </a:lnTo>
                <a:lnTo>
                  <a:pt x="11474" y="24978"/>
                </a:lnTo>
                <a:lnTo>
                  <a:pt x="12012" y="24560"/>
                </a:lnTo>
                <a:lnTo>
                  <a:pt x="12550" y="24082"/>
                </a:lnTo>
                <a:lnTo>
                  <a:pt x="13028" y="23544"/>
                </a:lnTo>
                <a:lnTo>
                  <a:pt x="13446" y="23007"/>
                </a:lnTo>
                <a:lnTo>
                  <a:pt x="13864" y="22409"/>
                </a:lnTo>
                <a:lnTo>
                  <a:pt x="14163" y="21752"/>
                </a:lnTo>
                <a:lnTo>
                  <a:pt x="14462" y="21094"/>
                </a:lnTo>
                <a:lnTo>
                  <a:pt x="14641" y="20437"/>
                </a:lnTo>
                <a:lnTo>
                  <a:pt x="14820" y="19780"/>
                </a:lnTo>
                <a:lnTo>
                  <a:pt x="14940" y="19063"/>
                </a:lnTo>
                <a:lnTo>
                  <a:pt x="14940" y="18405"/>
                </a:lnTo>
                <a:lnTo>
                  <a:pt x="14880" y="17808"/>
                </a:lnTo>
                <a:lnTo>
                  <a:pt x="14760" y="17270"/>
                </a:lnTo>
                <a:lnTo>
                  <a:pt x="14521" y="16792"/>
                </a:lnTo>
                <a:lnTo>
                  <a:pt x="14282" y="16314"/>
                </a:lnTo>
                <a:lnTo>
                  <a:pt x="13924" y="15836"/>
                </a:lnTo>
                <a:lnTo>
                  <a:pt x="13506" y="15477"/>
                </a:lnTo>
                <a:lnTo>
                  <a:pt x="13087" y="15119"/>
                </a:lnTo>
                <a:lnTo>
                  <a:pt x="12609" y="14820"/>
                </a:lnTo>
                <a:lnTo>
                  <a:pt x="12131" y="14581"/>
                </a:lnTo>
                <a:lnTo>
                  <a:pt x="11593" y="14402"/>
                </a:lnTo>
                <a:lnTo>
                  <a:pt x="11056" y="14282"/>
                </a:lnTo>
                <a:lnTo>
                  <a:pt x="10518" y="14223"/>
                </a:lnTo>
                <a:lnTo>
                  <a:pt x="9980" y="14223"/>
                </a:lnTo>
                <a:lnTo>
                  <a:pt x="9442" y="14342"/>
                </a:lnTo>
                <a:lnTo>
                  <a:pt x="8904" y="14462"/>
                </a:lnTo>
                <a:lnTo>
                  <a:pt x="8367" y="14701"/>
                </a:lnTo>
                <a:lnTo>
                  <a:pt x="8367" y="14701"/>
                </a:lnTo>
                <a:lnTo>
                  <a:pt x="8606" y="12669"/>
                </a:lnTo>
                <a:lnTo>
                  <a:pt x="8904" y="10637"/>
                </a:lnTo>
                <a:lnTo>
                  <a:pt x="9084" y="9621"/>
                </a:lnTo>
                <a:lnTo>
                  <a:pt x="9323" y="8606"/>
                </a:lnTo>
                <a:lnTo>
                  <a:pt x="9562" y="7590"/>
                </a:lnTo>
                <a:lnTo>
                  <a:pt x="9861" y="6634"/>
                </a:lnTo>
                <a:lnTo>
                  <a:pt x="10458" y="5319"/>
                </a:lnTo>
                <a:lnTo>
                  <a:pt x="11534" y="3108"/>
                </a:lnTo>
                <a:lnTo>
                  <a:pt x="12968" y="61"/>
                </a:lnTo>
                <a:lnTo>
                  <a:pt x="12848"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43" name="Google Shape;43;p2"/>
          <p:cNvSpPr/>
          <p:nvPr/>
        </p:nvSpPr>
        <p:spPr>
          <a:xfrm rot="8336858">
            <a:off x="4172244" y="-119327"/>
            <a:ext cx="588749" cy="690936"/>
          </a:xfrm>
          <a:custGeom>
            <a:avLst/>
            <a:gdLst/>
            <a:ahLst/>
            <a:cxnLst/>
            <a:rect l="l" t="t" r="r" b="b"/>
            <a:pathLst>
              <a:path w="21692" h="25457" extrusionOk="0">
                <a:moveTo>
                  <a:pt x="11952" y="1"/>
                </a:moveTo>
                <a:lnTo>
                  <a:pt x="11772" y="61"/>
                </a:lnTo>
                <a:lnTo>
                  <a:pt x="11533" y="180"/>
                </a:lnTo>
                <a:lnTo>
                  <a:pt x="11055" y="539"/>
                </a:lnTo>
                <a:lnTo>
                  <a:pt x="10577" y="957"/>
                </a:lnTo>
                <a:lnTo>
                  <a:pt x="10040" y="1495"/>
                </a:lnTo>
                <a:lnTo>
                  <a:pt x="8904" y="2809"/>
                </a:lnTo>
                <a:lnTo>
                  <a:pt x="8366" y="3467"/>
                </a:lnTo>
                <a:lnTo>
                  <a:pt x="7829" y="4184"/>
                </a:lnTo>
                <a:lnTo>
                  <a:pt x="7410" y="4901"/>
                </a:lnTo>
                <a:lnTo>
                  <a:pt x="6992" y="5678"/>
                </a:lnTo>
                <a:lnTo>
                  <a:pt x="6693" y="6454"/>
                </a:lnTo>
                <a:lnTo>
                  <a:pt x="6514" y="7351"/>
                </a:lnTo>
                <a:lnTo>
                  <a:pt x="6514" y="7829"/>
                </a:lnTo>
                <a:lnTo>
                  <a:pt x="6574" y="8606"/>
                </a:lnTo>
                <a:lnTo>
                  <a:pt x="6633" y="8964"/>
                </a:lnTo>
                <a:lnTo>
                  <a:pt x="6813" y="9263"/>
                </a:lnTo>
                <a:lnTo>
                  <a:pt x="6872" y="9382"/>
                </a:lnTo>
                <a:lnTo>
                  <a:pt x="6992" y="9502"/>
                </a:lnTo>
                <a:lnTo>
                  <a:pt x="7231" y="9502"/>
                </a:lnTo>
                <a:lnTo>
                  <a:pt x="7351" y="9024"/>
                </a:lnTo>
                <a:lnTo>
                  <a:pt x="7530" y="7829"/>
                </a:lnTo>
                <a:lnTo>
                  <a:pt x="7769" y="6634"/>
                </a:lnTo>
                <a:lnTo>
                  <a:pt x="7829" y="6156"/>
                </a:lnTo>
                <a:lnTo>
                  <a:pt x="7948" y="5857"/>
                </a:lnTo>
                <a:lnTo>
                  <a:pt x="8426" y="5020"/>
                </a:lnTo>
                <a:lnTo>
                  <a:pt x="9024" y="4184"/>
                </a:lnTo>
                <a:lnTo>
                  <a:pt x="9681" y="3407"/>
                </a:lnTo>
                <a:lnTo>
                  <a:pt x="10338" y="2690"/>
                </a:lnTo>
                <a:lnTo>
                  <a:pt x="10936" y="2033"/>
                </a:lnTo>
                <a:lnTo>
                  <a:pt x="11175" y="1734"/>
                </a:lnTo>
                <a:lnTo>
                  <a:pt x="11474" y="1555"/>
                </a:lnTo>
                <a:lnTo>
                  <a:pt x="11772" y="1435"/>
                </a:lnTo>
                <a:lnTo>
                  <a:pt x="11892" y="1435"/>
                </a:lnTo>
                <a:lnTo>
                  <a:pt x="12071" y="1495"/>
                </a:lnTo>
                <a:lnTo>
                  <a:pt x="12191" y="1555"/>
                </a:lnTo>
                <a:lnTo>
                  <a:pt x="12370" y="1674"/>
                </a:lnTo>
                <a:lnTo>
                  <a:pt x="12609" y="2092"/>
                </a:lnTo>
                <a:lnTo>
                  <a:pt x="12848" y="2570"/>
                </a:lnTo>
                <a:lnTo>
                  <a:pt x="13027" y="3048"/>
                </a:lnTo>
                <a:lnTo>
                  <a:pt x="13326" y="4124"/>
                </a:lnTo>
                <a:lnTo>
                  <a:pt x="13505" y="5200"/>
                </a:lnTo>
                <a:lnTo>
                  <a:pt x="13685" y="6215"/>
                </a:lnTo>
                <a:lnTo>
                  <a:pt x="13804" y="7231"/>
                </a:lnTo>
                <a:lnTo>
                  <a:pt x="13924" y="8307"/>
                </a:lnTo>
                <a:lnTo>
                  <a:pt x="13983" y="8845"/>
                </a:lnTo>
                <a:lnTo>
                  <a:pt x="13983" y="9143"/>
                </a:lnTo>
                <a:lnTo>
                  <a:pt x="13983" y="9382"/>
                </a:lnTo>
                <a:lnTo>
                  <a:pt x="13983" y="9442"/>
                </a:lnTo>
                <a:lnTo>
                  <a:pt x="14103" y="9502"/>
                </a:lnTo>
                <a:lnTo>
                  <a:pt x="14402" y="9741"/>
                </a:lnTo>
                <a:lnTo>
                  <a:pt x="14760" y="9861"/>
                </a:lnTo>
                <a:lnTo>
                  <a:pt x="14939" y="9920"/>
                </a:lnTo>
                <a:lnTo>
                  <a:pt x="15358" y="9741"/>
                </a:lnTo>
                <a:lnTo>
                  <a:pt x="15836" y="9562"/>
                </a:lnTo>
                <a:lnTo>
                  <a:pt x="16911" y="9203"/>
                </a:lnTo>
                <a:lnTo>
                  <a:pt x="17987" y="8845"/>
                </a:lnTo>
                <a:lnTo>
                  <a:pt x="18704" y="8665"/>
                </a:lnTo>
                <a:lnTo>
                  <a:pt x="19481" y="8486"/>
                </a:lnTo>
                <a:lnTo>
                  <a:pt x="20138" y="8486"/>
                </a:lnTo>
                <a:lnTo>
                  <a:pt x="20437" y="8665"/>
                </a:lnTo>
                <a:lnTo>
                  <a:pt x="20676" y="8964"/>
                </a:lnTo>
                <a:lnTo>
                  <a:pt x="20736" y="9143"/>
                </a:lnTo>
                <a:lnTo>
                  <a:pt x="20795" y="9323"/>
                </a:lnTo>
                <a:lnTo>
                  <a:pt x="20855" y="9861"/>
                </a:lnTo>
                <a:lnTo>
                  <a:pt x="20855" y="10458"/>
                </a:lnTo>
                <a:lnTo>
                  <a:pt x="20736" y="11115"/>
                </a:lnTo>
                <a:lnTo>
                  <a:pt x="20497" y="12370"/>
                </a:lnTo>
                <a:lnTo>
                  <a:pt x="20198" y="13326"/>
                </a:lnTo>
                <a:lnTo>
                  <a:pt x="19959" y="13864"/>
                </a:lnTo>
                <a:lnTo>
                  <a:pt x="19720" y="14402"/>
                </a:lnTo>
                <a:lnTo>
                  <a:pt x="19421" y="14880"/>
                </a:lnTo>
                <a:lnTo>
                  <a:pt x="19063" y="15298"/>
                </a:lnTo>
                <a:lnTo>
                  <a:pt x="18704" y="15717"/>
                </a:lnTo>
                <a:lnTo>
                  <a:pt x="18286" y="16075"/>
                </a:lnTo>
                <a:lnTo>
                  <a:pt x="17867" y="16434"/>
                </a:lnTo>
                <a:lnTo>
                  <a:pt x="17449" y="16732"/>
                </a:lnTo>
                <a:lnTo>
                  <a:pt x="16433" y="17270"/>
                </a:lnTo>
                <a:lnTo>
                  <a:pt x="15417" y="17688"/>
                </a:lnTo>
                <a:lnTo>
                  <a:pt x="14282" y="17987"/>
                </a:lnTo>
                <a:lnTo>
                  <a:pt x="13207" y="18286"/>
                </a:lnTo>
                <a:lnTo>
                  <a:pt x="11952" y="18525"/>
                </a:lnTo>
                <a:lnTo>
                  <a:pt x="10697" y="18645"/>
                </a:lnTo>
                <a:lnTo>
                  <a:pt x="10159" y="18704"/>
                </a:lnTo>
                <a:lnTo>
                  <a:pt x="9621" y="18704"/>
                </a:lnTo>
                <a:lnTo>
                  <a:pt x="9083" y="18585"/>
                </a:lnTo>
                <a:lnTo>
                  <a:pt x="8964" y="18525"/>
                </a:lnTo>
                <a:lnTo>
                  <a:pt x="8904" y="18465"/>
                </a:lnTo>
                <a:lnTo>
                  <a:pt x="8844" y="18346"/>
                </a:lnTo>
                <a:lnTo>
                  <a:pt x="8844" y="18167"/>
                </a:lnTo>
                <a:lnTo>
                  <a:pt x="8904" y="17629"/>
                </a:lnTo>
                <a:lnTo>
                  <a:pt x="9024" y="15896"/>
                </a:lnTo>
                <a:lnTo>
                  <a:pt x="9263" y="14223"/>
                </a:lnTo>
                <a:lnTo>
                  <a:pt x="9741" y="14342"/>
                </a:lnTo>
                <a:lnTo>
                  <a:pt x="10279" y="14402"/>
                </a:lnTo>
                <a:lnTo>
                  <a:pt x="10757" y="14462"/>
                </a:lnTo>
                <a:lnTo>
                  <a:pt x="11294" y="14462"/>
                </a:lnTo>
                <a:lnTo>
                  <a:pt x="11832" y="14402"/>
                </a:lnTo>
                <a:lnTo>
                  <a:pt x="12370" y="14342"/>
                </a:lnTo>
                <a:lnTo>
                  <a:pt x="12968" y="14223"/>
                </a:lnTo>
                <a:lnTo>
                  <a:pt x="13505" y="14043"/>
                </a:lnTo>
                <a:lnTo>
                  <a:pt x="13983" y="13864"/>
                </a:lnTo>
                <a:lnTo>
                  <a:pt x="14521" y="13685"/>
                </a:lnTo>
                <a:lnTo>
                  <a:pt x="14999" y="13386"/>
                </a:lnTo>
                <a:lnTo>
                  <a:pt x="15477" y="13147"/>
                </a:lnTo>
                <a:lnTo>
                  <a:pt x="15896" y="12789"/>
                </a:lnTo>
                <a:lnTo>
                  <a:pt x="16254" y="12490"/>
                </a:lnTo>
                <a:lnTo>
                  <a:pt x="16613" y="12071"/>
                </a:lnTo>
                <a:lnTo>
                  <a:pt x="16911" y="11713"/>
                </a:lnTo>
                <a:lnTo>
                  <a:pt x="17091" y="11414"/>
                </a:lnTo>
                <a:lnTo>
                  <a:pt x="17270" y="11056"/>
                </a:lnTo>
                <a:lnTo>
                  <a:pt x="17270" y="10876"/>
                </a:lnTo>
                <a:lnTo>
                  <a:pt x="17270" y="10757"/>
                </a:lnTo>
                <a:lnTo>
                  <a:pt x="17270" y="10578"/>
                </a:lnTo>
                <a:lnTo>
                  <a:pt x="17091" y="10458"/>
                </a:lnTo>
                <a:lnTo>
                  <a:pt x="16971" y="10458"/>
                </a:lnTo>
                <a:lnTo>
                  <a:pt x="16732" y="10578"/>
                </a:lnTo>
                <a:lnTo>
                  <a:pt x="16135" y="10996"/>
                </a:lnTo>
                <a:lnTo>
                  <a:pt x="15178" y="11832"/>
                </a:lnTo>
                <a:lnTo>
                  <a:pt x="14521" y="12251"/>
                </a:lnTo>
                <a:lnTo>
                  <a:pt x="13804" y="12669"/>
                </a:lnTo>
                <a:lnTo>
                  <a:pt x="13147" y="12968"/>
                </a:lnTo>
                <a:lnTo>
                  <a:pt x="12430" y="13207"/>
                </a:lnTo>
                <a:lnTo>
                  <a:pt x="11713" y="13386"/>
                </a:lnTo>
                <a:lnTo>
                  <a:pt x="10936" y="13506"/>
                </a:lnTo>
                <a:lnTo>
                  <a:pt x="9382" y="13685"/>
                </a:lnTo>
                <a:lnTo>
                  <a:pt x="9382" y="13685"/>
                </a:lnTo>
                <a:lnTo>
                  <a:pt x="9980" y="11115"/>
                </a:lnTo>
                <a:lnTo>
                  <a:pt x="10159" y="10279"/>
                </a:lnTo>
                <a:lnTo>
                  <a:pt x="10279" y="9562"/>
                </a:lnTo>
                <a:lnTo>
                  <a:pt x="10279" y="9024"/>
                </a:lnTo>
                <a:lnTo>
                  <a:pt x="10219" y="8845"/>
                </a:lnTo>
                <a:lnTo>
                  <a:pt x="10159" y="8785"/>
                </a:lnTo>
                <a:lnTo>
                  <a:pt x="9980" y="8785"/>
                </a:lnTo>
                <a:lnTo>
                  <a:pt x="9800" y="8964"/>
                </a:lnTo>
                <a:lnTo>
                  <a:pt x="9621" y="9263"/>
                </a:lnTo>
                <a:lnTo>
                  <a:pt x="9502" y="9622"/>
                </a:lnTo>
                <a:lnTo>
                  <a:pt x="9203" y="10578"/>
                </a:lnTo>
                <a:lnTo>
                  <a:pt x="8904" y="11773"/>
                </a:lnTo>
                <a:lnTo>
                  <a:pt x="8426" y="14103"/>
                </a:lnTo>
                <a:lnTo>
                  <a:pt x="8247" y="15418"/>
                </a:lnTo>
                <a:lnTo>
                  <a:pt x="7530" y="15059"/>
                </a:lnTo>
                <a:lnTo>
                  <a:pt x="6813" y="14641"/>
                </a:lnTo>
                <a:lnTo>
                  <a:pt x="6155" y="14163"/>
                </a:lnTo>
                <a:lnTo>
                  <a:pt x="5558" y="13565"/>
                </a:lnTo>
                <a:lnTo>
                  <a:pt x="4721" y="12430"/>
                </a:lnTo>
                <a:lnTo>
                  <a:pt x="4243" y="11773"/>
                </a:lnTo>
                <a:lnTo>
                  <a:pt x="4004" y="11593"/>
                </a:lnTo>
                <a:lnTo>
                  <a:pt x="3944" y="11534"/>
                </a:lnTo>
                <a:lnTo>
                  <a:pt x="3885" y="11534"/>
                </a:lnTo>
                <a:lnTo>
                  <a:pt x="3765" y="11653"/>
                </a:lnTo>
                <a:lnTo>
                  <a:pt x="3765" y="11832"/>
                </a:lnTo>
                <a:lnTo>
                  <a:pt x="3765" y="12071"/>
                </a:lnTo>
                <a:lnTo>
                  <a:pt x="3825" y="12310"/>
                </a:lnTo>
                <a:lnTo>
                  <a:pt x="4124" y="12848"/>
                </a:lnTo>
                <a:lnTo>
                  <a:pt x="4482" y="13386"/>
                </a:lnTo>
                <a:lnTo>
                  <a:pt x="4960" y="13984"/>
                </a:lnTo>
                <a:lnTo>
                  <a:pt x="5379" y="14462"/>
                </a:lnTo>
                <a:lnTo>
                  <a:pt x="5976" y="14999"/>
                </a:lnTo>
                <a:lnTo>
                  <a:pt x="6394" y="15298"/>
                </a:lnTo>
                <a:lnTo>
                  <a:pt x="6992" y="15597"/>
                </a:lnTo>
                <a:lnTo>
                  <a:pt x="7530" y="15836"/>
                </a:lnTo>
                <a:lnTo>
                  <a:pt x="7709" y="16015"/>
                </a:lnTo>
                <a:lnTo>
                  <a:pt x="7888" y="16135"/>
                </a:lnTo>
                <a:lnTo>
                  <a:pt x="8008" y="16374"/>
                </a:lnTo>
                <a:lnTo>
                  <a:pt x="8068" y="16613"/>
                </a:lnTo>
                <a:lnTo>
                  <a:pt x="8068" y="17270"/>
                </a:lnTo>
                <a:lnTo>
                  <a:pt x="7948" y="18525"/>
                </a:lnTo>
                <a:lnTo>
                  <a:pt x="6932" y="18346"/>
                </a:lnTo>
                <a:lnTo>
                  <a:pt x="6036" y="18047"/>
                </a:lnTo>
                <a:lnTo>
                  <a:pt x="5199" y="17629"/>
                </a:lnTo>
                <a:lnTo>
                  <a:pt x="4423" y="17151"/>
                </a:lnTo>
                <a:lnTo>
                  <a:pt x="3765" y="16613"/>
                </a:lnTo>
                <a:lnTo>
                  <a:pt x="3168" y="15956"/>
                </a:lnTo>
                <a:lnTo>
                  <a:pt x="2630" y="15298"/>
                </a:lnTo>
                <a:lnTo>
                  <a:pt x="2152" y="14581"/>
                </a:lnTo>
                <a:lnTo>
                  <a:pt x="1734" y="13804"/>
                </a:lnTo>
                <a:lnTo>
                  <a:pt x="1435" y="12968"/>
                </a:lnTo>
                <a:lnTo>
                  <a:pt x="1196" y="12131"/>
                </a:lnTo>
                <a:lnTo>
                  <a:pt x="1016" y="11235"/>
                </a:lnTo>
                <a:lnTo>
                  <a:pt x="957" y="10279"/>
                </a:lnTo>
                <a:lnTo>
                  <a:pt x="957" y="9382"/>
                </a:lnTo>
                <a:lnTo>
                  <a:pt x="1016" y="8426"/>
                </a:lnTo>
                <a:lnTo>
                  <a:pt x="1136" y="7470"/>
                </a:lnTo>
                <a:lnTo>
                  <a:pt x="2152" y="7889"/>
                </a:lnTo>
                <a:lnTo>
                  <a:pt x="3885" y="8486"/>
                </a:lnTo>
                <a:lnTo>
                  <a:pt x="4721" y="8785"/>
                </a:lnTo>
                <a:lnTo>
                  <a:pt x="5498" y="9024"/>
                </a:lnTo>
                <a:lnTo>
                  <a:pt x="6036" y="9084"/>
                </a:lnTo>
                <a:lnTo>
                  <a:pt x="6215" y="9084"/>
                </a:lnTo>
                <a:lnTo>
                  <a:pt x="6275" y="9024"/>
                </a:lnTo>
                <a:lnTo>
                  <a:pt x="6275" y="8904"/>
                </a:lnTo>
                <a:lnTo>
                  <a:pt x="6215" y="8785"/>
                </a:lnTo>
                <a:lnTo>
                  <a:pt x="5797" y="8426"/>
                </a:lnTo>
                <a:lnTo>
                  <a:pt x="5199" y="8068"/>
                </a:lnTo>
                <a:lnTo>
                  <a:pt x="4482" y="7709"/>
                </a:lnTo>
                <a:lnTo>
                  <a:pt x="2988" y="7052"/>
                </a:lnTo>
                <a:lnTo>
                  <a:pt x="2032" y="6694"/>
                </a:lnTo>
                <a:lnTo>
                  <a:pt x="1375" y="6454"/>
                </a:lnTo>
                <a:lnTo>
                  <a:pt x="1076" y="6395"/>
                </a:lnTo>
                <a:lnTo>
                  <a:pt x="837" y="6395"/>
                </a:lnTo>
                <a:lnTo>
                  <a:pt x="658" y="6454"/>
                </a:lnTo>
                <a:lnTo>
                  <a:pt x="479" y="6634"/>
                </a:lnTo>
                <a:lnTo>
                  <a:pt x="359" y="6873"/>
                </a:lnTo>
                <a:lnTo>
                  <a:pt x="240" y="7291"/>
                </a:lnTo>
                <a:lnTo>
                  <a:pt x="120" y="7829"/>
                </a:lnTo>
                <a:lnTo>
                  <a:pt x="60" y="8367"/>
                </a:lnTo>
                <a:lnTo>
                  <a:pt x="1" y="9502"/>
                </a:lnTo>
                <a:lnTo>
                  <a:pt x="1" y="10757"/>
                </a:lnTo>
                <a:lnTo>
                  <a:pt x="180" y="12012"/>
                </a:lnTo>
                <a:lnTo>
                  <a:pt x="419" y="13207"/>
                </a:lnTo>
                <a:lnTo>
                  <a:pt x="598" y="13804"/>
                </a:lnTo>
                <a:lnTo>
                  <a:pt x="837" y="14402"/>
                </a:lnTo>
                <a:lnTo>
                  <a:pt x="1076" y="14940"/>
                </a:lnTo>
                <a:lnTo>
                  <a:pt x="1315" y="15418"/>
                </a:lnTo>
                <a:lnTo>
                  <a:pt x="1674" y="15896"/>
                </a:lnTo>
                <a:lnTo>
                  <a:pt x="2032" y="16374"/>
                </a:lnTo>
                <a:lnTo>
                  <a:pt x="2391" y="16792"/>
                </a:lnTo>
                <a:lnTo>
                  <a:pt x="2809" y="17210"/>
                </a:lnTo>
                <a:lnTo>
                  <a:pt x="3227" y="17569"/>
                </a:lnTo>
                <a:lnTo>
                  <a:pt x="3705" y="17927"/>
                </a:lnTo>
                <a:lnTo>
                  <a:pt x="4243" y="18226"/>
                </a:lnTo>
                <a:lnTo>
                  <a:pt x="4721" y="18525"/>
                </a:lnTo>
                <a:lnTo>
                  <a:pt x="5319" y="18764"/>
                </a:lnTo>
                <a:lnTo>
                  <a:pt x="5857" y="19003"/>
                </a:lnTo>
                <a:lnTo>
                  <a:pt x="6574" y="19182"/>
                </a:lnTo>
                <a:lnTo>
                  <a:pt x="6932" y="19302"/>
                </a:lnTo>
                <a:lnTo>
                  <a:pt x="7291" y="19421"/>
                </a:lnTo>
                <a:lnTo>
                  <a:pt x="7649" y="19601"/>
                </a:lnTo>
                <a:lnTo>
                  <a:pt x="7769" y="19660"/>
                </a:lnTo>
                <a:lnTo>
                  <a:pt x="7829" y="19840"/>
                </a:lnTo>
                <a:lnTo>
                  <a:pt x="7888" y="20258"/>
                </a:lnTo>
                <a:lnTo>
                  <a:pt x="7888" y="20736"/>
                </a:lnTo>
                <a:lnTo>
                  <a:pt x="7888" y="21393"/>
                </a:lnTo>
                <a:lnTo>
                  <a:pt x="7888" y="23066"/>
                </a:lnTo>
                <a:lnTo>
                  <a:pt x="7948" y="23903"/>
                </a:lnTo>
                <a:lnTo>
                  <a:pt x="8068" y="24620"/>
                </a:lnTo>
                <a:lnTo>
                  <a:pt x="8127" y="24919"/>
                </a:lnTo>
                <a:lnTo>
                  <a:pt x="8247" y="25158"/>
                </a:lnTo>
                <a:lnTo>
                  <a:pt x="8426" y="25337"/>
                </a:lnTo>
                <a:lnTo>
                  <a:pt x="8605" y="25457"/>
                </a:lnTo>
                <a:lnTo>
                  <a:pt x="8665" y="25457"/>
                </a:lnTo>
                <a:lnTo>
                  <a:pt x="8785" y="25277"/>
                </a:lnTo>
                <a:lnTo>
                  <a:pt x="8844" y="24680"/>
                </a:lnTo>
                <a:lnTo>
                  <a:pt x="8904" y="23843"/>
                </a:lnTo>
                <a:lnTo>
                  <a:pt x="8964" y="22827"/>
                </a:lnTo>
                <a:lnTo>
                  <a:pt x="8904" y="20796"/>
                </a:lnTo>
                <a:lnTo>
                  <a:pt x="8904" y="19660"/>
                </a:lnTo>
                <a:lnTo>
                  <a:pt x="10159" y="19660"/>
                </a:lnTo>
                <a:lnTo>
                  <a:pt x="11533" y="19601"/>
                </a:lnTo>
                <a:lnTo>
                  <a:pt x="12968" y="19362"/>
                </a:lnTo>
                <a:lnTo>
                  <a:pt x="14402" y="19063"/>
                </a:lnTo>
                <a:lnTo>
                  <a:pt x="15836" y="18585"/>
                </a:lnTo>
                <a:lnTo>
                  <a:pt x="16493" y="18346"/>
                </a:lnTo>
                <a:lnTo>
                  <a:pt x="17091" y="17987"/>
                </a:lnTo>
                <a:lnTo>
                  <a:pt x="17748" y="17688"/>
                </a:lnTo>
                <a:lnTo>
                  <a:pt x="18286" y="17330"/>
                </a:lnTo>
                <a:lnTo>
                  <a:pt x="18824" y="16912"/>
                </a:lnTo>
                <a:lnTo>
                  <a:pt x="19302" y="16434"/>
                </a:lnTo>
                <a:lnTo>
                  <a:pt x="19660" y="16015"/>
                </a:lnTo>
                <a:lnTo>
                  <a:pt x="20019" y="15597"/>
                </a:lnTo>
                <a:lnTo>
                  <a:pt x="20317" y="15059"/>
                </a:lnTo>
                <a:lnTo>
                  <a:pt x="20616" y="14581"/>
                </a:lnTo>
                <a:lnTo>
                  <a:pt x="20855" y="14043"/>
                </a:lnTo>
                <a:lnTo>
                  <a:pt x="21034" y="13506"/>
                </a:lnTo>
                <a:lnTo>
                  <a:pt x="21333" y="12370"/>
                </a:lnTo>
                <a:lnTo>
                  <a:pt x="21513" y="11354"/>
                </a:lnTo>
                <a:lnTo>
                  <a:pt x="21632" y="10697"/>
                </a:lnTo>
                <a:lnTo>
                  <a:pt x="21692" y="10040"/>
                </a:lnTo>
                <a:lnTo>
                  <a:pt x="21692" y="9323"/>
                </a:lnTo>
                <a:lnTo>
                  <a:pt x="21632" y="8665"/>
                </a:lnTo>
                <a:lnTo>
                  <a:pt x="21513" y="8128"/>
                </a:lnTo>
                <a:lnTo>
                  <a:pt x="21393" y="7889"/>
                </a:lnTo>
                <a:lnTo>
                  <a:pt x="21274" y="7709"/>
                </a:lnTo>
                <a:lnTo>
                  <a:pt x="21034" y="7530"/>
                </a:lnTo>
                <a:lnTo>
                  <a:pt x="20736" y="7411"/>
                </a:lnTo>
                <a:lnTo>
                  <a:pt x="19959" y="7411"/>
                </a:lnTo>
                <a:lnTo>
                  <a:pt x="19063" y="7530"/>
                </a:lnTo>
                <a:lnTo>
                  <a:pt x="18106" y="7769"/>
                </a:lnTo>
                <a:lnTo>
                  <a:pt x="17150" y="8068"/>
                </a:lnTo>
                <a:lnTo>
                  <a:pt x="16254" y="8426"/>
                </a:lnTo>
                <a:lnTo>
                  <a:pt x="14939" y="8964"/>
                </a:lnTo>
                <a:lnTo>
                  <a:pt x="14939" y="8008"/>
                </a:lnTo>
                <a:lnTo>
                  <a:pt x="14820" y="7052"/>
                </a:lnTo>
                <a:lnTo>
                  <a:pt x="14700" y="6096"/>
                </a:lnTo>
                <a:lnTo>
                  <a:pt x="14581" y="5140"/>
                </a:lnTo>
                <a:lnTo>
                  <a:pt x="14342" y="4184"/>
                </a:lnTo>
                <a:lnTo>
                  <a:pt x="14103" y="3287"/>
                </a:lnTo>
                <a:lnTo>
                  <a:pt x="13804" y="2391"/>
                </a:lnTo>
                <a:lnTo>
                  <a:pt x="13505" y="1495"/>
                </a:lnTo>
                <a:lnTo>
                  <a:pt x="13147" y="778"/>
                </a:lnTo>
                <a:lnTo>
                  <a:pt x="12968" y="479"/>
                </a:lnTo>
                <a:lnTo>
                  <a:pt x="12788" y="300"/>
                </a:lnTo>
                <a:lnTo>
                  <a:pt x="12609" y="120"/>
                </a:lnTo>
                <a:lnTo>
                  <a:pt x="12370" y="61"/>
                </a:lnTo>
                <a:lnTo>
                  <a:pt x="12191"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44" name="Google Shape;44;p2"/>
          <p:cNvSpPr/>
          <p:nvPr/>
        </p:nvSpPr>
        <p:spPr>
          <a:xfrm rot="-2801891">
            <a:off x="8349992" y="393255"/>
            <a:ext cx="742845" cy="1166149"/>
          </a:xfrm>
          <a:custGeom>
            <a:avLst/>
            <a:gdLst/>
            <a:ahLst/>
            <a:cxnLst/>
            <a:rect l="l" t="t" r="r" b="b"/>
            <a:pathLst>
              <a:path w="27369" h="42965" extrusionOk="0">
                <a:moveTo>
                  <a:pt x="7709" y="23066"/>
                </a:moveTo>
                <a:lnTo>
                  <a:pt x="7530" y="23125"/>
                </a:lnTo>
                <a:lnTo>
                  <a:pt x="7350" y="23185"/>
                </a:lnTo>
                <a:lnTo>
                  <a:pt x="7291" y="23305"/>
                </a:lnTo>
                <a:lnTo>
                  <a:pt x="7231" y="23424"/>
                </a:lnTo>
                <a:lnTo>
                  <a:pt x="7231" y="23544"/>
                </a:lnTo>
                <a:lnTo>
                  <a:pt x="7231" y="23723"/>
                </a:lnTo>
                <a:lnTo>
                  <a:pt x="7350" y="24022"/>
                </a:lnTo>
                <a:lnTo>
                  <a:pt x="7589" y="24201"/>
                </a:lnTo>
                <a:lnTo>
                  <a:pt x="7709" y="24320"/>
                </a:lnTo>
                <a:lnTo>
                  <a:pt x="7948" y="24320"/>
                </a:lnTo>
                <a:lnTo>
                  <a:pt x="8067" y="24261"/>
                </a:lnTo>
                <a:lnTo>
                  <a:pt x="8187" y="24141"/>
                </a:lnTo>
                <a:lnTo>
                  <a:pt x="8306" y="23962"/>
                </a:lnTo>
                <a:lnTo>
                  <a:pt x="8366" y="23783"/>
                </a:lnTo>
                <a:lnTo>
                  <a:pt x="8366" y="23603"/>
                </a:lnTo>
                <a:lnTo>
                  <a:pt x="8306" y="23484"/>
                </a:lnTo>
                <a:lnTo>
                  <a:pt x="8247" y="23305"/>
                </a:lnTo>
                <a:lnTo>
                  <a:pt x="8187" y="23185"/>
                </a:lnTo>
                <a:lnTo>
                  <a:pt x="8067" y="23125"/>
                </a:lnTo>
                <a:lnTo>
                  <a:pt x="7888" y="23066"/>
                </a:lnTo>
                <a:close/>
                <a:moveTo>
                  <a:pt x="6633" y="25934"/>
                </a:moveTo>
                <a:lnTo>
                  <a:pt x="6514" y="25994"/>
                </a:lnTo>
                <a:lnTo>
                  <a:pt x="6335" y="26053"/>
                </a:lnTo>
                <a:lnTo>
                  <a:pt x="6215" y="26173"/>
                </a:lnTo>
                <a:lnTo>
                  <a:pt x="5976" y="26531"/>
                </a:lnTo>
                <a:lnTo>
                  <a:pt x="5856" y="26830"/>
                </a:lnTo>
                <a:lnTo>
                  <a:pt x="5856" y="27009"/>
                </a:lnTo>
                <a:lnTo>
                  <a:pt x="5916" y="27129"/>
                </a:lnTo>
                <a:lnTo>
                  <a:pt x="5976" y="27248"/>
                </a:lnTo>
                <a:lnTo>
                  <a:pt x="6096" y="27308"/>
                </a:lnTo>
                <a:lnTo>
                  <a:pt x="6215" y="27308"/>
                </a:lnTo>
                <a:lnTo>
                  <a:pt x="6454" y="27248"/>
                </a:lnTo>
                <a:lnTo>
                  <a:pt x="6813" y="27129"/>
                </a:lnTo>
                <a:lnTo>
                  <a:pt x="6932" y="27069"/>
                </a:lnTo>
                <a:lnTo>
                  <a:pt x="7052" y="26950"/>
                </a:lnTo>
                <a:lnTo>
                  <a:pt x="7111" y="26830"/>
                </a:lnTo>
                <a:lnTo>
                  <a:pt x="7171" y="26651"/>
                </a:lnTo>
                <a:lnTo>
                  <a:pt x="7171" y="26531"/>
                </a:lnTo>
                <a:lnTo>
                  <a:pt x="7111" y="26352"/>
                </a:lnTo>
                <a:lnTo>
                  <a:pt x="6932" y="26113"/>
                </a:lnTo>
                <a:lnTo>
                  <a:pt x="6813" y="25994"/>
                </a:lnTo>
                <a:lnTo>
                  <a:pt x="6633" y="25934"/>
                </a:lnTo>
                <a:close/>
                <a:moveTo>
                  <a:pt x="8545" y="28981"/>
                </a:moveTo>
                <a:lnTo>
                  <a:pt x="8366" y="29041"/>
                </a:lnTo>
                <a:lnTo>
                  <a:pt x="8247" y="29161"/>
                </a:lnTo>
                <a:lnTo>
                  <a:pt x="8127" y="29340"/>
                </a:lnTo>
                <a:lnTo>
                  <a:pt x="8127" y="29459"/>
                </a:lnTo>
                <a:lnTo>
                  <a:pt x="8127" y="29639"/>
                </a:lnTo>
                <a:lnTo>
                  <a:pt x="8306" y="29818"/>
                </a:lnTo>
                <a:lnTo>
                  <a:pt x="8486" y="29937"/>
                </a:lnTo>
                <a:lnTo>
                  <a:pt x="8665" y="29937"/>
                </a:lnTo>
                <a:lnTo>
                  <a:pt x="8844" y="29878"/>
                </a:lnTo>
                <a:lnTo>
                  <a:pt x="8964" y="29818"/>
                </a:lnTo>
                <a:lnTo>
                  <a:pt x="9083" y="29639"/>
                </a:lnTo>
                <a:lnTo>
                  <a:pt x="9083" y="29459"/>
                </a:lnTo>
                <a:lnTo>
                  <a:pt x="9024" y="29220"/>
                </a:lnTo>
                <a:lnTo>
                  <a:pt x="8844" y="29041"/>
                </a:lnTo>
                <a:lnTo>
                  <a:pt x="8725" y="28981"/>
                </a:lnTo>
                <a:close/>
                <a:moveTo>
                  <a:pt x="5976" y="29280"/>
                </a:moveTo>
                <a:lnTo>
                  <a:pt x="5797" y="29400"/>
                </a:lnTo>
                <a:lnTo>
                  <a:pt x="5617" y="29579"/>
                </a:lnTo>
                <a:lnTo>
                  <a:pt x="5558" y="29758"/>
                </a:lnTo>
                <a:lnTo>
                  <a:pt x="5558" y="29997"/>
                </a:lnTo>
                <a:lnTo>
                  <a:pt x="5617" y="30117"/>
                </a:lnTo>
                <a:lnTo>
                  <a:pt x="5677" y="30176"/>
                </a:lnTo>
                <a:lnTo>
                  <a:pt x="5797" y="30236"/>
                </a:lnTo>
                <a:lnTo>
                  <a:pt x="6096" y="30236"/>
                </a:lnTo>
                <a:lnTo>
                  <a:pt x="6215" y="30176"/>
                </a:lnTo>
                <a:lnTo>
                  <a:pt x="6394" y="29997"/>
                </a:lnTo>
                <a:lnTo>
                  <a:pt x="6394" y="29818"/>
                </a:lnTo>
                <a:lnTo>
                  <a:pt x="6335" y="29519"/>
                </a:lnTo>
                <a:lnTo>
                  <a:pt x="6275" y="29400"/>
                </a:lnTo>
                <a:lnTo>
                  <a:pt x="6155" y="29340"/>
                </a:lnTo>
                <a:lnTo>
                  <a:pt x="6096" y="29280"/>
                </a:lnTo>
                <a:close/>
                <a:moveTo>
                  <a:pt x="2869" y="29818"/>
                </a:moveTo>
                <a:lnTo>
                  <a:pt x="2749" y="29878"/>
                </a:lnTo>
                <a:lnTo>
                  <a:pt x="2570" y="30057"/>
                </a:lnTo>
                <a:lnTo>
                  <a:pt x="2510" y="30296"/>
                </a:lnTo>
                <a:lnTo>
                  <a:pt x="2510" y="30595"/>
                </a:lnTo>
                <a:lnTo>
                  <a:pt x="2570" y="30834"/>
                </a:lnTo>
                <a:lnTo>
                  <a:pt x="2630" y="30893"/>
                </a:lnTo>
                <a:lnTo>
                  <a:pt x="2749" y="30953"/>
                </a:lnTo>
                <a:lnTo>
                  <a:pt x="2869" y="31013"/>
                </a:lnTo>
                <a:lnTo>
                  <a:pt x="2988" y="31013"/>
                </a:lnTo>
                <a:lnTo>
                  <a:pt x="3227" y="30953"/>
                </a:lnTo>
                <a:lnTo>
                  <a:pt x="3407" y="30834"/>
                </a:lnTo>
                <a:lnTo>
                  <a:pt x="3526" y="30714"/>
                </a:lnTo>
                <a:lnTo>
                  <a:pt x="3646" y="30535"/>
                </a:lnTo>
                <a:lnTo>
                  <a:pt x="3705" y="30356"/>
                </a:lnTo>
                <a:lnTo>
                  <a:pt x="3646" y="30176"/>
                </a:lnTo>
                <a:lnTo>
                  <a:pt x="3526" y="30057"/>
                </a:lnTo>
                <a:lnTo>
                  <a:pt x="3347" y="29878"/>
                </a:lnTo>
                <a:lnTo>
                  <a:pt x="3167" y="29818"/>
                </a:lnTo>
                <a:close/>
                <a:moveTo>
                  <a:pt x="3227" y="32806"/>
                </a:moveTo>
                <a:lnTo>
                  <a:pt x="3048" y="32925"/>
                </a:lnTo>
                <a:lnTo>
                  <a:pt x="2928" y="33104"/>
                </a:lnTo>
                <a:lnTo>
                  <a:pt x="2869" y="33284"/>
                </a:lnTo>
                <a:lnTo>
                  <a:pt x="2809" y="33523"/>
                </a:lnTo>
                <a:lnTo>
                  <a:pt x="2869" y="33702"/>
                </a:lnTo>
                <a:lnTo>
                  <a:pt x="2988" y="33821"/>
                </a:lnTo>
                <a:lnTo>
                  <a:pt x="3227" y="33881"/>
                </a:lnTo>
                <a:lnTo>
                  <a:pt x="3466" y="33881"/>
                </a:lnTo>
                <a:lnTo>
                  <a:pt x="3646" y="33762"/>
                </a:lnTo>
                <a:lnTo>
                  <a:pt x="3765" y="33582"/>
                </a:lnTo>
                <a:lnTo>
                  <a:pt x="3825" y="33403"/>
                </a:lnTo>
                <a:lnTo>
                  <a:pt x="3885" y="33164"/>
                </a:lnTo>
                <a:lnTo>
                  <a:pt x="3825" y="32985"/>
                </a:lnTo>
                <a:lnTo>
                  <a:pt x="3646" y="32865"/>
                </a:lnTo>
                <a:lnTo>
                  <a:pt x="3466" y="32806"/>
                </a:lnTo>
                <a:close/>
                <a:moveTo>
                  <a:pt x="6932" y="32746"/>
                </a:moveTo>
                <a:lnTo>
                  <a:pt x="6633" y="32865"/>
                </a:lnTo>
                <a:lnTo>
                  <a:pt x="6454" y="33045"/>
                </a:lnTo>
                <a:lnTo>
                  <a:pt x="6335" y="33224"/>
                </a:lnTo>
                <a:lnTo>
                  <a:pt x="6335" y="33463"/>
                </a:lnTo>
                <a:lnTo>
                  <a:pt x="6335" y="33642"/>
                </a:lnTo>
                <a:lnTo>
                  <a:pt x="6454" y="33821"/>
                </a:lnTo>
                <a:lnTo>
                  <a:pt x="6633" y="33941"/>
                </a:lnTo>
                <a:lnTo>
                  <a:pt x="6872" y="33941"/>
                </a:lnTo>
                <a:lnTo>
                  <a:pt x="7111" y="33881"/>
                </a:lnTo>
                <a:lnTo>
                  <a:pt x="7350" y="33702"/>
                </a:lnTo>
                <a:lnTo>
                  <a:pt x="7470" y="33463"/>
                </a:lnTo>
                <a:lnTo>
                  <a:pt x="7470" y="33284"/>
                </a:lnTo>
                <a:lnTo>
                  <a:pt x="7410" y="33045"/>
                </a:lnTo>
                <a:lnTo>
                  <a:pt x="7291" y="32865"/>
                </a:lnTo>
                <a:lnTo>
                  <a:pt x="7171" y="32806"/>
                </a:lnTo>
                <a:lnTo>
                  <a:pt x="6932" y="32746"/>
                </a:lnTo>
                <a:close/>
                <a:moveTo>
                  <a:pt x="9263" y="34658"/>
                </a:moveTo>
                <a:lnTo>
                  <a:pt x="9024" y="34778"/>
                </a:lnTo>
                <a:lnTo>
                  <a:pt x="8904" y="34957"/>
                </a:lnTo>
                <a:lnTo>
                  <a:pt x="8844" y="35076"/>
                </a:lnTo>
                <a:lnTo>
                  <a:pt x="8844" y="35196"/>
                </a:lnTo>
                <a:lnTo>
                  <a:pt x="8904" y="35315"/>
                </a:lnTo>
                <a:lnTo>
                  <a:pt x="9024" y="35435"/>
                </a:lnTo>
                <a:lnTo>
                  <a:pt x="9203" y="35674"/>
                </a:lnTo>
                <a:lnTo>
                  <a:pt x="9382" y="35734"/>
                </a:lnTo>
                <a:lnTo>
                  <a:pt x="9442" y="35734"/>
                </a:lnTo>
                <a:lnTo>
                  <a:pt x="9502" y="35674"/>
                </a:lnTo>
                <a:lnTo>
                  <a:pt x="9681" y="35315"/>
                </a:lnTo>
                <a:lnTo>
                  <a:pt x="9741" y="35136"/>
                </a:lnTo>
                <a:lnTo>
                  <a:pt x="9741" y="34957"/>
                </a:lnTo>
                <a:lnTo>
                  <a:pt x="9741" y="34837"/>
                </a:lnTo>
                <a:lnTo>
                  <a:pt x="9681" y="34718"/>
                </a:lnTo>
                <a:lnTo>
                  <a:pt x="9561" y="34658"/>
                </a:lnTo>
                <a:close/>
                <a:moveTo>
                  <a:pt x="5558" y="35196"/>
                </a:moveTo>
                <a:lnTo>
                  <a:pt x="5199" y="35315"/>
                </a:lnTo>
                <a:lnTo>
                  <a:pt x="5020" y="35495"/>
                </a:lnTo>
                <a:lnTo>
                  <a:pt x="4841" y="35793"/>
                </a:lnTo>
                <a:lnTo>
                  <a:pt x="4781" y="36092"/>
                </a:lnTo>
                <a:lnTo>
                  <a:pt x="4781" y="36331"/>
                </a:lnTo>
                <a:lnTo>
                  <a:pt x="4841" y="36570"/>
                </a:lnTo>
                <a:lnTo>
                  <a:pt x="4960" y="36690"/>
                </a:lnTo>
                <a:lnTo>
                  <a:pt x="5020" y="36750"/>
                </a:lnTo>
                <a:lnTo>
                  <a:pt x="5139" y="36690"/>
                </a:lnTo>
                <a:lnTo>
                  <a:pt x="5378" y="36510"/>
                </a:lnTo>
                <a:lnTo>
                  <a:pt x="5617" y="36451"/>
                </a:lnTo>
                <a:lnTo>
                  <a:pt x="5916" y="36271"/>
                </a:lnTo>
                <a:lnTo>
                  <a:pt x="6155" y="36092"/>
                </a:lnTo>
                <a:lnTo>
                  <a:pt x="6275" y="35853"/>
                </a:lnTo>
                <a:lnTo>
                  <a:pt x="6275" y="35674"/>
                </a:lnTo>
                <a:lnTo>
                  <a:pt x="6215" y="35435"/>
                </a:lnTo>
                <a:lnTo>
                  <a:pt x="6036" y="35315"/>
                </a:lnTo>
                <a:lnTo>
                  <a:pt x="5797" y="35196"/>
                </a:lnTo>
                <a:close/>
                <a:moveTo>
                  <a:pt x="6574" y="38004"/>
                </a:moveTo>
                <a:lnTo>
                  <a:pt x="6155" y="38064"/>
                </a:lnTo>
                <a:lnTo>
                  <a:pt x="5916" y="38124"/>
                </a:lnTo>
                <a:lnTo>
                  <a:pt x="5737" y="38243"/>
                </a:lnTo>
                <a:lnTo>
                  <a:pt x="5617" y="38363"/>
                </a:lnTo>
                <a:lnTo>
                  <a:pt x="5498" y="38542"/>
                </a:lnTo>
                <a:lnTo>
                  <a:pt x="5378" y="38901"/>
                </a:lnTo>
                <a:lnTo>
                  <a:pt x="5378" y="39199"/>
                </a:lnTo>
                <a:lnTo>
                  <a:pt x="5378" y="39319"/>
                </a:lnTo>
                <a:lnTo>
                  <a:pt x="5498" y="39438"/>
                </a:lnTo>
                <a:lnTo>
                  <a:pt x="5558" y="39558"/>
                </a:lnTo>
                <a:lnTo>
                  <a:pt x="5737" y="39618"/>
                </a:lnTo>
                <a:lnTo>
                  <a:pt x="5856" y="39618"/>
                </a:lnTo>
                <a:lnTo>
                  <a:pt x="6036" y="39558"/>
                </a:lnTo>
                <a:lnTo>
                  <a:pt x="6275" y="39438"/>
                </a:lnTo>
                <a:lnTo>
                  <a:pt x="6514" y="39319"/>
                </a:lnTo>
                <a:lnTo>
                  <a:pt x="6753" y="39080"/>
                </a:lnTo>
                <a:lnTo>
                  <a:pt x="6872" y="38841"/>
                </a:lnTo>
                <a:lnTo>
                  <a:pt x="6992" y="38602"/>
                </a:lnTo>
                <a:lnTo>
                  <a:pt x="6992" y="38363"/>
                </a:lnTo>
                <a:lnTo>
                  <a:pt x="6992" y="38184"/>
                </a:lnTo>
                <a:lnTo>
                  <a:pt x="6813" y="38004"/>
                </a:lnTo>
                <a:close/>
                <a:moveTo>
                  <a:pt x="12370" y="38243"/>
                </a:moveTo>
                <a:lnTo>
                  <a:pt x="12250" y="38303"/>
                </a:lnTo>
                <a:lnTo>
                  <a:pt x="12131" y="38363"/>
                </a:lnTo>
                <a:lnTo>
                  <a:pt x="11892" y="38662"/>
                </a:lnTo>
                <a:lnTo>
                  <a:pt x="11772" y="39020"/>
                </a:lnTo>
                <a:lnTo>
                  <a:pt x="11713" y="39379"/>
                </a:lnTo>
                <a:lnTo>
                  <a:pt x="11772" y="39678"/>
                </a:lnTo>
                <a:lnTo>
                  <a:pt x="11832" y="39797"/>
                </a:lnTo>
                <a:lnTo>
                  <a:pt x="11952" y="39857"/>
                </a:lnTo>
                <a:lnTo>
                  <a:pt x="12191" y="39857"/>
                </a:lnTo>
                <a:lnTo>
                  <a:pt x="12370" y="39737"/>
                </a:lnTo>
                <a:lnTo>
                  <a:pt x="12549" y="39498"/>
                </a:lnTo>
                <a:lnTo>
                  <a:pt x="12788" y="39140"/>
                </a:lnTo>
                <a:lnTo>
                  <a:pt x="12848" y="38901"/>
                </a:lnTo>
                <a:lnTo>
                  <a:pt x="12908" y="38662"/>
                </a:lnTo>
                <a:lnTo>
                  <a:pt x="12908" y="38482"/>
                </a:lnTo>
                <a:lnTo>
                  <a:pt x="12848" y="38303"/>
                </a:lnTo>
                <a:lnTo>
                  <a:pt x="12669" y="38243"/>
                </a:lnTo>
                <a:close/>
                <a:moveTo>
                  <a:pt x="9442" y="38721"/>
                </a:moveTo>
                <a:lnTo>
                  <a:pt x="9203" y="38781"/>
                </a:lnTo>
                <a:lnTo>
                  <a:pt x="9024" y="38901"/>
                </a:lnTo>
                <a:lnTo>
                  <a:pt x="8844" y="39080"/>
                </a:lnTo>
                <a:lnTo>
                  <a:pt x="8784" y="39259"/>
                </a:lnTo>
                <a:lnTo>
                  <a:pt x="8784" y="39498"/>
                </a:lnTo>
                <a:lnTo>
                  <a:pt x="8844" y="39678"/>
                </a:lnTo>
                <a:lnTo>
                  <a:pt x="8964" y="39857"/>
                </a:lnTo>
                <a:lnTo>
                  <a:pt x="9203" y="39917"/>
                </a:lnTo>
                <a:lnTo>
                  <a:pt x="9442" y="39917"/>
                </a:lnTo>
                <a:lnTo>
                  <a:pt x="9621" y="39797"/>
                </a:lnTo>
                <a:lnTo>
                  <a:pt x="9800" y="39558"/>
                </a:lnTo>
                <a:lnTo>
                  <a:pt x="9860" y="39379"/>
                </a:lnTo>
                <a:lnTo>
                  <a:pt x="9860" y="39140"/>
                </a:lnTo>
                <a:lnTo>
                  <a:pt x="9800" y="38901"/>
                </a:lnTo>
                <a:lnTo>
                  <a:pt x="9681" y="38781"/>
                </a:lnTo>
                <a:lnTo>
                  <a:pt x="9442" y="38721"/>
                </a:lnTo>
                <a:close/>
                <a:moveTo>
                  <a:pt x="18465" y="5259"/>
                </a:moveTo>
                <a:lnTo>
                  <a:pt x="18764" y="5318"/>
                </a:lnTo>
                <a:lnTo>
                  <a:pt x="19062" y="5498"/>
                </a:lnTo>
                <a:lnTo>
                  <a:pt x="19421" y="5737"/>
                </a:lnTo>
                <a:lnTo>
                  <a:pt x="19660" y="5976"/>
                </a:lnTo>
                <a:lnTo>
                  <a:pt x="19899" y="6334"/>
                </a:lnTo>
                <a:lnTo>
                  <a:pt x="20078" y="6693"/>
                </a:lnTo>
                <a:lnTo>
                  <a:pt x="20198" y="7171"/>
                </a:lnTo>
                <a:lnTo>
                  <a:pt x="20317" y="7649"/>
                </a:lnTo>
                <a:lnTo>
                  <a:pt x="20437" y="8127"/>
                </a:lnTo>
                <a:lnTo>
                  <a:pt x="20437" y="8605"/>
                </a:lnTo>
                <a:lnTo>
                  <a:pt x="20497" y="9621"/>
                </a:lnTo>
                <a:lnTo>
                  <a:pt x="20437" y="10636"/>
                </a:lnTo>
                <a:lnTo>
                  <a:pt x="20258" y="13086"/>
                </a:lnTo>
                <a:lnTo>
                  <a:pt x="20138" y="14341"/>
                </a:lnTo>
                <a:lnTo>
                  <a:pt x="20138" y="15536"/>
                </a:lnTo>
                <a:lnTo>
                  <a:pt x="20138" y="16791"/>
                </a:lnTo>
                <a:lnTo>
                  <a:pt x="20258" y="17986"/>
                </a:lnTo>
                <a:lnTo>
                  <a:pt x="20377" y="18584"/>
                </a:lnTo>
                <a:lnTo>
                  <a:pt x="20497" y="19181"/>
                </a:lnTo>
                <a:lnTo>
                  <a:pt x="20676" y="19779"/>
                </a:lnTo>
                <a:lnTo>
                  <a:pt x="20915" y="20377"/>
                </a:lnTo>
                <a:lnTo>
                  <a:pt x="21273" y="21094"/>
                </a:lnTo>
                <a:lnTo>
                  <a:pt x="21632" y="21691"/>
                </a:lnTo>
                <a:lnTo>
                  <a:pt x="22110" y="22229"/>
                </a:lnTo>
                <a:lnTo>
                  <a:pt x="22588" y="22707"/>
                </a:lnTo>
                <a:lnTo>
                  <a:pt x="23604" y="23723"/>
                </a:lnTo>
                <a:lnTo>
                  <a:pt x="24142" y="24201"/>
                </a:lnTo>
                <a:lnTo>
                  <a:pt x="24679" y="24739"/>
                </a:lnTo>
                <a:lnTo>
                  <a:pt x="25157" y="25336"/>
                </a:lnTo>
                <a:lnTo>
                  <a:pt x="25516" y="25934"/>
                </a:lnTo>
                <a:lnTo>
                  <a:pt x="25875" y="26591"/>
                </a:lnTo>
                <a:lnTo>
                  <a:pt x="26114" y="27308"/>
                </a:lnTo>
                <a:lnTo>
                  <a:pt x="26293" y="27965"/>
                </a:lnTo>
                <a:lnTo>
                  <a:pt x="26412" y="28683"/>
                </a:lnTo>
                <a:lnTo>
                  <a:pt x="26472" y="29459"/>
                </a:lnTo>
                <a:lnTo>
                  <a:pt x="26412" y="30176"/>
                </a:lnTo>
                <a:lnTo>
                  <a:pt x="26353" y="30953"/>
                </a:lnTo>
                <a:lnTo>
                  <a:pt x="26173" y="31670"/>
                </a:lnTo>
                <a:lnTo>
                  <a:pt x="25934" y="32447"/>
                </a:lnTo>
                <a:lnTo>
                  <a:pt x="25695" y="33224"/>
                </a:lnTo>
                <a:lnTo>
                  <a:pt x="25337" y="34001"/>
                </a:lnTo>
                <a:lnTo>
                  <a:pt x="24978" y="34778"/>
                </a:lnTo>
                <a:lnTo>
                  <a:pt x="24560" y="35495"/>
                </a:lnTo>
                <a:lnTo>
                  <a:pt x="24142" y="36212"/>
                </a:lnTo>
                <a:lnTo>
                  <a:pt x="23604" y="36929"/>
                </a:lnTo>
                <a:lnTo>
                  <a:pt x="23126" y="37586"/>
                </a:lnTo>
                <a:lnTo>
                  <a:pt x="22528" y="38243"/>
                </a:lnTo>
                <a:lnTo>
                  <a:pt x="21931" y="38841"/>
                </a:lnTo>
                <a:lnTo>
                  <a:pt x="21333" y="39379"/>
                </a:lnTo>
                <a:lnTo>
                  <a:pt x="20736" y="39857"/>
                </a:lnTo>
                <a:lnTo>
                  <a:pt x="20078" y="40335"/>
                </a:lnTo>
                <a:lnTo>
                  <a:pt x="19421" y="40693"/>
                </a:lnTo>
                <a:lnTo>
                  <a:pt x="18943" y="40932"/>
                </a:lnTo>
                <a:lnTo>
                  <a:pt x="18405" y="41171"/>
                </a:lnTo>
                <a:lnTo>
                  <a:pt x="17867" y="41351"/>
                </a:lnTo>
                <a:lnTo>
                  <a:pt x="17270" y="41470"/>
                </a:lnTo>
                <a:lnTo>
                  <a:pt x="16075" y="41649"/>
                </a:lnTo>
                <a:lnTo>
                  <a:pt x="14880" y="41709"/>
                </a:lnTo>
                <a:lnTo>
                  <a:pt x="13684" y="41709"/>
                </a:lnTo>
                <a:lnTo>
                  <a:pt x="12489" y="41590"/>
                </a:lnTo>
                <a:lnTo>
                  <a:pt x="11354" y="41470"/>
                </a:lnTo>
                <a:lnTo>
                  <a:pt x="10219" y="41291"/>
                </a:lnTo>
                <a:lnTo>
                  <a:pt x="9024" y="40992"/>
                </a:lnTo>
                <a:lnTo>
                  <a:pt x="7888" y="40634"/>
                </a:lnTo>
                <a:lnTo>
                  <a:pt x="6753" y="40215"/>
                </a:lnTo>
                <a:lnTo>
                  <a:pt x="5737" y="39678"/>
                </a:lnTo>
                <a:lnTo>
                  <a:pt x="4721" y="39080"/>
                </a:lnTo>
                <a:lnTo>
                  <a:pt x="4243" y="38721"/>
                </a:lnTo>
                <a:lnTo>
                  <a:pt x="3765" y="38303"/>
                </a:lnTo>
                <a:lnTo>
                  <a:pt x="3347" y="37885"/>
                </a:lnTo>
                <a:lnTo>
                  <a:pt x="2988" y="37467"/>
                </a:lnTo>
                <a:lnTo>
                  <a:pt x="2570" y="36989"/>
                </a:lnTo>
                <a:lnTo>
                  <a:pt x="2271" y="36451"/>
                </a:lnTo>
                <a:lnTo>
                  <a:pt x="2510" y="36451"/>
                </a:lnTo>
                <a:lnTo>
                  <a:pt x="2689" y="36331"/>
                </a:lnTo>
                <a:lnTo>
                  <a:pt x="2809" y="36271"/>
                </a:lnTo>
                <a:lnTo>
                  <a:pt x="2869" y="36092"/>
                </a:lnTo>
                <a:lnTo>
                  <a:pt x="2928" y="35973"/>
                </a:lnTo>
                <a:lnTo>
                  <a:pt x="2928" y="35793"/>
                </a:lnTo>
                <a:lnTo>
                  <a:pt x="2809" y="35495"/>
                </a:lnTo>
                <a:lnTo>
                  <a:pt x="2570" y="35256"/>
                </a:lnTo>
                <a:lnTo>
                  <a:pt x="2450" y="35196"/>
                </a:lnTo>
                <a:lnTo>
                  <a:pt x="2331" y="35136"/>
                </a:lnTo>
                <a:lnTo>
                  <a:pt x="2152" y="35136"/>
                </a:lnTo>
                <a:lnTo>
                  <a:pt x="2032" y="35256"/>
                </a:lnTo>
                <a:lnTo>
                  <a:pt x="1913" y="35375"/>
                </a:lnTo>
                <a:lnTo>
                  <a:pt x="1793" y="35554"/>
                </a:lnTo>
                <a:lnTo>
                  <a:pt x="1494" y="34897"/>
                </a:lnTo>
                <a:lnTo>
                  <a:pt x="1255" y="34240"/>
                </a:lnTo>
                <a:lnTo>
                  <a:pt x="1136" y="33582"/>
                </a:lnTo>
                <a:lnTo>
                  <a:pt x="1076" y="32925"/>
                </a:lnTo>
                <a:lnTo>
                  <a:pt x="1076" y="32268"/>
                </a:lnTo>
                <a:lnTo>
                  <a:pt x="1136" y="31670"/>
                </a:lnTo>
                <a:lnTo>
                  <a:pt x="1255" y="31013"/>
                </a:lnTo>
                <a:lnTo>
                  <a:pt x="1375" y="30415"/>
                </a:lnTo>
                <a:lnTo>
                  <a:pt x="1614" y="29818"/>
                </a:lnTo>
                <a:lnTo>
                  <a:pt x="1853" y="29220"/>
                </a:lnTo>
                <a:lnTo>
                  <a:pt x="2450" y="28025"/>
                </a:lnTo>
                <a:lnTo>
                  <a:pt x="3227" y="26890"/>
                </a:lnTo>
                <a:lnTo>
                  <a:pt x="4064" y="25755"/>
                </a:lnTo>
                <a:lnTo>
                  <a:pt x="4960" y="24619"/>
                </a:lnTo>
                <a:lnTo>
                  <a:pt x="5916" y="23484"/>
                </a:lnTo>
                <a:lnTo>
                  <a:pt x="7769" y="21273"/>
                </a:lnTo>
                <a:lnTo>
                  <a:pt x="8605" y="20197"/>
                </a:lnTo>
                <a:lnTo>
                  <a:pt x="9382" y="19062"/>
                </a:lnTo>
                <a:lnTo>
                  <a:pt x="10039" y="17927"/>
                </a:lnTo>
                <a:lnTo>
                  <a:pt x="10278" y="17389"/>
                </a:lnTo>
                <a:lnTo>
                  <a:pt x="10517" y="16791"/>
                </a:lnTo>
                <a:lnTo>
                  <a:pt x="11115" y="14819"/>
                </a:lnTo>
                <a:lnTo>
                  <a:pt x="11772" y="12788"/>
                </a:lnTo>
                <a:lnTo>
                  <a:pt x="12131" y="11772"/>
                </a:lnTo>
                <a:lnTo>
                  <a:pt x="12549" y="10816"/>
                </a:lnTo>
                <a:lnTo>
                  <a:pt x="13087" y="9919"/>
                </a:lnTo>
                <a:lnTo>
                  <a:pt x="13684" y="9083"/>
                </a:lnTo>
                <a:lnTo>
                  <a:pt x="14342" y="8366"/>
                </a:lnTo>
                <a:lnTo>
                  <a:pt x="14700" y="8067"/>
                </a:lnTo>
                <a:lnTo>
                  <a:pt x="15059" y="7828"/>
                </a:lnTo>
                <a:lnTo>
                  <a:pt x="15477" y="7589"/>
                </a:lnTo>
                <a:lnTo>
                  <a:pt x="15895" y="7350"/>
                </a:lnTo>
                <a:lnTo>
                  <a:pt x="16373" y="7230"/>
                </a:lnTo>
                <a:lnTo>
                  <a:pt x="16851" y="7171"/>
                </a:lnTo>
                <a:lnTo>
                  <a:pt x="17270" y="7171"/>
                </a:lnTo>
                <a:lnTo>
                  <a:pt x="17808" y="7230"/>
                </a:lnTo>
                <a:lnTo>
                  <a:pt x="18345" y="7290"/>
                </a:lnTo>
                <a:lnTo>
                  <a:pt x="18525" y="7290"/>
                </a:lnTo>
                <a:lnTo>
                  <a:pt x="18644" y="7230"/>
                </a:lnTo>
                <a:lnTo>
                  <a:pt x="18823" y="7051"/>
                </a:lnTo>
                <a:lnTo>
                  <a:pt x="18823" y="6932"/>
                </a:lnTo>
                <a:lnTo>
                  <a:pt x="18764" y="6812"/>
                </a:lnTo>
                <a:lnTo>
                  <a:pt x="18584" y="6693"/>
                </a:lnTo>
                <a:lnTo>
                  <a:pt x="18166" y="6513"/>
                </a:lnTo>
                <a:lnTo>
                  <a:pt x="17808" y="6454"/>
                </a:lnTo>
                <a:lnTo>
                  <a:pt x="17927" y="5856"/>
                </a:lnTo>
                <a:lnTo>
                  <a:pt x="18047" y="5617"/>
                </a:lnTo>
                <a:lnTo>
                  <a:pt x="18166" y="5378"/>
                </a:lnTo>
                <a:lnTo>
                  <a:pt x="18286" y="5259"/>
                </a:lnTo>
                <a:close/>
                <a:moveTo>
                  <a:pt x="19899" y="0"/>
                </a:moveTo>
                <a:lnTo>
                  <a:pt x="19720" y="120"/>
                </a:lnTo>
                <a:lnTo>
                  <a:pt x="19540" y="299"/>
                </a:lnTo>
                <a:lnTo>
                  <a:pt x="19122" y="777"/>
                </a:lnTo>
                <a:lnTo>
                  <a:pt x="18704" y="1315"/>
                </a:lnTo>
                <a:lnTo>
                  <a:pt x="18345" y="1912"/>
                </a:lnTo>
                <a:lnTo>
                  <a:pt x="17927" y="2689"/>
                </a:lnTo>
                <a:lnTo>
                  <a:pt x="17449" y="3585"/>
                </a:lnTo>
                <a:lnTo>
                  <a:pt x="17210" y="4004"/>
                </a:lnTo>
                <a:lnTo>
                  <a:pt x="17031" y="4422"/>
                </a:lnTo>
                <a:lnTo>
                  <a:pt x="16911" y="4661"/>
                </a:lnTo>
                <a:lnTo>
                  <a:pt x="16732" y="4960"/>
                </a:lnTo>
                <a:lnTo>
                  <a:pt x="16134" y="5796"/>
                </a:lnTo>
                <a:lnTo>
                  <a:pt x="15477" y="6513"/>
                </a:lnTo>
                <a:lnTo>
                  <a:pt x="15238" y="6752"/>
                </a:lnTo>
                <a:lnTo>
                  <a:pt x="15059" y="6932"/>
                </a:lnTo>
                <a:lnTo>
                  <a:pt x="14521" y="7171"/>
                </a:lnTo>
                <a:lnTo>
                  <a:pt x="14043" y="7529"/>
                </a:lnTo>
                <a:lnTo>
                  <a:pt x="13625" y="7888"/>
                </a:lnTo>
                <a:lnTo>
                  <a:pt x="13206" y="8306"/>
                </a:lnTo>
                <a:lnTo>
                  <a:pt x="12728" y="8784"/>
                </a:lnTo>
                <a:lnTo>
                  <a:pt x="12370" y="9262"/>
                </a:lnTo>
                <a:lnTo>
                  <a:pt x="12011" y="9800"/>
                </a:lnTo>
                <a:lnTo>
                  <a:pt x="11713" y="10397"/>
                </a:lnTo>
                <a:lnTo>
                  <a:pt x="11175" y="11533"/>
                </a:lnTo>
                <a:lnTo>
                  <a:pt x="10756" y="12788"/>
                </a:lnTo>
                <a:lnTo>
                  <a:pt x="9980" y="15238"/>
                </a:lnTo>
                <a:lnTo>
                  <a:pt x="9621" y="16492"/>
                </a:lnTo>
                <a:lnTo>
                  <a:pt x="9143" y="17628"/>
                </a:lnTo>
                <a:lnTo>
                  <a:pt x="8545" y="18703"/>
                </a:lnTo>
                <a:lnTo>
                  <a:pt x="7948" y="19719"/>
                </a:lnTo>
                <a:lnTo>
                  <a:pt x="7231" y="20675"/>
                </a:lnTo>
                <a:lnTo>
                  <a:pt x="6454" y="21631"/>
                </a:lnTo>
                <a:lnTo>
                  <a:pt x="4900" y="23424"/>
                </a:lnTo>
                <a:lnTo>
                  <a:pt x="3287" y="25217"/>
                </a:lnTo>
                <a:lnTo>
                  <a:pt x="2510" y="26173"/>
                </a:lnTo>
                <a:lnTo>
                  <a:pt x="1853" y="27189"/>
                </a:lnTo>
                <a:lnTo>
                  <a:pt x="1196" y="28205"/>
                </a:lnTo>
                <a:lnTo>
                  <a:pt x="718" y="29280"/>
                </a:lnTo>
                <a:lnTo>
                  <a:pt x="299" y="30415"/>
                </a:lnTo>
                <a:lnTo>
                  <a:pt x="180" y="31013"/>
                </a:lnTo>
                <a:lnTo>
                  <a:pt x="60" y="31611"/>
                </a:lnTo>
                <a:lnTo>
                  <a:pt x="0" y="32208"/>
                </a:lnTo>
                <a:lnTo>
                  <a:pt x="0" y="32806"/>
                </a:lnTo>
                <a:lnTo>
                  <a:pt x="60" y="33403"/>
                </a:lnTo>
                <a:lnTo>
                  <a:pt x="120" y="34061"/>
                </a:lnTo>
                <a:lnTo>
                  <a:pt x="239" y="34658"/>
                </a:lnTo>
                <a:lnTo>
                  <a:pt x="419" y="35256"/>
                </a:lnTo>
                <a:lnTo>
                  <a:pt x="598" y="35793"/>
                </a:lnTo>
                <a:lnTo>
                  <a:pt x="837" y="36331"/>
                </a:lnTo>
                <a:lnTo>
                  <a:pt x="1136" y="36869"/>
                </a:lnTo>
                <a:lnTo>
                  <a:pt x="1435" y="37407"/>
                </a:lnTo>
                <a:lnTo>
                  <a:pt x="1793" y="37885"/>
                </a:lnTo>
                <a:lnTo>
                  <a:pt x="2152" y="38363"/>
                </a:lnTo>
                <a:lnTo>
                  <a:pt x="2988" y="39199"/>
                </a:lnTo>
                <a:lnTo>
                  <a:pt x="3944" y="39976"/>
                </a:lnTo>
                <a:lnTo>
                  <a:pt x="4960" y="40634"/>
                </a:lnTo>
                <a:lnTo>
                  <a:pt x="6036" y="41231"/>
                </a:lnTo>
                <a:lnTo>
                  <a:pt x="7052" y="41649"/>
                </a:lnTo>
                <a:lnTo>
                  <a:pt x="8127" y="42008"/>
                </a:lnTo>
                <a:lnTo>
                  <a:pt x="9203" y="42366"/>
                </a:lnTo>
                <a:lnTo>
                  <a:pt x="10338" y="42606"/>
                </a:lnTo>
                <a:lnTo>
                  <a:pt x="11473" y="42785"/>
                </a:lnTo>
                <a:lnTo>
                  <a:pt x="12609" y="42904"/>
                </a:lnTo>
                <a:lnTo>
                  <a:pt x="13744" y="42964"/>
                </a:lnTo>
                <a:lnTo>
                  <a:pt x="14880" y="42904"/>
                </a:lnTo>
                <a:lnTo>
                  <a:pt x="16015" y="42785"/>
                </a:lnTo>
                <a:lnTo>
                  <a:pt x="17090" y="42546"/>
                </a:lnTo>
                <a:lnTo>
                  <a:pt x="18166" y="42247"/>
                </a:lnTo>
                <a:lnTo>
                  <a:pt x="19242" y="41888"/>
                </a:lnTo>
                <a:lnTo>
                  <a:pt x="20258" y="41351"/>
                </a:lnTo>
                <a:lnTo>
                  <a:pt x="21214" y="40813"/>
                </a:lnTo>
                <a:lnTo>
                  <a:pt x="22110" y="40096"/>
                </a:lnTo>
                <a:lnTo>
                  <a:pt x="22887" y="39319"/>
                </a:lnTo>
                <a:lnTo>
                  <a:pt x="23664" y="38482"/>
                </a:lnTo>
                <a:lnTo>
                  <a:pt x="24321" y="37586"/>
                </a:lnTo>
                <a:lnTo>
                  <a:pt x="24978" y="36630"/>
                </a:lnTo>
                <a:lnTo>
                  <a:pt x="25576" y="35674"/>
                </a:lnTo>
                <a:lnTo>
                  <a:pt x="26114" y="34598"/>
                </a:lnTo>
                <a:lnTo>
                  <a:pt x="26532" y="33582"/>
                </a:lnTo>
                <a:lnTo>
                  <a:pt x="26890" y="32447"/>
                </a:lnTo>
                <a:lnTo>
                  <a:pt x="27189" y="31372"/>
                </a:lnTo>
                <a:lnTo>
                  <a:pt x="27309" y="30236"/>
                </a:lnTo>
                <a:lnTo>
                  <a:pt x="27368" y="29161"/>
                </a:lnTo>
                <a:lnTo>
                  <a:pt x="27309" y="28085"/>
                </a:lnTo>
                <a:lnTo>
                  <a:pt x="27189" y="27547"/>
                </a:lnTo>
                <a:lnTo>
                  <a:pt x="27070" y="27009"/>
                </a:lnTo>
                <a:lnTo>
                  <a:pt x="26890" y="26531"/>
                </a:lnTo>
                <a:lnTo>
                  <a:pt x="26711" y="25994"/>
                </a:lnTo>
                <a:lnTo>
                  <a:pt x="26472" y="25516"/>
                </a:lnTo>
                <a:lnTo>
                  <a:pt x="26173" y="25037"/>
                </a:lnTo>
                <a:lnTo>
                  <a:pt x="25875" y="24559"/>
                </a:lnTo>
                <a:lnTo>
                  <a:pt x="25516" y="24081"/>
                </a:lnTo>
                <a:lnTo>
                  <a:pt x="25098" y="23663"/>
                </a:lnTo>
                <a:lnTo>
                  <a:pt x="24620" y="23185"/>
                </a:lnTo>
                <a:lnTo>
                  <a:pt x="24082" y="22707"/>
                </a:lnTo>
                <a:lnTo>
                  <a:pt x="23604" y="22229"/>
                </a:lnTo>
                <a:lnTo>
                  <a:pt x="23186" y="21691"/>
                </a:lnTo>
                <a:lnTo>
                  <a:pt x="22827" y="21213"/>
                </a:lnTo>
                <a:lnTo>
                  <a:pt x="22468" y="20675"/>
                </a:lnTo>
                <a:lnTo>
                  <a:pt x="22170" y="20138"/>
                </a:lnTo>
                <a:lnTo>
                  <a:pt x="21931" y="19540"/>
                </a:lnTo>
                <a:lnTo>
                  <a:pt x="21692" y="19002"/>
                </a:lnTo>
                <a:lnTo>
                  <a:pt x="21512" y="18405"/>
                </a:lnTo>
                <a:lnTo>
                  <a:pt x="21393" y="17807"/>
                </a:lnTo>
                <a:lnTo>
                  <a:pt x="21214" y="16552"/>
                </a:lnTo>
                <a:lnTo>
                  <a:pt x="21154" y="15238"/>
                </a:lnTo>
                <a:lnTo>
                  <a:pt x="21154" y="13804"/>
                </a:lnTo>
                <a:lnTo>
                  <a:pt x="21273" y="12608"/>
                </a:lnTo>
                <a:lnTo>
                  <a:pt x="21393" y="11174"/>
                </a:lnTo>
                <a:lnTo>
                  <a:pt x="21512" y="9680"/>
                </a:lnTo>
                <a:lnTo>
                  <a:pt x="21512" y="8963"/>
                </a:lnTo>
                <a:lnTo>
                  <a:pt x="21453" y="8187"/>
                </a:lnTo>
                <a:lnTo>
                  <a:pt x="21393" y="7469"/>
                </a:lnTo>
                <a:lnTo>
                  <a:pt x="21214" y="6812"/>
                </a:lnTo>
                <a:lnTo>
                  <a:pt x="21034" y="6155"/>
                </a:lnTo>
                <a:lnTo>
                  <a:pt x="20736" y="5617"/>
                </a:lnTo>
                <a:lnTo>
                  <a:pt x="20317" y="5079"/>
                </a:lnTo>
                <a:lnTo>
                  <a:pt x="19839" y="4661"/>
                </a:lnTo>
                <a:lnTo>
                  <a:pt x="19540" y="4482"/>
                </a:lnTo>
                <a:lnTo>
                  <a:pt x="19242" y="4362"/>
                </a:lnTo>
                <a:lnTo>
                  <a:pt x="18883" y="4243"/>
                </a:lnTo>
                <a:lnTo>
                  <a:pt x="18465" y="4123"/>
                </a:lnTo>
                <a:lnTo>
                  <a:pt x="18644" y="3765"/>
                </a:lnTo>
                <a:lnTo>
                  <a:pt x="18943" y="3287"/>
                </a:lnTo>
                <a:lnTo>
                  <a:pt x="19660" y="2211"/>
                </a:lnTo>
                <a:lnTo>
                  <a:pt x="19959" y="1673"/>
                </a:lnTo>
                <a:lnTo>
                  <a:pt x="20258" y="1135"/>
                </a:lnTo>
                <a:lnTo>
                  <a:pt x="20437" y="717"/>
                </a:lnTo>
                <a:lnTo>
                  <a:pt x="20437" y="478"/>
                </a:lnTo>
                <a:lnTo>
                  <a:pt x="20437" y="359"/>
                </a:lnTo>
                <a:lnTo>
                  <a:pt x="20377" y="120"/>
                </a:lnTo>
                <a:lnTo>
                  <a:pt x="20258"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45" name="Google Shape;45;p2"/>
          <p:cNvSpPr/>
          <p:nvPr/>
        </p:nvSpPr>
        <p:spPr>
          <a:xfrm>
            <a:off x="6400478" y="2182183"/>
            <a:ext cx="872604" cy="952077"/>
          </a:xfrm>
          <a:custGeom>
            <a:avLst/>
            <a:gdLst/>
            <a:ahLst/>
            <a:cxnLst/>
            <a:rect l="l" t="t" r="r" b="b"/>
            <a:pathLst>
              <a:path w="32149" h="35077" extrusionOk="0">
                <a:moveTo>
                  <a:pt x="15656" y="13266"/>
                </a:moveTo>
                <a:lnTo>
                  <a:pt x="16791" y="13385"/>
                </a:lnTo>
                <a:lnTo>
                  <a:pt x="17688" y="13565"/>
                </a:lnTo>
                <a:lnTo>
                  <a:pt x="18524" y="13864"/>
                </a:lnTo>
                <a:lnTo>
                  <a:pt x="19301" y="14282"/>
                </a:lnTo>
                <a:lnTo>
                  <a:pt x="19660" y="14521"/>
                </a:lnTo>
                <a:lnTo>
                  <a:pt x="19958" y="14760"/>
                </a:lnTo>
                <a:lnTo>
                  <a:pt x="20257" y="15059"/>
                </a:lnTo>
                <a:lnTo>
                  <a:pt x="20496" y="15417"/>
                </a:lnTo>
                <a:lnTo>
                  <a:pt x="20675" y="15776"/>
                </a:lnTo>
                <a:lnTo>
                  <a:pt x="20795" y="16134"/>
                </a:lnTo>
                <a:lnTo>
                  <a:pt x="20914" y="16553"/>
                </a:lnTo>
                <a:lnTo>
                  <a:pt x="20914" y="16971"/>
                </a:lnTo>
                <a:lnTo>
                  <a:pt x="20855" y="17449"/>
                </a:lnTo>
                <a:lnTo>
                  <a:pt x="20735" y="17927"/>
                </a:lnTo>
                <a:lnTo>
                  <a:pt x="20496" y="18524"/>
                </a:lnTo>
                <a:lnTo>
                  <a:pt x="20197" y="19002"/>
                </a:lnTo>
                <a:lnTo>
                  <a:pt x="19899" y="19481"/>
                </a:lnTo>
                <a:lnTo>
                  <a:pt x="19540" y="19899"/>
                </a:lnTo>
                <a:lnTo>
                  <a:pt x="19122" y="20317"/>
                </a:lnTo>
                <a:lnTo>
                  <a:pt x="18644" y="20676"/>
                </a:lnTo>
                <a:lnTo>
                  <a:pt x="18166" y="20974"/>
                </a:lnTo>
                <a:lnTo>
                  <a:pt x="17688" y="21213"/>
                </a:lnTo>
                <a:lnTo>
                  <a:pt x="17150" y="21452"/>
                </a:lnTo>
                <a:lnTo>
                  <a:pt x="16612" y="21691"/>
                </a:lnTo>
                <a:lnTo>
                  <a:pt x="16015" y="21811"/>
                </a:lnTo>
                <a:lnTo>
                  <a:pt x="15477" y="21930"/>
                </a:lnTo>
                <a:lnTo>
                  <a:pt x="14879" y="21990"/>
                </a:lnTo>
                <a:lnTo>
                  <a:pt x="14341" y="22050"/>
                </a:lnTo>
                <a:lnTo>
                  <a:pt x="13206" y="22050"/>
                </a:lnTo>
                <a:lnTo>
                  <a:pt x="12608" y="21930"/>
                </a:lnTo>
                <a:lnTo>
                  <a:pt x="12071" y="21811"/>
                </a:lnTo>
                <a:lnTo>
                  <a:pt x="11533" y="21691"/>
                </a:lnTo>
                <a:lnTo>
                  <a:pt x="10995" y="21452"/>
                </a:lnTo>
                <a:lnTo>
                  <a:pt x="10517" y="21213"/>
                </a:lnTo>
                <a:lnTo>
                  <a:pt x="10039" y="20915"/>
                </a:lnTo>
                <a:lnTo>
                  <a:pt x="9621" y="20616"/>
                </a:lnTo>
                <a:lnTo>
                  <a:pt x="9202" y="20257"/>
                </a:lnTo>
                <a:lnTo>
                  <a:pt x="8904" y="19839"/>
                </a:lnTo>
                <a:lnTo>
                  <a:pt x="8665" y="19421"/>
                </a:lnTo>
                <a:lnTo>
                  <a:pt x="8485" y="19002"/>
                </a:lnTo>
                <a:lnTo>
                  <a:pt x="8426" y="18524"/>
                </a:lnTo>
                <a:lnTo>
                  <a:pt x="8426" y="18046"/>
                </a:lnTo>
                <a:lnTo>
                  <a:pt x="8545" y="17509"/>
                </a:lnTo>
                <a:lnTo>
                  <a:pt x="8784" y="16971"/>
                </a:lnTo>
                <a:lnTo>
                  <a:pt x="9143" y="16373"/>
                </a:lnTo>
                <a:lnTo>
                  <a:pt x="9501" y="15955"/>
                </a:lnTo>
                <a:lnTo>
                  <a:pt x="9860" y="15537"/>
                </a:lnTo>
                <a:lnTo>
                  <a:pt x="10278" y="15118"/>
                </a:lnTo>
                <a:lnTo>
                  <a:pt x="10696" y="14820"/>
                </a:lnTo>
                <a:lnTo>
                  <a:pt x="11115" y="14461"/>
                </a:lnTo>
                <a:lnTo>
                  <a:pt x="11593" y="14222"/>
                </a:lnTo>
                <a:lnTo>
                  <a:pt x="12071" y="13983"/>
                </a:lnTo>
                <a:lnTo>
                  <a:pt x="12549" y="13744"/>
                </a:lnTo>
                <a:lnTo>
                  <a:pt x="13027" y="13565"/>
                </a:lnTo>
                <a:lnTo>
                  <a:pt x="13565" y="13445"/>
                </a:lnTo>
                <a:lnTo>
                  <a:pt x="14043" y="13326"/>
                </a:lnTo>
                <a:lnTo>
                  <a:pt x="14580" y="13266"/>
                </a:lnTo>
                <a:close/>
                <a:moveTo>
                  <a:pt x="15716" y="12190"/>
                </a:moveTo>
                <a:lnTo>
                  <a:pt x="14640" y="12310"/>
                </a:lnTo>
                <a:lnTo>
                  <a:pt x="13565" y="12549"/>
                </a:lnTo>
                <a:lnTo>
                  <a:pt x="12489" y="12907"/>
                </a:lnTo>
                <a:lnTo>
                  <a:pt x="11473" y="13326"/>
                </a:lnTo>
                <a:lnTo>
                  <a:pt x="10935" y="13625"/>
                </a:lnTo>
                <a:lnTo>
                  <a:pt x="10398" y="13983"/>
                </a:lnTo>
                <a:lnTo>
                  <a:pt x="9860" y="14401"/>
                </a:lnTo>
                <a:lnTo>
                  <a:pt x="9382" y="14879"/>
                </a:lnTo>
                <a:lnTo>
                  <a:pt x="8904" y="15357"/>
                </a:lnTo>
                <a:lnTo>
                  <a:pt x="8485" y="15895"/>
                </a:lnTo>
                <a:lnTo>
                  <a:pt x="8127" y="16433"/>
                </a:lnTo>
                <a:lnTo>
                  <a:pt x="7828" y="17031"/>
                </a:lnTo>
                <a:lnTo>
                  <a:pt x="7649" y="17628"/>
                </a:lnTo>
                <a:lnTo>
                  <a:pt x="7470" y="18226"/>
                </a:lnTo>
                <a:lnTo>
                  <a:pt x="7470" y="18823"/>
                </a:lnTo>
                <a:lnTo>
                  <a:pt x="7529" y="19421"/>
                </a:lnTo>
                <a:lnTo>
                  <a:pt x="7649" y="19959"/>
                </a:lnTo>
                <a:lnTo>
                  <a:pt x="7948" y="20556"/>
                </a:lnTo>
                <a:lnTo>
                  <a:pt x="8366" y="21094"/>
                </a:lnTo>
                <a:lnTo>
                  <a:pt x="8963" y="21572"/>
                </a:lnTo>
                <a:lnTo>
                  <a:pt x="9501" y="21990"/>
                </a:lnTo>
                <a:lnTo>
                  <a:pt x="10099" y="22289"/>
                </a:lnTo>
                <a:lnTo>
                  <a:pt x="10696" y="22588"/>
                </a:lnTo>
                <a:lnTo>
                  <a:pt x="11354" y="22827"/>
                </a:lnTo>
                <a:lnTo>
                  <a:pt x="12011" y="22946"/>
                </a:lnTo>
                <a:lnTo>
                  <a:pt x="12668" y="23066"/>
                </a:lnTo>
                <a:lnTo>
                  <a:pt x="13385" y="23126"/>
                </a:lnTo>
                <a:lnTo>
                  <a:pt x="14102" y="23185"/>
                </a:lnTo>
                <a:lnTo>
                  <a:pt x="14760" y="23126"/>
                </a:lnTo>
                <a:lnTo>
                  <a:pt x="15477" y="23006"/>
                </a:lnTo>
                <a:lnTo>
                  <a:pt x="16134" y="22887"/>
                </a:lnTo>
                <a:lnTo>
                  <a:pt x="16791" y="22707"/>
                </a:lnTo>
                <a:lnTo>
                  <a:pt x="17449" y="22468"/>
                </a:lnTo>
                <a:lnTo>
                  <a:pt x="18046" y="22169"/>
                </a:lnTo>
                <a:lnTo>
                  <a:pt x="18644" y="21871"/>
                </a:lnTo>
                <a:lnTo>
                  <a:pt x="19182" y="21512"/>
                </a:lnTo>
                <a:lnTo>
                  <a:pt x="19660" y="21094"/>
                </a:lnTo>
                <a:lnTo>
                  <a:pt x="20138" y="20676"/>
                </a:lnTo>
                <a:lnTo>
                  <a:pt x="20556" y="20198"/>
                </a:lnTo>
                <a:lnTo>
                  <a:pt x="20914" y="19660"/>
                </a:lnTo>
                <a:lnTo>
                  <a:pt x="21213" y="19122"/>
                </a:lnTo>
                <a:lnTo>
                  <a:pt x="21452" y="18584"/>
                </a:lnTo>
                <a:lnTo>
                  <a:pt x="21691" y="18046"/>
                </a:lnTo>
                <a:lnTo>
                  <a:pt x="21811" y="17449"/>
                </a:lnTo>
                <a:lnTo>
                  <a:pt x="21871" y="16851"/>
                </a:lnTo>
                <a:lnTo>
                  <a:pt x="21871" y="16313"/>
                </a:lnTo>
                <a:lnTo>
                  <a:pt x="21811" y="15776"/>
                </a:lnTo>
                <a:lnTo>
                  <a:pt x="21632" y="15238"/>
                </a:lnTo>
                <a:lnTo>
                  <a:pt x="21333" y="14700"/>
                </a:lnTo>
                <a:lnTo>
                  <a:pt x="20974" y="14222"/>
                </a:lnTo>
                <a:lnTo>
                  <a:pt x="20556" y="13744"/>
                </a:lnTo>
                <a:lnTo>
                  <a:pt x="19958" y="13326"/>
                </a:lnTo>
                <a:lnTo>
                  <a:pt x="19480" y="13027"/>
                </a:lnTo>
                <a:lnTo>
                  <a:pt x="18943" y="12788"/>
                </a:lnTo>
                <a:lnTo>
                  <a:pt x="18405" y="12549"/>
                </a:lnTo>
                <a:lnTo>
                  <a:pt x="17867" y="12429"/>
                </a:lnTo>
                <a:lnTo>
                  <a:pt x="17329" y="12310"/>
                </a:lnTo>
                <a:lnTo>
                  <a:pt x="16791" y="12190"/>
                </a:lnTo>
                <a:close/>
                <a:moveTo>
                  <a:pt x="26651" y="897"/>
                </a:moveTo>
                <a:lnTo>
                  <a:pt x="26950" y="956"/>
                </a:lnTo>
                <a:lnTo>
                  <a:pt x="27249" y="1076"/>
                </a:lnTo>
                <a:lnTo>
                  <a:pt x="27547" y="1195"/>
                </a:lnTo>
                <a:lnTo>
                  <a:pt x="27786" y="1375"/>
                </a:lnTo>
                <a:lnTo>
                  <a:pt x="28264" y="1853"/>
                </a:lnTo>
                <a:lnTo>
                  <a:pt x="28683" y="2391"/>
                </a:lnTo>
                <a:lnTo>
                  <a:pt x="28981" y="2988"/>
                </a:lnTo>
                <a:lnTo>
                  <a:pt x="29161" y="3586"/>
                </a:lnTo>
                <a:lnTo>
                  <a:pt x="29220" y="4123"/>
                </a:lnTo>
                <a:lnTo>
                  <a:pt x="29220" y="4601"/>
                </a:lnTo>
                <a:lnTo>
                  <a:pt x="29161" y="5139"/>
                </a:lnTo>
                <a:lnTo>
                  <a:pt x="29101" y="5617"/>
                </a:lnTo>
                <a:lnTo>
                  <a:pt x="28862" y="6693"/>
                </a:lnTo>
                <a:lnTo>
                  <a:pt x="28503" y="7709"/>
                </a:lnTo>
                <a:lnTo>
                  <a:pt x="27727" y="9740"/>
                </a:lnTo>
                <a:lnTo>
                  <a:pt x="27308" y="10696"/>
                </a:lnTo>
                <a:lnTo>
                  <a:pt x="27010" y="11653"/>
                </a:lnTo>
                <a:lnTo>
                  <a:pt x="26472" y="13505"/>
                </a:lnTo>
                <a:lnTo>
                  <a:pt x="25994" y="15477"/>
                </a:lnTo>
                <a:lnTo>
                  <a:pt x="25575" y="17389"/>
                </a:lnTo>
                <a:lnTo>
                  <a:pt x="25038" y="19361"/>
                </a:lnTo>
                <a:lnTo>
                  <a:pt x="24679" y="20257"/>
                </a:lnTo>
                <a:lnTo>
                  <a:pt x="24380" y="21213"/>
                </a:lnTo>
                <a:lnTo>
                  <a:pt x="23962" y="22110"/>
                </a:lnTo>
                <a:lnTo>
                  <a:pt x="23544" y="23006"/>
                </a:lnTo>
                <a:lnTo>
                  <a:pt x="23006" y="23843"/>
                </a:lnTo>
                <a:lnTo>
                  <a:pt x="22468" y="24619"/>
                </a:lnTo>
                <a:lnTo>
                  <a:pt x="21811" y="25337"/>
                </a:lnTo>
                <a:lnTo>
                  <a:pt x="21094" y="26054"/>
                </a:lnTo>
                <a:lnTo>
                  <a:pt x="20377" y="26591"/>
                </a:lnTo>
                <a:lnTo>
                  <a:pt x="19719" y="27069"/>
                </a:lnTo>
                <a:lnTo>
                  <a:pt x="18943" y="27488"/>
                </a:lnTo>
                <a:lnTo>
                  <a:pt x="18166" y="27846"/>
                </a:lnTo>
                <a:lnTo>
                  <a:pt x="17389" y="28205"/>
                </a:lnTo>
                <a:lnTo>
                  <a:pt x="16612" y="28444"/>
                </a:lnTo>
                <a:lnTo>
                  <a:pt x="15776" y="28623"/>
                </a:lnTo>
                <a:lnTo>
                  <a:pt x="14939" y="28802"/>
                </a:lnTo>
                <a:lnTo>
                  <a:pt x="14102" y="28862"/>
                </a:lnTo>
                <a:lnTo>
                  <a:pt x="13206" y="28922"/>
                </a:lnTo>
                <a:lnTo>
                  <a:pt x="12369" y="28922"/>
                </a:lnTo>
                <a:lnTo>
                  <a:pt x="11533" y="28862"/>
                </a:lnTo>
                <a:lnTo>
                  <a:pt x="10637" y="28743"/>
                </a:lnTo>
                <a:lnTo>
                  <a:pt x="9800" y="28563"/>
                </a:lnTo>
                <a:lnTo>
                  <a:pt x="9023" y="28384"/>
                </a:lnTo>
                <a:lnTo>
                  <a:pt x="8187" y="28085"/>
                </a:lnTo>
                <a:lnTo>
                  <a:pt x="7350" y="27786"/>
                </a:lnTo>
                <a:lnTo>
                  <a:pt x="6513" y="27428"/>
                </a:lnTo>
                <a:lnTo>
                  <a:pt x="5737" y="26950"/>
                </a:lnTo>
                <a:lnTo>
                  <a:pt x="4960" y="26472"/>
                </a:lnTo>
                <a:lnTo>
                  <a:pt x="4243" y="25934"/>
                </a:lnTo>
                <a:lnTo>
                  <a:pt x="3585" y="25337"/>
                </a:lnTo>
                <a:lnTo>
                  <a:pt x="2988" y="24679"/>
                </a:lnTo>
                <a:lnTo>
                  <a:pt x="2450" y="24022"/>
                </a:lnTo>
                <a:lnTo>
                  <a:pt x="2032" y="23245"/>
                </a:lnTo>
                <a:lnTo>
                  <a:pt x="1673" y="22528"/>
                </a:lnTo>
                <a:lnTo>
                  <a:pt x="1374" y="21691"/>
                </a:lnTo>
                <a:lnTo>
                  <a:pt x="1255" y="20855"/>
                </a:lnTo>
                <a:lnTo>
                  <a:pt x="1195" y="20018"/>
                </a:lnTo>
                <a:lnTo>
                  <a:pt x="1315" y="19122"/>
                </a:lnTo>
                <a:lnTo>
                  <a:pt x="1494" y="18226"/>
                </a:lnTo>
                <a:lnTo>
                  <a:pt x="1853" y="17270"/>
                </a:lnTo>
                <a:lnTo>
                  <a:pt x="2331" y="16433"/>
                </a:lnTo>
                <a:lnTo>
                  <a:pt x="2868" y="15596"/>
                </a:lnTo>
                <a:lnTo>
                  <a:pt x="3406" y="14879"/>
                </a:lnTo>
                <a:lnTo>
                  <a:pt x="4063" y="14222"/>
                </a:lnTo>
                <a:lnTo>
                  <a:pt x="4781" y="13565"/>
                </a:lnTo>
                <a:lnTo>
                  <a:pt x="5498" y="13027"/>
                </a:lnTo>
                <a:lnTo>
                  <a:pt x="6334" y="12489"/>
                </a:lnTo>
                <a:lnTo>
                  <a:pt x="7111" y="11951"/>
                </a:lnTo>
                <a:lnTo>
                  <a:pt x="8844" y="11055"/>
                </a:lnTo>
                <a:lnTo>
                  <a:pt x="10577" y="10218"/>
                </a:lnTo>
                <a:lnTo>
                  <a:pt x="12310" y="9382"/>
                </a:lnTo>
                <a:lnTo>
                  <a:pt x="13983" y="8605"/>
                </a:lnTo>
                <a:lnTo>
                  <a:pt x="14879" y="8127"/>
                </a:lnTo>
                <a:lnTo>
                  <a:pt x="15716" y="7649"/>
                </a:lnTo>
                <a:lnTo>
                  <a:pt x="16552" y="7171"/>
                </a:lnTo>
                <a:lnTo>
                  <a:pt x="17329" y="6573"/>
                </a:lnTo>
                <a:lnTo>
                  <a:pt x="18106" y="6036"/>
                </a:lnTo>
                <a:lnTo>
                  <a:pt x="18883" y="5378"/>
                </a:lnTo>
                <a:lnTo>
                  <a:pt x="19600" y="4721"/>
                </a:lnTo>
                <a:lnTo>
                  <a:pt x="20257" y="4004"/>
                </a:lnTo>
                <a:lnTo>
                  <a:pt x="21273" y="2869"/>
                </a:lnTo>
                <a:lnTo>
                  <a:pt x="21811" y="2331"/>
                </a:lnTo>
                <a:lnTo>
                  <a:pt x="22408" y="1912"/>
                </a:lnTo>
                <a:lnTo>
                  <a:pt x="22767" y="1673"/>
                </a:lnTo>
                <a:lnTo>
                  <a:pt x="23066" y="1554"/>
                </a:lnTo>
                <a:lnTo>
                  <a:pt x="23484" y="1434"/>
                </a:lnTo>
                <a:lnTo>
                  <a:pt x="23842" y="1375"/>
                </a:lnTo>
                <a:lnTo>
                  <a:pt x="24201" y="1375"/>
                </a:lnTo>
                <a:lnTo>
                  <a:pt x="24739" y="1494"/>
                </a:lnTo>
                <a:lnTo>
                  <a:pt x="25157" y="1554"/>
                </a:lnTo>
                <a:lnTo>
                  <a:pt x="25336" y="1554"/>
                </a:lnTo>
                <a:lnTo>
                  <a:pt x="25456" y="1494"/>
                </a:lnTo>
                <a:lnTo>
                  <a:pt x="25456" y="1315"/>
                </a:lnTo>
                <a:lnTo>
                  <a:pt x="25336" y="1195"/>
                </a:lnTo>
                <a:lnTo>
                  <a:pt x="25635" y="1016"/>
                </a:lnTo>
                <a:lnTo>
                  <a:pt x="25994" y="897"/>
                </a:lnTo>
                <a:close/>
                <a:moveTo>
                  <a:pt x="29878" y="3287"/>
                </a:moveTo>
                <a:lnTo>
                  <a:pt x="30356" y="3705"/>
                </a:lnTo>
                <a:lnTo>
                  <a:pt x="30655" y="4243"/>
                </a:lnTo>
                <a:lnTo>
                  <a:pt x="30953" y="4781"/>
                </a:lnTo>
                <a:lnTo>
                  <a:pt x="31133" y="5319"/>
                </a:lnTo>
                <a:lnTo>
                  <a:pt x="31252" y="5916"/>
                </a:lnTo>
                <a:lnTo>
                  <a:pt x="31252" y="6514"/>
                </a:lnTo>
                <a:lnTo>
                  <a:pt x="31252" y="7171"/>
                </a:lnTo>
                <a:lnTo>
                  <a:pt x="31192" y="7828"/>
                </a:lnTo>
                <a:lnTo>
                  <a:pt x="31133" y="8426"/>
                </a:lnTo>
                <a:lnTo>
                  <a:pt x="30953" y="9083"/>
                </a:lnTo>
                <a:lnTo>
                  <a:pt x="30595" y="10338"/>
                </a:lnTo>
                <a:lnTo>
                  <a:pt x="30177" y="11533"/>
                </a:lnTo>
                <a:lnTo>
                  <a:pt x="29758" y="12609"/>
                </a:lnTo>
                <a:lnTo>
                  <a:pt x="29220" y="14103"/>
                </a:lnTo>
                <a:lnTo>
                  <a:pt x="28802" y="15596"/>
                </a:lnTo>
                <a:lnTo>
                  <a:pt x="28444" y="17090"/>
                </a:lnTo>
                <a:lnTo>
                  <a:pt x="28085" y="18644"/>
                </a:lnTo>
                <a:lnTo>
                  <a:pt x="27786" y="20138"/>
                </a:lnTo>
                <a:lnTo>
                  <a:pt x="27368" y="21691"/>
                </a:lnTo>
                <a:lnTo>
                  <a:pt x="26950" y="23185"/>
                </a:lnTo>
                <a:lnTo>
                  <a:pt x="26412" y="24619"/>
                </a:lnTo>
                <a:lnTo>
                  <a:pt x="25814" y="25815"/>
                </a:lnTo>
                <a:lnTo>
                  <a:pt x="25217" y="27010"/>
                </a:lnTo>
                <a:lnTo>
                  <a:pt x="24500" y="28085"/>
                </a:lnTo>
                <a:lnTo>
                  <a:pt x="23723" y="29161"/>
                </a:lnTo>
                <a:lnTo>
                  <a:pt x="22827" y="30117"/>
                </a:lnTo>
                <a:lnTo>
                  <a:pt x="21871" y="31013"/>
                </a:lnTo>
                <a:lnTo>
                  <a:pt x="20855" y="31850"/>
                </a:lnTo>
                <a:lnTo>
                  <a:pt x="19779" y="32567"/>
                </a:lnTo>
                <a:lnTo>
                  <a:pt x="19062" y="32925"/>
                </a:lnTo>
                <a:lnTo>
                  <a:pt x="18345" y="33224"/>
                </a:lnTo>
                <a:lnTo>
                  <a:pt x="17628" y="33523"/>
                </a:lnTo>
                <a:lnTo>
                  <a:pt x="16971" y="33702"/>
                </a:lnTo>
                <a:lnTo>
                  <a:pt x="16254" y="33882"/>
                </a:lnTo>
                <a:lnTo>
                  <a:pt x="15537" y="34001"/>
                </a:lnTo>
                <a:lnTo>
                  <a:pt x="14879" y="34061"/>
                </a:lnTo>
                <a:lnTo>
                  <a:pt x="14222" y="34121"/>
                </a:lnTo>
                <a:lnTo>
                  <a:pt x="13565" y="34061"/>
                </a:lnTo>
                <a:lnTo>
                  <a:pt x="12848" y="34001"/>
                </a:lnTo>
                <a:lnTo>
                  <a:pt x="12190" y="33941"/>
                </a:lnTo>
                <a:lnTo>
                  <a:pt x="11593" y="33762"/>
                </a:lnTo>
                <a:lnTo>
                  <a:pt x="10935" y="33642"/>
                </a:lnTo>
                <a:lnTo>
                  <a:pt x="10338" y="33403"/>
                </a:lnTo>
                <a:lnTo>
                  <a:pt x="9680" y="33164"/>
                </a:lnTo>
                <a:lnTo>
                  <a:pt x="9083" y="32866"/>
                </a:lnTo>
                <a:lnTo>
                  <a:pt x="7948" y="32208"/>
                </a:lnTo>
                <a:lnTo>
                  <a:pt x="6812" y="31432"/>
                </a:lnTo>
                <a:lnTo>
                  <a:pt x="5737" y="30535"/>
                </a:lnTo>
                <a:lnTo>
                  <a:pt x="4781" y="29519"/>
                </a:lnTo>
                <a:lnTo>
                  <a:pt x="3824" y="28444"/>
                </a:lnTo>
                <a:lnTo>
                  <a:pt x="2988" y="27249"/>
                </a:lnTo>
                <a:lnTo>
                  <a:pt x="2211" y="26054"/>
                </a:lnTo>
                <a:lnTo>
                  <a:pt x="1554" y="24739"/>
                </a:lnTo>
                <a:lnTo>
                  <a:pt x="1972" y="25277"/>
                </a:lnTo>
                <a:lnTo>
                  <a:pt x="2390" y="25815"/>
                </a:lnTo>
                <a:lnTo>
                  <a:pt x="2868" y="26293"/>
                </a:lnTo>
                <a:lnTo>
                  <a:pt x="3346" y="26711"/>
                </a:lnTo>
                <a:lnTo>
                  <a:pt x="3884" y="27189"/>
                </a:lnTo>
                <a:lnTo>
                  <a:pt x="4422" y="27547"/>
                </a:lnTo>
                <a:lnTo>
                  <a:pt x="5617" y="28265"/>
                </a:lnTo>
                <a:lnTo>
                  <a:pt x="6812" y="28862"/>
                </a:lnTo>
                <a:lnTo>
                  <a:pt x="8127" y="29340"/>
                </a:lnTo>
                <a:lnTo>
                  <a:pt x="9441" y="29699"/>
                </a:lnTo>
                <a:lnTo>
                  <a:pt x="10816" y="29938"/>
                </a:lnTo>
                <a:lnTo>
                  <a:pt x="12190" y="29997"/>
                </a:lnTo>
                <a:lnTo>
                  <a:pt x="13624" y="29997"/>
                </a:lnTo>
                <a:lnTo>
                  <a:pt x="14939" y="29878"/>
                </a:lnTo>
                <a:lnTo>
                  <a:pt x="16313" y="29579"/>
                </a:lnTo>
                <a:lnTo>
                  <a:pt x="17628" y="29221"/>
                </a:lnTo>
                <a:lnTo>
                  <a:pt x="18225" y="28982"/>
                </a:lnTo>
                <a:lnTo>
                  <a:pt x="18883" y="28683"/>
                </a:lnTo>
                <a:lnTo>
                  <a:pt x="19480" y="28384"/>
                </a:lnTo>
                <a:lnTo>
                  <a:pt x="20018" y="28026"/>
                </a:lnTo>
                <a:lnTo>
                  <a:pt x="20616" y="27667"/>
                </a:lnTo>
                <a:lnTo>
                  <a:pt x="21094" y="27249"/>
                </a:lnTo>
                <a:lnTo>
                  <a:pt x="21691" y="26771"/>
                </a:lnTo>
                <a:lnTo>
                  <a:pt x="22229" y="26173"/>
                </a:lnTo>
                <a:lnTo>
                  <a:pt x="22767" y="25635"/>
                </a:lnTo>
                <a:lnTo>
                  <a:pt x="23185" y="24978"/>
                </a:lnTo>
                <a:lnTo>
                  <a:pt x="23603" y="24380"/>
                </a:lnTo>
                <a:lnTo>
                  <a:pt x="24022" y="23723"/>
                </a:lnTo>
                <a:lnTo>
                  <a:pt x="24380" y="23066"/>
                </a:lnTo>
                <a:lnTo>
                  <a:pt x="24679" y="22349"/>
                </a:lnTo>
                <a:lnTo>
                  <a:pt x="25217" y="20915"/>
                </a:lnTo>
                <a:lnTo>
                  <a:pt x="25695" y="19481"/>
                </a:lnTo>
                <a:lnTo>
                  <a:pt x="26113" y="17987"/>
                </a:lnTo>
                <a:lnTo>
                  <a:pt x="26472" y="16493"/>
                </a:lnTo>
                <a:lnTo>
                  <a:pt x="27308" y="13027"/>
                </a:lnTo>
                <a:lnTo>
                  <a:pt x="27846" y="11354"/>
                </a:lnTo>
                <a:lnTo>
                  <a:pt x="28444" y="9681"/>
                </a:lnTo>
                <a:lnTo>
                  <a:pt x="29041" y="8127"/>
                </a:lnTo>
                <a:lnTo>
                  <a:pt x="29340" y="7350"/>
                </a:lnTo>
                <a:lnTo>
                  <a:pt x="29639" y="6514"/>
                </a:lnTo>
                <a:lnTo>
                  <a:pt x="29818" y="5737"/>
                </a:lnTo>
                <a:lnTo>
                  <a:pt x="29938" y="4960"/>
                </a:lnTo>
                <a:lnTo>
                  <a:pt x="29997" y="4123"/>
                </a:lnTo>
                <a:lnTo>
                  <a:pt x="29878" y="3287"/>
                </a:lnTo>
                <a:close/>
                <a:moveTo>
                  <a:pt x="26292" y="0"/>
                </a:moveTo>
                <a:lnTo>
                  <a:pt x="25994" y="60"/>
                </a:lnTo>
                <a:lnTo>
                  <a:pt x="25755" y="120"/>
                </a:lnTo>
                <a:lnTo>
                  <a:pt x="25336" y="359"/>
                </a:lnTo>
                <a:lnTo>
                  <a:pt x="24918" y="598"/>
                </a:lnTo>
                <a:lnTo>
                  <a:pt x="24500" y="777"/>
                </a:lnTo>
                <a:lnTo>
                  <a:pt x="24082" y="837"/>
                </a:lnTo>
                <a:lnTo>
                  <a:pt x="23245" y="837"/>
                </a:lnTo>
                <a:lnTo>
                  <a:pt x="23006" y="897"/>
                </a:lnTo>
                <a:lnTo>
                  <a:pt x="22767" y="956"/>
                </a:lnTo>
                <a:lnTo>
                  <a:pt x="22289" y="1195"/>
                </a:lnTo>
                <a:lnTo>
                  <a:pt x="21811" y="1434"/>
                </a:lnTo>
                <a:lnTo>
                  <a:pt x="21393" y="1793"/>
                </a:lnTo>
                <a:lnTo>
                  <a:pt x="20974" y="2151"/>
                </a:lnTo>
                <a:lnTo>
                  <a:pt x="20257" y="2928"/>
                </a:lnTo>
                <a:lnTo>
                  <a:pt x="19480" y="3705"/>
                </a:lnTo>
                <a:lnTo>
                  <a:pt x="18584" y="4601"/>
                </a:lnTo>
                <a:lnTo>
                  <a:pt x="17568" y="5378"/>
                </a:lnTo>
                <a:lnTo>
                  <a:pt x="16552" y="6095"/>
                </a:lnTo>
                <a:lnTo>
                  <a:pt x="15417" y="6753"/>
                </a:lnTo>
                <a:lnTo>
                  <a:pt x="14341" y="7350"/>
                </a:lnTo>
                <a:lnTo>
                  <a:pt x="13146" y="7948"/>
                </a:lnTo>
                <a:lnTo>
                  <a:pt x="10816" y="8964"/>
                </a:lnTo>
                <a:lnTo>
                  <a:pt x="8485" y="10099"/>
                </a:lnTo>
                <a:lnTo>
                  <a:pt x="7410" y="10637"/>
                </a:lnTo>
                <a:lnTo>
                  <a:pt x="6274" y="11294"/>
                </a:lnTo>
                <a:lnTo>
                  <a:pt x="5259" y="12011"/>
                </a:lnTo>
                <a:lnTo>
                  <a:pt x="4243" y="12788"/>
                </a:lnTo>
                <a:lnTo>
                  <a:pt x="3287" y="13625"/>
                </a:lnTo>
                <a:lnTo>
                  <a:pt x="2450" y="14581"/>
                </a:lnTo>
                <a:lnTo>
                  <a:pt x="2032" y="15059"/>
                </a:lnTo>
                <a:lnTo>
                  <a:pt x="1733" y="15596"/>
                </a:lnTo>
                <a:lnTo>
                  <a:pt x="1374" y="16134"/>
                </a:lnTo>
                <a:lnTo>
                  <a:pt x="1076" y="16732"/>
                </a:lnTo>
                <a:lnTo>
                  <a:pt x="837" y="17329"/>
                </a:lnTo>
                <a:lnTo>
                  <a:pt x="598" y="17927"/>
                </a:lnTo>
                <a:lnTo>
                  <a:pt x="418" y="18524"/>
                </a:lnTo>
                <a:lnTo>
                  <a:pt x="239" y="19182"/>
                </a:lnTo>
                <a:lnTo>
                  <a:pt x="120" y="19839"/>
                </a:lnTo>
                <a:lnTo>
                  <a:pt x="60" y="20496"/>
                </a:lnTo>
                <a:lnTo>
                  <a:pt x="0" y="21154"/>
                </a:lnTo>
                <a:lnTo>
                  <a:pt x="0" y="21751"/>
                </a:lnTo>
                <a:lnTo>
                  <a:pt x="0" y="22409"/>
                </a:lnTo>
                <a:lnTo>
                  <a:pt x="120" y="23006"/>
                </a:lnTo>
                <a:lnTo>
                  <a:pt x="239" y="23663"/>
                </a:lnTo>
                <a:lnTo>
                  <a:pt x="418" y="24261"/>
                </a:lnTo>
                <a:lnTo>
                  <a:pt x="956" y="25456"/>
                </a:lnTo>
                <a:lnTo>
                  <a:pt x="1554" y="26651"/>
                </a:lnTo>
                <a:lnTo>
                  <a:pt x="2331" y="27846"/>
                </a:lnTo>
                <a:lnTo>
                  <a:pt x="3167" y="29041"/>
                </a:lnTo>
                <a:lnTo>
                  <a:pt x="4063" y="30177"/>
                </a:lnTo>
                <a:lnTo>
                  <a:pt x="5020" y="31193"/>
                </a:lnTo>
                <a:lnTo>
                  <a:pt x="6035" y="32089"/>
                </a:lnTo>
                <a:lnTo>
                  <a:pt x="7051" y="32925"/>
                </a:lnTo>
                <a:lnTo>
                  <a:pt x="7589" y="33284"/>
                </a:lnTo>
                <a:lnTo>
                  <a:pt x="8187" y="33642"/>
                </a:lnTo>
                <a:lnTo>
                  <a:pt x="8784" y="33941"/>
                </a:lnTo>
                <a:lnTo>
                  <a:pt x="9322" y="34180"/>
                </a:lnTo>
                <a:lnTo>
                  <a:pt x="10517" y="34599"/>
                </a:lnTo>
                <a:lnTo>
                  <a:pt x="11712" y="34897"/>
                </a:lnTo>
                <a:lnTo>
                  <a:pt x="12907" y="35017"/>
                </a:lnTo>
                <a:lnTo>
                  <a:pt x="14162" y="35077"/>
                </a:lnTo>
                <a:lnTo>
                  <a:pt x="15357" y="34957"/>
                </a:lnTo>
                <a:lnTo>
                  <a:pt x="16552" y="34718"/>
                </a:lnTo>
                <a:lnTo>
                  <a:pt x="17688" y="34419"/>
                </a:lnTo>
                <a:lnTo>
                  <a:pt x="18823" y="33941"/>
                </a:lnTo>
                <a:lnTo>
                  <a:pt x="19958" y="33403"/>
                </a:lnTo>
                <a:lnTo>
                  <a:pt x="21034" y="32746"/>
                </a:lnTo>
                <a:lnTo>
                  <a:pt x="22050" y="32029"/>
                </a:lnTo>
                <a:lnTo>
                  <a:pt x="23006" y="31193"/>
                </a:lnTo>
                <a:lnTo>
                  <a:pt x="23902" y="30296"/>
                </a:lnTo>
                <a:lnTo>
                  <a:pt x="24679" y="29280"/>
                </a:lnTo>
                <a:lnTo>
                  <a:pt x="25575" y="28085"/>
                </a:lnTo>
                <a:lnTo>
                  <a:pt x="26292" y="26830"/>
                </a:lnTo>
                <a:lnTo>
                  <a:pt x="26890" y="25516"/>
                </a:lnTo>
                <a:lnTo>
                  <a:pt x="27428" y="24141"/>
                </a:lnTo>
                <a:lnTo>
                  <a:pt x="27846" y="22767"/>
                </a:lnTo>
                <a:lnTo>
                  <a:pt x="28264" y="21393"/>
                </a:lnTo>
                <a:lnTo>
                  <a:pt x="28922" y="18524"/>
                </a:lnTo>
                <a:lnTo>
                  <a:pt x="29280" y="17031"/>
                </a:lnTo>
                <a:lnTo>
                  <a:pt x="29699" y="15537"/>
                </a:lnTo>
                <a:lnTo>
                  <a:pt x="30117" y="14043"/>
                </a:lnTo>
                <a:lnTo>
                  <a:pt x="30655" y="12609"/>
                </a:lnTo>
                <a:lnTo>
                  <a:pt x="31252" y="11055"/>
                </a:lnTo>
                <a:lnTo>
                  <a:pt x="31551" y="10218"/>
                </a:lnTo>
                <a:lnTo>
                  <a:pt x="31790" y="9442"/>
                </a:lnTo>
                <a:lnTo>
                  <a:pt x="31969" y="8605"/>
                </a:lnTo>
                <a:lnTo>
                  <a:pt x="32089" y="7768"/>
                </a:lnTo>
                <a:lnTo>
                  <a:pt x="32148" y="6932"/>
                </a:lnTo>
                <a:lnTo>
                  <a:pt x="32089" y="6036"/>
                </a:lnTo>
                <a:lnTo>
                  <a:pt x="31969" y="5438"/>
                </a:lnTo>
                <a:lnTo>
                  <a:pt x="31790" y="4900"/>
                </a:lnTo>
                <a:lnTo>
                  <a:pt x="31611" y="4362"/>
                </a:lnTo>
                <a:lnTo>
                  <a:pt x="31372" y="3884"/>
                </a:lnTo>
                <a:lnTo>
                  <a:pt x="31073" y="3406"/>
                </a:lnTo>
                <a:lnTo>
                  <a:pt x="30714" y="2928"/>
                </a:lnTo>
                <a:lnTo>
                  <a:pt x="30296" y="2510"/>
                </a:lnTo>
                <a:lnTo>
                  <a:pt x="29878" y="2092"/>
                </a:lnTo>
                <a:lnTo>
                  <a:pt x="29101" y="1315"/>
                </a:lnTo>
                <a:lnTo>
                  <a:pt x="28742" y="956"/>
                </a:lnTo>
                <a:lnTo>
                  <a:pt x="28324" y="658"/>
                </a:lnTo>
                <a:lnTo>
                  <a:pt x="27846" y="359"/>
                </a:lnTo>
                <a:lnTo>
                  <a:pt x="27368" y="180"/>
                </a:lnTo>
                <a:lnTo>
                  <a:pt x="26830"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46" name="Google Shape;46;p2"/>
          <p:cNvSpPr/>
          <p:nvPr/>
        </p:nvSpPr>
        <p:spPr>
          <a:xfrm rot="-3835551">
            <a:off x="5103883" y="3888224"/>
            <a:ext cx="1036432" cy="603375"/>
          </a:xfrm>
          <a:custGeom>
            <a:avLst/>
            <a:gdLst/>
            <a:ahLst/>
            <a:cxnLst/>
            <a:rect l="l" t="t" r="r" b="b"/>
            <a:pathLst>
              <a:path w="38185" h="22230" extrusionOk="0">
                <a:moveTo>
                  <a:pt x="19481" y="6633"/>
                </a:moveTo>
                <a:lnTo>
                  <a:pt x="19003" y="6693"/>
                </a:lnTo>
                <a:lnTo>
                  <a:pt x="18465" y="6813"/>
                </a:lnTo>
                <a:lnTo>
                  <a:pt x="17808" y="7052"/>
                </a:lnTo>
                <a:lnTo>
                  <a:pt x="17509" y="7231"/>
                </a:lnTo>
                <a:lnTo>
                  <a:pt x="17270" y="7410"/>
                </a:lnTo>
                <a:lnTo>
                  <a:pt x="17151" y="7649"/>
                </a:lnTo>
                <a:lnTo>
                  <a:pt x="17151" y="7709"/>
                </a:lnTo>
                <a:lnTo>
                  <a:pt x="17151" y="7829"/>
                </a:lnTo>
                <a:lnTo>
                  <a:pt x="17330" y="8187"/>
                </a:lnTo>
                <a:lnTo>
                  <a:pt x="17569" y="8486"/>
                </a:lnTo>
                <a:lnTo>
                  <a:pt x="17868" y="8665"/>
                </a:lnTo>
                <a:lnTo>
                  <a:pt x="18226" y="8844"/>
                </a:lnTo>
                <a:lnTo>
                  <a:pt x="18645" y="8904"/>
                </a:lnTo>
                <a:lnTo>
                  <a:pt x="19123" y="8964"/>
                </a:lnTo>
                <a:lnTo>
                  <a:pt x="19601" y="8964"/>
                </a:lnTo>
                <a:lnTo>
                  <a:pt x="20079" y="8904"/>
                </a:lnTo>
                <a:lnTo>
                  <a:pt x="20975" y="8785"/>
                </a:lnTo>
                <a:lnTo>
                  <a:pt x="21752" y="8546"/>
                </a:lnTo>
                <a:lnTo>
                  <a:pt x="22051" y="8366"/>
                </a:lnTo>
                <a:lnTo>
                  <a:pt x="22230" y="8247"/>
                </a:lnTo>
                <a:lnTo>
                  <a:pt x="22349" y="8127"/>
                </a:lnTo>
                <a:lnTo>
                  <a:pt x="22290" y="7948"/>
                </a:lnTo>
                <a:lnTo>
                  <a:pt x="22409" y="8008"/>
                </a:lnTo>
                <a:lnTo>
                  <a:pt x="22529" y="7948"/>
                </a:lnTo>
                <a:lnTo>
                  <a:pt x="22708" y="7888"/>
                </a:lnTo>
                <a:lnTo>
                  <a:pt x="22768" y="7769"/>
                </a:lnTo>
                <a:lnTo>
                  <a:pt x="22768" y="7709"/>
                </a:lnTo>
                <a:lnTo>
                  <a:pt x="22768" y="7590"/>
                </a:lnTo>
                <a:lnTo>
                  <a:pt x="22708" y="7470"/>
                </a:lnTo>
                <a:lnTo>
                  <a:pt x="22290" y="7231"/>
                </a:lnTo>
                <a:lnTo>
                  <a:pt x="21871" y="6992"/>
                </a:lnTo>
                <a:lnTo>
                  <a:pt x="21393" y="6813"/>
                </a:lnTo>
                <a:lnTo>
                  <a:pt x="20915" y="6693"/>
                </a:lnTo>
                <a:lnTo>
                  <a:pt x="20437" y="6633"/>
                </a:lnTo>
                <a:close/>
                <a:moveTo>
                  <a:pt x="36452" y="1136"/>
                </a:moveTo>
                <a:lnTo>
                  <a:pt x="36033" y="1255"/>
                </a:lnTo>
                <a:lnTo>
                  <a:pt x="35555" y="1375"/>
                </a:lnTo>
                <a:lnTo>
                  <a:pt x="31253" y="2331"/>
                </a:lnTo>
                <a:lnTo>
                  <a:pt x="26951" y="3287"/>
                </a:lnTo>
                <a:lnTo>
                  <a:pt x="22648" y="4124"/>
                </a:lnTo>
                <a:lnTo>
                  <a:pt x="20437" y="4482"/>
                </a:lnTo>
                <a:lnTo>
                  <a:pt x="18286" y="4781"/>
                </a:lnTo>
                <a:lnTo>
                  <a:pt x="13804" y="5319"/>
                </a:lnTo>
                <a:lnTo>
                  <a:pt x="11593" y="5498"/>
                </a:lnTo>
                <a:lnTo>
                  <a:pt x="9323" y="5677"/>
                </a:lnTo>
                <a:lnTo>
                  <a:pt x="6873" y="5797"/>
                </a:lnTo>
                <a:lnTo>
                  <a:pt x="4363" y="5916"/>
                </a:lnTo>
                <a:lnTo>
                  <a:pt x="2092" y="6096"/>
                </a:lnTo>
                <a:lnTo>
                  <a:pt x="1256" y="6275"/>
                </a:lnTo>
                <a:lnTo>
                  <a:pt x="897" y="6394"/>
                </a:lnTo>
                <a:lnTo>
                  <a:pt x="838" y="6454"/>
                </a:lnTo>
                <a:lnTo>
                  <a:pt x="957" y="6514"/>
                </a:lnTo>
                <a:lnTo>
                  <a:pt x="2033" y="6633"/>
                </a:lnTo>
                <a:lnTo>
                  <a:pt x="1853" y="6872"/>
                </a:lnTo>
                <a:lnTo>
                  <a:pt x="1794" y="7171"/>
                </a:lnTo>
                <a:lnTo>
                  <a:pt x="1794" y="7530"/>
                </a:lnTo>
                <a:lnTo>
                  <a:pt x="1794" y="7948"/>
                </a:lnTo>
                <a:lnTo>
                  <a:pt x="1913" y="8366"/>
                </a:lnTo>
                <a:lnTo>
                  <a:pt x="2033" y="8844"/>
                </a:lnTo>
                <a:lnTo>
                  <a:pt x="2391" y="9741"/>
                </a:lnTo>
                <a:lnTo>
                  <a:pt x="2869" y="10697"/>
                </a:lnTo>
                <a:lnTo>
                  <a:pt x="3288" y="11533"/>
                </a:lnTo>
                <a:lnTo>
                  <a:pt x="4064" y="12728"/>
                </a:lnTo>
                <a:lnTo>
                  <a:pt x="4602" y="13386"/>
                </a:lnTo>
                <a:lnTo>
                  <a:pt x="5140" y="14043"/>
                </a:lnTo>
                <a:lnTo>
                  <a:pt x="5737" y="14700"/>
                </a:lnTo>
                <a:lnTo>
                  <a:pt x="6395" y="15298"/>
                </a:lnTo>
                <a:lnTo>
                  <a:pt x="7112" y="15836"/>
                </a:lnTo>
                <a:lnTo>
                  <a:pt x="7769" y="16374"/>
                </a:lnTo>
                <a:lnTo>
                  <a:pt x="8546" y="16852"/>
                </a:lnTo>
                <a:lnTo>
                  <a:pt x="9323" y="17270"/>
                </a:lnTo>
                <a:lnTo>
                  <a:pt x="10996" y="18106"/>
                </a:lnTo>
                <a:lnTo>
                  <a:pt x="12729" y="18823"/>
                </a:lnTo>
                <a:lnTo>
                  <a:pt x="14581" y="19421"/>
                </a:lnTo>
                <a:lnTo>
                  <a:pt x="16374" y="19899"/>
                </a:lnTo>
                <a:lnTo>
                  <a:pt x="17390" y="20078"/>
                </a:lnTo>
                <a:lnTo>
                  <a:pt x="18406" y="20138"/>
                </a:lnTo>
                <a:lnTo>
                  <a:pt x="19421" y="20198"/>
                </a:lnTo>
                <a:lnTo>
                  <a:pt x="20437" y="20258"/>
                </a:lnTo>
                <a:lnTo>
                  <a:pt x="21035" y="20138"/>
                </a:lnTo>
                <a:lnTo>
                  <a:pt x="21931" y="20019"/>
                </a:lnTo>
                <a:lnTo>
                  <a:pt x="23186" y="19780"/>
                </a:lnTo>
                <a:lnTo>
                  <a:pt x="22827" y="19600"/>
                </a:lnTo>
                <a:lnTo>
                  <a:pt x="22469" y="19541"/>
                </a:lnTo>
                <a:lnTo>
                  <a:pt x="22051" y="19481"/>
                </a:lnTo>
                <a:lnTo>
                  <a:pt x="21632" y="19481"/>
                </a:lnTo>
                <a:lnTo>
                  <a:pt x="20856" y="19600"/>
                </a:lnTo>
                <a:lnTo>
                  <a:pt x="20079" y="19660"/>
                </a:lnTo>
                <a:lnTo>
                  <a:pt x="19123" y="19600"/>
                </a:lnTo>
                <a:lnTo>
                  <a:pt x="18226" y="19541"/>
                </a:lnTo>
                <a:lnTo>
                  <a:pt x="17330" y="19421"/>
                </a:lnTo>
                <a:lnTo>
                  <a:pt x="16434" y="19242"/>
                </a:lnTo>
                <a:lnTo>
                  <a:pt x="14522" y="18764"/>
                </a:lnTo>
                <a:lnTo>
                  <a:pt x="13565" y="18465"/>
                </a:lnTo>
                <a:lnTo>
                  <a:pt x="12669" y="18166"/>
                </a:lnTo>
                <a:lnTo>
                  <a:pt x="11713" y="17748"/>
                </a:lnTo>
                <a:lnTo>
                  <a:pt x="10817" y="17389"/>
                </a:lnTo>
                <a:lnTo>
                  <a:pt x="9920" y="16911"/>
                </a:lnTo>
                <a:lnTo>
                  <a:pt x="9084" y="16493"/>
                </a:lnTo>
                <a:lnTo>
                  <a:pt x="8426" y="16075"/>
                </a:lnTo>
                <a:lnTo>
                  <a:pt x="7769" y="15597"/>
                </a:lnTo>
                <a:lnTo>
                  <a:pt x="7112" y="15119"/>
                </a:lnTo>
                <a:lnTo>
                  <a:pt x="6574" y="14581"/>
                </a:lnTo>
                <a:lnTo>
                  <a:pt x="5976" y="13983"/>
                </a:lnTo>
                <a:lnTo>
                  <a:pt x="5498" y="13446"/>
                </a:lnTo>
                <a:lnTo>
                  <a:pt x="4961" y="12788"/>
                </a:lnTo>
                <a:lnTo>
                  <a:pt x="4542" y="12131"/>
                </a:lnTo>
                <a:lnTo>
                  <a:pt x="4184" y="11533"/>
                </a:lnTo>
                <a:lnTo>
                  <a:pt x="3825" y="10876"/>
                </a:lnTo>
                <a:lnTo>
                  <a:pt x="3527" y="10278"/>
                </a:lnTo>
                <a:lnTo>
                  <a:pt x="3288" y="9621"/>
                </a:lnTo>
                <a:lnTo>
                  <a:pt x="3048" y="8844"/>
                </a:lnTo>
                <a:lnTo>
                  <a:pt x="2929" y="8068"/>
                </a:lnTo>
                <a:lnTo>
                  <a:pt x="2750" y="7350"/>
                </a:lnTo>
                <a:lnTo>
                  <a:pt x="2630" y="6992"/>
                </a:lnTo>
                <a:lnTo>
                  <a:pt x="2511" y="6633"/>
                </a:lnTo>
                <a:lnTo>
                  <a:pt x="4483" y="6633"/>
                </a:lnTo>
                <a:lnTo>
                  <a:pt x="6514" y="6454"/>
                </a:lnTo>
                <a:lnTo>
                  <a:pt x="7530" y="6335"/>
                </a:lnTo>
                <a:lnTo>
                  <a:pt x="8546" y="6275"/>
                </a:lnTo>
                <a:lnTo>
                  <a:pt x="9502" y="6275"/>
                </a:lnTo>
                <a:lnTo>
                  <a:pt x="10458" y="6394"/>
                </a:lnTo>
                <a:lnTo>
                  <a:pt x="10996" y="6454"/>
                </a:lnTo>
                <a:lnTo>
                  <a:pt x="11115" y="6454"/>
                </a:lnTo>
                <a:lnTo>
                  <a:pt x="11235" y="6514"/>
                </a:lnTo>
                <a:lnTo>
                  <a:pt x="11354" y="6753"/>
                </a:lnTo>
                <a:lnTo>
                  <a:pt x="11593" y="7291"/>
                </a:lnTo>
                <a:lnTo>
                  <a:pt x="11773" y="7530"/>
                </a:lnTo>
                <a:lnTo>
                  <a:pt x="12012" y="7769"/>
                </a:lnTo>
                <a:lnTo>
                  <a:pt x="12490" y="8187"/>
                </a:lnTo>
                <a:lnTo>
                  <a:pt x="13147" y="8665"/>
                </a:lnTo>
                <a:lnTo>
                  <a:pt x="13864" y="9024"/>
                </a:lnTo>
                <a:lnTo>
                  <a:pt x="15358" y="9681"/>
                </a:lnTo>
                <a:lnTo>
                  <a:pt x="16135" y="9980"/>
                </a:lnTo>
                <a:lnTo>
                  <a:pt x="16912" y="10278"/>
                </a:lnTo>
                <a:lnTo>
                  <a:pt x="17689" y="10518"/>
                </a:lnTo>
                <a:lnTo>
                  <a:pt x="18465" y="10697"/>
                </a:lnTo>
                <a:lnTo>
                  <a:pt x="19302" y="10876"/>
                </a:lnTo>
                <a:lnTo>
                  <a:pt x="20079" y="10936"/>
                </a:lnTo>
                <a:lnTo>
                  <a:pt x="20856" y="10996"/>
                </a:lnTo>
                <a:lnTo>
                  <a:pt x="21632" y="10936"/>
                </a:lnTo>
                <a:lnTo>
                  <a:pt x="22409" y="10816"/>
                </a:lnTo>
                <a:lnTo>
                  <a:pt x="23126" y="10637"/>
                </a:lnTo>
                <a:lnTo>
                  <a:pt x="23843" y="10398"/>
                </a:lnTo>
                <a:lnTo>
                  <a:pt x="24501" y="10039"/>
                </a:lnTo>
                <a:lnTo>
                  <a:pt x="25158" y="9621"/>
                </a:lnTo>
                <a:lnTo>
                  <a:pt x="25815" y="9083"/>
                </a:lnTo>
                <a:lnTo>
                  <a:pt x="26413" y="8486"/>
                </a:lnTo>
                <a:lnTo>
                  <a:pt x="26951" y="7769"/>
                </a:lnTo>
                <a:lnTo>
                  <a:pt x="27309" y="7171"/>
                </a:lnTo>
                <a:lnTo>
                  <a:pt x="27727" y="6454"/>
                </a:lnTo>
                <a:lnTo>
                  <a:pt x="28026" y="5737"/>
                </a:lnTo>
                <a:lnTo>
                  <a:pt x="28146" y="5379"/>
                </a:lnTo>
                <a:lnTo>
                  <a:pt x="28205" y="5080"/>
                </a:lnTo>
                <a:lnTo>
                  <a:pt x="28205" y="4482"/>
                </a:lnTo>
                <a:lnTo>
                  <a:pt x="28205" y="4363"/>
                </a:lnTo>
                <a:lnTo>
                  <a:pt x="28146" y="4303"/>
                </a:lnTo>
                <a:lnTo>
                  <a:pt x="28086" y="4363"/>
                </a:lnTo>
                <a:lnTo>
                  <a:pt x="27966" y="4482"/>
                </a:lnTo>
                <a:lnTo>
                  <a:pt x="27668" y="4960"/>
                </a:lnTo>
                <a:lnTo>
                  <a:pt x="26831" y="6514"/>
                </a:lnTo>
                <a:lnTo>
                  <a:pt x="26413" y="7231"/>
                </a:lnTo>
                <a:lnTo>
                  <a:pt x="25995" y="7888"/>
                </a:lnTo>
                <a:lnTo>
                  <a:pt x="25516" y="8546"/>
                </a:lnTo>
                <a:lnTo>
                  <a:pt x="24919" y="9143"/>
                </a:lnTo>
                <a:lnTo>
                  <a:pt x="24620" y="9382"/>
                </a:lnTo>
                <a:lnTo>
                  <a:pt x="24262" y="9621"/>
                </a:lnTo>
                <a:lnTo>
                  <a:pt x="23843" y="9800"/>
                </a:lnTo>
                <a:lnTo>
                  <a:pt x="23425" y="10039"/>
                </a:lnTo>
                <a:lnTo>
                  <a:pt x="22588" y="10278"/>
                </a:lnTo>
                <a:lnTo>
                  <a:pt x="21692" y="10398"/>
                </a:lnTo>
                <a:lnTo>
                  <a:pt x="20856" y="10458"/>
                </a:lnTo>
                <a:lnTo>
                  <a:pt x="19959" y="10398"/>
                </a:lnTo>
                <a:lnTo>
                  <a:pt x="19123" y="10278"/>
                </a:lnTo>
                <a:lnTo>
                  <a:pt x="18226" y="10099"/>
                </a:lnTo>
                <a:lnTo>
                  <a:pt x="17390" y="9800"/>
                </a:lnTo>
                <a:lnTo>
                  <a:pt x="16553" y="9561"/>
                </a:lnTo>
                <a:lnTo>
                  <a:pt x="15179" y="9024"/>
                </a:lnTo>
                <a:lnTo>
                  <a:pt x="14402" y="8725"/>
                </a:lnTo>
                <a:lnTo>
                  <a:pt x="13685" y="8366"/>
                </a:lnTo>
                <a:lnTo>
                  <a:pt x="12968" y="8008"/>
                </a:lnTo>
                <a:lnTo>
                  <a:pt x="12370" y="7530"/>
                </a:lnTo>
                <a:lnTo>
                  <a:pt x="12131" y="7231"/>
                </a:lnTo>
                <a:lnTo>
                  <a:pt x="11892" y="6932"/>
                </a:lnTo>
                <a:lnTo>
                  <a:pt x="11713" y="6633"/>
                </a:lnTo>
                <a:lnTo>
                  <a:pt x="11534" y="6275"/>
                </a:lnTo>
                <a:lnTo>
                  <a:pt x="14641" y="6036"/>
                </a:lnTo>
                <a:lnTo>
                  <a:pt x="17748" y="5737"/>
                </a:lnTo>
                <a:lnTo>
                  <a:pt x="20856" y="5379"/>
                </a:lnTo>
                <a:lnTo>
                  <a:pt x="24023" y="4901"/>
                </a:lnTo>
                <a:lnTo>
                  <a:pt x="27130" y="4363"/>
                </a:lnTo>
                <a:lnTo>
                  <a:pt x="30237" y="3705"/>
                </a:lnTo>
                <a:lnTo>
                  <a:pt x="31791" y="3347"/>
                </a:lnTo>
                <a:lnTo>
                  <a:pt x="33285" y="2929"/>
                </a:lnTo>
                <a:lnTo>
                  <a:pt x="34779" y="2510"/>
                </a:lnTo>
                <a:lnTo>
                  <a:pt x="36213" y="2032"/>
                </a:lnTo>
                <a:lnTo>
                  <a:pt x="36213" y="3526"/>
                </a:lnTo>
                <a:lnTo>
                  <a:pt x="36153" y="5140"/>
                </a:lnTo>
                <a:lnTo>
                  <a:pt x="36033" y="6693"/>
                </a:lnTo>
                <a:lnTo>
                  <a:pt x="35794" y="8187"/>
                </a:lnTo>
                <a:lnTo>
                  <a:pt x="35615" y="8964"/>
                </a:lnTo>
                <a:lnTo>
                  <a:pt x="35436" y="9741"/>
                </a:lnTo>
                <a:lnTo>
                  <a:pt x="35197" y="10458"/>
                </a:lnTo>
                <a:lnTo>
                  <a:pt x="34898" y="11175"/>
                </a:lnTo>
                <a:lnTo>
                  <a:pt x="34540" y="11832"/>
                </a:lnTo>
                <a:lnTo>
                  <a:pt x="34181" y="12549"/>
                </a:lnTo>
                <a:lnTo>
                  <a:pt x="33703" y="13147"/>
                </a:lnTo>
                <a:lnTo>
                  <a:pt x="33225" y="13804"/>
                </a:lnTo>
                <a:lnTo>
                  <a:pt x="32747" y="14342"/>
                </a:lnTo>
                <a:lnTo>
                  <a:pt x="32209" y="14880"/>
                </a:lnTo>
                <a:lnTo>
                  <a:pt x="31014" y="15836"/>
                </a:lnTo>
                <a:lnTo>
                  <a:pt x="29819" y="16732"/>
                </a:lnTo>
                <a:lnTo>
                  <a:pt x="28564" y="17569"/>
                </a:lnTo>
                <a:lnTo>
                  <a:pt x="27249" y="18405"/>
                </a:lnTo>
                <a:lnTo>
                  <a:pt x="26532" y="18764"/>
                </a:lnTo>
                <a:lnTo>
                  <a:pt x="25815" y="19063"/>
                </a:lnTo>
                <a:lnTo>
                  <a:pt x="24501" y="19720"/>
                </a:lnTo>
                <a:lnTo>
                  <a:pt x="23664" y="20019"/>
                </a:lnTo>
                <a:lnTo>
                  <a:pt x="23365" y="20138"/>
                </a:lnTo>
                <a:lnTo>
                  <a:pt x="23186" y="20138"/>
                </a:lnTo>
                <a:lnTo>
                  <a:pt x="23664" y="20198"/>
                </a:lnTo>
                <a:lnTo>
                  <a:pt x="24142" y="20198"/>
                </a:lnTo>
                <a:lnTo>
                  <a:pt x="24560" y="20138"/>
                </a:lnTo>
                <a:lnTo>
                  <a:pt x="25038" y="20019"/>
                </a:lnTo>
                <a:lnTo>
                  <a:pt x="25935" y="19720"/>
                </a:lnTo>
                <a:lnTo>
                  <a:pt x="26831" y="19302"/>
                </a:lnTo>
                <a:lnTo>
                  <a:pt x="27727" y="18823"/>
                </a:lnTo>
                <a:lnTo>
                  <a:pt x="28504" y="18226"/>
                </a:lnTo>
                <a:lnTo>
                  <a:pt x="30058" y="17150"/>
                </a:lnTo>
                <a:lnTo>
                  <a:pt x="31552" y="16015"/>
                </a:lnTo>
                <a:lnTo>
                  <a:pt x="32269" y="15417"/>
                </a:lnTo>
                <a:lnTo>
                  <a:pt x="32926" y="14820"/>
                </a:lnTo>
                <a:lnTo>
                  <a:pt x="33583" y="14103"/>
                </a:lnTo>
                <a:lnTo>
                  <a:pt x="34181" y="13386"/>
                </a:lnTo>
                <a:lnTo>
                  <a:pt x="34659" y="12609"/>
                </a:lnTo>
                <a:lnTo>
                  <a:pt x="35137" y="11772"/>
                </a:lnTo>
                <a:lnTo>
                  <a:pt x="35496" y="10936"/>
                </a:lnTo>
                <a:lnTo>
                  <a:pt x="35854" y="9980"/>
                </a:lnTo>
                <a:lnTo>
                  <a:pt x="36093" y="9083"/>
                </a:lnTo>
                <a:lnTo>
                  <a:pt x="36272" y="8127"/>
                </a:lnTo>
                <a:lnTo>
                  <a:pt x="36452" y="7171"/>
                </a:lnTo>
                <a:lnTo>
                  <a:pt x="36571" y="6215"/>
                </a:lnTo>
                <a:lnTo>
                  <a:pt x="36691" y="4303"/>
                </a:lnTo>
                <a:lnTo>
                  <a:pt x="36631" y="3347"/>
                </a:lnTo>
                <a:lnTo>
                  <a:pt x="36631" y="2929"/>
                </a:lnTo>
                <a:lnTo>
                  <a:pt x="36691" y="2451"/>
                </a:lnTo>
                <a:lnTo>
                  <a:pt x="36870" y="1913"/>
                </a:lnTo>
                <a:lnTo>
                  <a:pt x="36990" y="1614"/>
                </a:lnTo>
                <a:lnTo>
                  <a:pt x="37049" y="1554"/>
                </a:lnTo>
                <a:lnTo>
                  <a:pt x="36990" y="1315"/>
                </a:lnTo>
                <a:lnTo>
                  <a:pt x="36810" y="1196"/>
                </a:lnTo>
                <a:lnTo>
                  <a:pt x="36631" y="1136"/>
                </a:lnTo>
                <a:close/>
                <a:moveTo>
                  <a:pt x="37587" y="1"/>
                </a:moveTo>
                <a:lnTo>
                  <a:pt x="37408" y="60"/>
                </a:lnTo>
                <a:lnTo>
                  <a:pt x="37288" y="120"/>
                </a:lnTo>
                <a:lnTo>
                  <a:pt x="37169" y="240"/>
                </a:lnTo>
                <a:lnTo>
                  <a:pt x="37109" y="359"/>
                </a:lnTo>
                <a:lnTo>
                  <a:pt x="37109" y="718"/>
                </a:lnTo>
                <a:lnTo>
                  <a:pt x="37229" y="1255"/>
                </a:lnTo>
                <a:lnTo>
                  <a:pt x="37348" y="2690"/>
                </a:lnTo>
                <a:lnTo>
                  <a:pt x="37408" y="3347"/>
                </a:lnTo>
                <a:lnTo>
                  <a:pt x="37468" y="4064"/>
                </a:lnTo>
                <a:lnTo>
                  <a:pt x="37408" y="4960"/>
                </a:lnTo>
                <a:lnTo>
                  <a:pt x="37408" y="5797"/>
                </a:lnTo>
                <a:lnTo>
                  <a:pt x="37288" y="6693"/>
                </a:lnTo>
                <a:lnTo>
                  <a:pt x="37169" y="7530"/>
                </a:lnTo>
                <a:lnTo>
                  <a:pt x="36990" y="8426"/>
                </a:lnTo>
                <a:lnTo>
                  <a:pt x="36810" y="9263"/>
                </a:lnTo>
                <a:lnTo>
                  <a:pt x="36571" y="10099"/>
                </a:lnTo>
                <a:lnTo>
                  <a:pt x="36272" y="10936"/>
                </a:lnTo>
                <a:lnTo>
                  <a:pt x="35675" y="12250"/>
                </a:lnTo>
                <a:lnTo>
                  <a:pt x="34958" y="13505"/>
                </a:lnTo>
                <a:lnTo>
                  <a:pt x="34121" y="14760"/>
                </a:lnTo>
                <a:lnTo>
                  <a:pt x="33165" y="15836"/>
                </a:lnTo>
                <a:lnTo>
                  <a:pt x="32149" y="16911"/>
                </a:lnTo>
                <a:lnTo>
                  <a:pt x="31014" y="17867"/>
                </a:lnTo>
                <a:lnTo>
                  <a:pt x="29819" y="18704"/>
                </a:lnTo>
                <a:lnTo>
                  <a:pt x="28564" y="19421"/>
                </a:lnTo>
                <a:lnTo>
                  <a:pt x="27309" y="19959"/>
                </a:lnTo>
                <a:lnTo>
                  <a:pt x="25995" y="20437"/>
                </a:lnTo>
                <a:lnTo>
                  <a:pt x="24680" y="20795"/>
                </a:lnTo>
                <a:lnTo>
                  <a:pt x="23365" y="21034"/>
                </a:lnTo>
                <a:lnTo>
                  <a:pt x="21991" y="21214"/>
                </a:lnTo>
                <a:lnTo>
                  <a:pt x="20617" y="21273"/>
                </a:lnTo>
                <a:lnTo>
                  <a:pt x="19242" y="21273"/>
                </a:lnTo>
                <a:lnTo>
                  <a:pt x="17808" y="21154"/>
                </a:lnTo>
                <a:lnTo>
                  <a:pt x="16434" y="20975"/>
                </a:lnTo>
                <a:lnTo>
                  <a:pt x="15119" y="20676"/>
                </a:lnTo>
                <a:lnTo>
                  <a:pt x="13745" y="20317"/>
                </a:lnTo>
                <a:lnTo>
                  <a:pt x="12430" y="19839"/>
                </a:lnTo>
                <a:lnTo>
                  <a:pt x="11175" y="19361"/>
                </a:lnTo>
                <a:lnTo>
                  <a:pt x="9920" y="18764"/>
                </a:lnTo>
                <a:lnTo>
                  <a:pt x="8785" y="18047"/>
                </a:lnTo>
                <a:lnTo>
                  <a:pt x="7650" y="17330"/>
                </a:lnTo>
                <a:lnTo>
                  <a:pt x="6514" y="16433"/>
                </a:lnTo>
                <a:lnTo>
                  <a:pt x="5439" y="15477"/>
                </a:lnTo>
                <a:lnTo>
                  <a:pt x="4483" y="14402"/>
                </a:lnTo>
                <a:lnTo>
                  <a:pt x="3646" y="13266"/>
                </a:lnTo>
                <a:lnTo>
                  <a:pt x="2869" y="12071"/>
                </a:lnTo>
                <a:lnTo>
                  <a:pt x="2212" y="10816"/>
                </a:lnTo>
                <a:lnTo>
                  <a:pt x="1674" y="9502"/>
                </a:lnTo>
                <a:lnTo>
                  <a:pt x="1136" y="8187"/>
                </a:lnTo>
                <a:lnTo>
                  <a:pt x="838" y="6813"/>
                </a:lnTo>
                <a:lnTo>
                  <a:pt x="599" y="5976"/>
                </a:lnTo>
                <a:lnTo>
                  <a:pt x="479" y="5737"/>
                </a:lnTo>
                <a:lnTo>
                  <a:pt x="359" y="5618"/>
                </a:lnTo>
                <a:lnTo>
                  <a:pt x="180" y="5677"/>
                </a:lnTo>
                <a:lnTo>
                  <a:pt x="120" y="5797"/>
                </a:lnTo>
                <a:lnTo>
                  <a:pt x="61" y="6036"/>
                </a:lnTo>
                <a:lnTo>
                  <a:pt x="1" y="6275"/>
                </a:lnTo>
                <a:lnTo>
                  <a:pt x="61" y="6813"/>
                </a:lnTo>
                <a:lnTo>
                  <a:pt x="120" y="7231"/>
                </a:lnTo>
                <a:lnTo>
                  <a:pt x="240" y="8068"/>
                </a:lnTo>
                <a:lnTo>
                  <a:pt x="419" y="8844"/>
                </a:lnTo>
                <a:lnTo>
                  <a:pt x="658" y="9681"/>
                </a:lnTo>
                <a:lnTo>
                  <a:pt x="957" y="10458"/>
                </a:lnTo>
                <a:lnTo>
                  <a:pt x="1316" y="11175"/>
                </a:lnTo>
                <a:lnTo>
                  <a:pt x="1674" y="11952"/>
                </a:lnTo>
                <a:lnTo>
                  <a:pt x="2092" y="12669"/>
                </a:lnTo>
                <a:lnTo>
                  <a:pt x="2570" y="13386"/>
                </a:lnTo>
                <a:lnTo>
                  <a:pt x="3467" y="14581"/>
                </a:lnTo>
                <a:lnTo>
                  <a:pt x="4483" y="15776"/>
                </a:lnTo>
                <a:lnTo>
                  <a:pt x="5618" y="16852"/>
                </a:lnTo>
                <a:lnTo>
                  <a:pt x="6813" y="17808"/>
                </a:lnTo>
                <a:lnTo>
                  <a:pt x="8068" y="18704"/>
                </a:lnTo>
                <a:lnTo>
                  <a:pt x="9442" y="19481"/>
                </a:lnTo>
                <a:lnTo>
                  <a:pt x="10817" y="20198"/>
                </a:lnTo>
                <a:lnTo>
                  <a:pt x="12311" y="20795"/>
                </a:lnTo>
                <a:lnTo>
                  <a:pt x="13804" y="21273"/>
                </a:lnTo>
                <a:lnTo>
                  <a:pt x="15298" y="21692"/>
                </a:lnTo>
                <a:lnTo>
                  <a:pt x="16852" y="21991"/>
                </a:lnTo>
                <a:lnTo>
                  <a:pt x="18406" y="22170"/>
                </a:lnTo>
                <a:lnTo>
                  <a:pt x="19959" y="22230"/>
                </a:lnTo>
                <a:lnTo>
                  <a:pt x="21513" y="22170"/>
                </a:lnTo>
                <a:lnTo>
                  <a:pt x="23067" y="22050"/>
                </a:lnTo>
                <a:lnTo>
                  <a:pt x="24560" y="21751"/>
                </a:lnTo>
                <a:lnTo>
                  <a:pt x="25457" y="21572"/>
                </a:lnTo>
                <a:lnTo>
                  <a:pt x="26293" y="21333"/>
                </a:lnTo>
                <a:lnTo>
                  <a:pt x="27130" y="20975"/>
                </a:lnTo>
                <a:lnTo>
                  <a:pt x="27966" y="20676"/>
                </a:lnTo>
                <a:lnTo>
                  <a:pt x="28743" y="20258"/>
                </a:lnTo>
                <a:lnTo>
                  <a:pt x="29460" y="19839"/>
                </a:lnTo>
                <a:lnTo>
                  <a:pt x="30237" y="19361"/>
                </a:lnTo>
                <a:lnTo>
                  <a:pt x="30894" y="18823"/>
                </a:lnTo>
                <a:lnTo>
                  <a:pt x="31612" y="18286"/>
                </a:lnTo>
                <a:lnTo>
                  <a:pt x="32209" y="17748"/>
                </a:lnTo>
                <a:lnTo>
                  <a:pt x="32866" y="17150"/>
                </a:lnTo>
                <a:lnTo>
                  <a:pt x="33404" y="16493"/>
                </a:lnTo>
                <a:lnTo>
                  <a:pt x="34002" y="15836"/>
                </a:lnTo>
                <a:lnTo>
                  <a:pt x="34480" y="15178"/>
                </a:lnTo>
                <a:lnTo>
                  <a:pt x="35018" y="14461"/>
                </a:lnTo>
                <a:lnTo>
                  <a:pt x="35436" y="13744"/>
                </a:lnTo>
                <a:lnTo>
                  <a:pt x="35914" y="12967"/>
                </a:lnTo>
                <a:lnTo>
                  <a:pt x="36272" y="12191"/>
                </a:lnTo>
                <a:lnTo>
                  <a:pt x="36631" y="11414"/>
                </a:lnTo>
                <a:lnTo>
                  <a:pt x="36930" y="10577"/>
                </a:lnTo>
                <a:lnTo>
                  <a:pt x="37229" y="9741"/>
                </a:lnTo>
                <a:lnTo>
                  <a:pt x="37468" y="8904"/>
                </a:lnTo>
                <a:lnTo>
                  <a:pt x="37707" y="8068"/>
                </a:lnTo>
                <a:lnTo>
                  <a:pt x="37886" y="7231"/>
                </a:lnTo>
                <a:lnTo>
                  <a:pt x="38005" y="6394"/>
                </a:lnTo>
                <a:lnTo>
                  <a:pt x="38125" y="5498"/>
                </a:lnTo>
                <a:lnTo>
                  <a:pt x="38185" y="4602"/>
                </a:lnTo>
                <a:lnTo>
                  <a:pt x="38185" y="3765"/>
                </a:lnTo>
                <a:lnTo>
                  <a:pt x="38125" y="2869"/>
                </a:lnTo>
                <a:lnTo>
                  <a:pt x="38065" y="1973"/>
                </a:lnTo>
                <a:lnTo>
                  <a:pt x="37946" y="1136"/>
                </a:lnTo>
                <a:lnTo>
                  <a:pt x="37826" y="240"/>
                </a:lnTo>
                <a:lnTo>
                  <a:pt x="37707" y="60"/>
                </a:lnTo>
                <a:lnTo>
                  <a:pt x="37587"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47" name="Google Shape;47;p2"/>
          <p:cNvSpPr/>
          <p:nvPr/>
        </p:nvSpPr>
        <p:spPr>
          <a:xfrm rot="788743">
            <a:off x="7507728" y="1267182"/>
            <a:ext cx="341357" cy="34947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788424">
            <a:off x="7600966" y="1268367"/>
            <a:ext cx="222930" cy="240520"/>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3998065">
            <a:off x="7374395" y="1063551"/>
            <a:ext cx="267634" cy="288752"/>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75490">
            <a:off x="8469081" y="3874407"/>
            <a:ext cx="345878" cy="608736"/>
          </a:xfrm>
          <a:custGeom>
            <a:avLst/>
            <a:gdLst/>
            <a:ahLst/>
            <a:cxnLst/>
            <a:rect l="l" t="t" r="r" b="b"/>
            <a:pathLst>
              <a:path w="14940" h="26294" extrusionOk="0">
                <a:moveTo>
                  <a:pt x="4483" y="14880"/>
                </a:moveTo>
                <a:lnTo>
                  <a:pt x="5140" y="14940"/>
                </a:lnTo>
                <a:lnTo>
                  <a:pt x="5498" y="14999"/>
                </a:lnTo>
                <a:lnTo>
                  <a:pt x="5797" y="15059"/>
                </a:lnTo>
                <a:lnTo>
                  <a:pt x="6454" y="15358"/>
                </a:lnTo>
                <a:lnTo>
                  <a:pt x="7052" y="15657"/>
                </a:lnTo>
                <a:lnTo>
                  <a:pt x="7650" y="15896"/>
                </a:lnTo>
                <a:lnTo>
                  <a:pt x="8128" y="16015"/>
                </a:lnTo>
                <a:lnTo>
                  <a:pt x="8665" y="16015"/>
                </a:lnTo>
                <a:lnTo>
                  <a:pt x="8785" y="15896"/>
                </a:lnTo>
                <a:lnTo>
                  <a:pt x="8964" y="15716"/>
                </a:lnTo>
                <a:lnTo>
                  <a:pt x="9084" y="15537"/>
                </a:lnTo>
                <a:lnTo>
                  <a:pt x="9263" y="15418"/>
                </a:lnTo>
                <a:lnTo>
                  <a:pt x="9861" y="15298"/>
                </a:lnTo>
                <a:lnTo>
                  <a:pt x="10458" y="15298"/>
                </a:lnTo>
                <a:lnTo>
                  <a:pt x="11115" y="15358"/>
                </a:lnTo>
                <a:lnTo>
                  <a:pt x="11773" y="15597"/>
                </a:lnTo>
                <a:lnTo>
                  <a:pt x="12370" y="15836"/>
                </a:lnTo>
                <a:lnTo>
                  <a:pt x="12908" y="16194"/>
                </a:lnTo>
                <a:lnTo>
                  <a:pt x="13326" y="16613"/>
                </a:lnTo>
                <a:lnTo>
                  <a:pt x="13685" y="17091"/>
                </a:lnTo>
                <a:lnTo>
                  <a:pt x="13924" y="17629"/>
                </a:lnTo>
                <a:lnTo>
                  <a:pt x="14043" y="18166"/>
                </a:lnTo>
                <a:lnTo>
                  <a:pt x="14103" y="18764"/>
                </a:lnTo>
                <a:lnTo>
                  <a:pt x="14043" y="19361"/>
                </a:lnTo>
                <a:lnTo>
                  <a:pt x="13924" y="19899"/>
                </a:lnTo>
                <a:lnTo>
                  <a:pt x="13745" y="20497"/>
                </a:lnTo>
                <a:lnTo>
                  <a:pt x="13506" y="21035"/>
                </a:lnTo>
                <a:lnTo>
                  <a:pt x="13267" y="21513"/>
                </a:lnTo>
                <a:lnTo>
                  <a:pt x="12968" y="22050"/>
                </a:lnTo>
                <a:lnTo>
                  <a:pt x="12609" y="22588"/>
                </a:lnTo>
                <a:lnTo>
                  <a:pt x="12251" y="23007"/>
                </a:lnTo>
                <a:lnTo>
                  <a:pt x="11832" y="23425"/>
                </a:lnTo>
                <a:lnTo>
                  <a:pt x="11414" y="23843"/>
                </a:lnTo>
                <a:lnTo>
                  <a:pt x="10936" y="24202"/>
                </a:lnTo>
                <a:lnTo>
                  <a:pt x="10458" y="24441"/>
                </a:lnTo>
                <a:lnTo>
                  <a:pt x="9920" y="24739"/>
                </a:lnTo>
                <a:lnTo>
                  <a:pt x="9383" y="24919"/>
                </a:lnTo>
                <a:lnTo>
                  <a:pt x="8845" y="25098"/>
                </a:lnTo>
                <a:lnTo>
                  <a:pt x="8307" y="25158"/>
                </a:lnTo>
                <a:lnTo>
                  <a:pt x="7709" y="25217"/>
                </a:lnTo>
                <a:lnTo>
                  <a:pt x="7112" y="25217"/>
                </a:lnTo>
                <a:lnTo>
                  <a:pt x="6574" y="25158"/>
                </a:lnTo>
                <a:lnTo>
                  <a:pt x="5976" y="25038"/>
                </a:lnTo>
                <a:lnTo>
                  <a:pt x="5379" y="24919"/>
                </a:lnTo>
                <a:lnTo>
                  <a:pt x="4781" y="24680"/>
                </a:lnTo>
                <a:lnTo>
                  <a:pt x="4244" y="24381"/>
                </a:lnTo>
                <a:lnTo>
                  <a:pt x="3706" y="24082"/>
                </a:lnTo>
                <a:lnTo>
                  <a:pt x="3168" y="23724"/>
                </a:lnTo>
                <a:lnTo>
                  <a:pt x="2750" y="23365"/>
                </a:lnTo>
                <a:lnTo>
                  <a:pt x="2272" y="22947"/>
                </a:lnTo>
                <a:lnTo>
                  <a:pt x="1913" y="22469"/>
                </a:lnTo>
                <a:lnTo>
                  <a:pt x="1555" y="21991"/>
                </a:lnTo>
                <a:lnTo>
                  <a:pt x="1256" y="21513"/>
                </a:lnTo>
                <a:lnTo>
                  <a:pt x="1017" y="20975"/>
                </a:lnTo>
                <a:lnTo>
                  <a:pt x="897" y="20377"/>
                </a:lnTo>
                <a:lnTo>
                  <a:pt x="778" y="19839"/>
                </a:lnTo>
                <a:lnTo>
                  <a:pt x="778" y="19242"/>
                </a:lnTo>
                <a:lnTo>
                  <a:pt x="778" y="18644"/>
                </a:lnTo>
                <a:lnTo>
                  <a:pt x="957" y="17987"/>
                </a:lnTo>
                <a:lnTo>
                  <a:pt x="1136" y="17390"/>
                </a:lnTo>
                <a:lnTo>
                  <a:pt x="1435" y="16792"/>
                </a:lnTo>
                <a:lnTo>
                  <a:pt x="1794" y="16314"/>
                </a:lnTo>
                <a:lnTo>
                  <a:pt x="2272" y="15836"/>
                </a:lnTo>
                <a:lnTo>
                  <a:pt x="2750" y="15477"/>
                </a:lnTo>
                <a:lnTo>
                  <a:pt x="3287" y="15179"/>
                </a:lnTo>
                <a:lnTo>
                  <a:pt x="3885" y="14999"/>
                </a:lnTo>
                <a:lnTo>
                  <a:pt x="4483" y="14880"/>
                </a:lnTo>
                <a:close/>
                <a:moveTo>
                  <a:pt x="12848" y="1"/>
                </a:moveTo>
                <a:lnTo>
                  <a:pt x="12789" y="61"/>
                </a:lnTo>
                <a:lnTo>
                  <a:pt x="12609" y="180"/>
                </a:lnTo>
                <a:lnTo>
                  <a:pt x="12370" y="479"/>
                </a:lnTo>
                <a:lnTo>
                  <a:pt x="12131" y="837"/>
                </a:lnTo>
                <a:lnTo>
                  <a:pt x="11534" y="1793"/>
                </a:lnTo>
                <a:lnTo>
                  <a:pt x="10936" y="2989"/>
                </a:lnTo>
                <a:lnTo>
                  <a:pt x="9801" y="5379"/>
                </a:lnTo>
                <a:lnTo>
                  <a:pt x="9203" y="6753"/>
                </a:lnTo>
                <a:lnTo>
                  <a:pt x="8546" y="8785"/>
                </a:lnTo>
                <a:lnTo>
                  <a:pt x="8307" y="9801"/>
                </a:lnTo>
                <a:lnTo>
                  <a:pt x="8008" y="10816"/>
                </a:lnTo>
                <a:lnTo>
                  <a:pt x="7829" y="11892"/>
                </a:lnTo>
                <a:lnTo>
                  <a:pt x="7709" y="12908"/>
                </a:lnTo>
                <a:lnTo>
                  <a:pt x="7590" y="13983"/>
                </a:lnTo>
                <a:lnTo>
                  <a:pt x="7650" y="15059"/>
                </a:lnTo>
                <a:lnTo>
                  <a:pt x="7650" y="15059"/>
                </a:lnTo>
                <a:lnTo>
                  <a:pt x="6933" y="14641"/>
                </a:lnTo>
                <a:lnTo>
                  <a:pt x="6215" y="14342"/>
                </a:lnTo>
                <a:lnTo>
                  <a:pt x="5498" y="14163"/>
                </a:lnTo>
                <a:lnTo>
                  <a:pt x="4841" y="14103"/>
                </a:lnTo>
                <a:lnTo>
                  <a:pt x="4124" y="14163"/>
                </a:lnTo>
                <a:lnTo>
                  <a:pt x="3526" y="14282"/>
                </a:lnTo>
                <a:lnTo>
                  <a:pt x="2869" y="14521"/>
                </a:lnTo>
                <a:lnTo>
                  <a:pt x="2331" y="14820"/>
                </a:lnTo>
                <a:lnTo>
                  <a:pt x="1794" y="15238"/>
                </a:lnTo>
                <a:lnTo>
                  <a:pt x="1316" y="15716"/>
                </a:lnTo>
                <a:lnTo>
                  <a:pt x="897" y="16254"/>
                </a:lnTo>
                <a:lnTo>
                  <a:pt x="539" y="16852"/>
                </a:lnTo>
                <a:lnTo>
                  <a:pt x="300" y="17509"/>
                </a:lnTo>
                <a:lnTo>
                  <a:pt x="61" y="18226"/>
                </a:lnTo>
                <a:lnTo>
                  <a:pt x="1" y="19003"/>
                </a:lnTo>
                <a:lnTo>
                  <a:pt x="1" y="19780"/>
                </a:lnTo>
                <a:lnTo>
                  <a:pt x="120" y="20557"/>
                </a:lnTo>
                <a:lnTo>
                  <a:pt x="300" y="21214"/>
                </a:lnTo>
                <a:lnTo>
                  <a:pt x="539" y="21931"/>
                </a:lnTo>
                <a:lnTo>
                  <a:pt x="897" y="22528"/>
                </a:lnTo>
                <a:lnTo>
                  <a:pt x="1256" y="23126"/>
                </a:lnTo>
                <a:lnTo>
                  <a:pt x="1734" y="23724"/>
                </a:lnTo>
                <a:lnTo>
                  <a:pt x="2272" y="24202"/>
                </a:lnTo>
                <a:lnTo>
                  <a:pt x="2809" y="24680"/>
                </a:lnTo>
                <a:lnTo>
                  <a:pt x="3407" y="25098"/>
                </a:lnTo>
                <a:lnTo>
                  <a:pt x="4064" y="25456"/>
                </a:lnTo>
                <a:lnTo>
                  <a:pt x="4722" y="25755"/>
                </a:lnTo>
                <a:lnTo>
                  <a:pt x="5439" y="25994"/>
                </a:lnTo>
                <a:lnTo>
                  <a:pt x="6156" y="26174"/>
                </a:lnTo>
                <a:lnTo>
                  <a:pt x="6873" y="26293"/>
                </a:lnTo>
                <a:lnTo>
                  <a:pt x="8307" y="26293"/>
                </a:lnTo>
                <a:lnTo>
                  <a:pt x="8964" y="26174"/>
                </a:lnTo>
                <a:lnTo>
                  <a:pt x="9622" y="25994"/>
                </a:lnTo>
                <a:lnTo>
                  <a:pt x="10279" y="25696"/>
                </a:lnTo>
                <a:lnTo>
                  <a:pt x="10876" y="25397"/>
                </a:lnTo>
                <a:lnTo>
                  <a:pt x="11474" y="24978"/>
                </a:lnTo>
                <a:lnTo>
                  <a:pt x="12012" y="24560"/>
                </a:lnTo>
                <a:lnTo>
                  <a:pt x="12550" y="24082"/>
                </a:lnTo>
                <a:lnTo>
                  <a:pt x="13028" y="23544"/>
                </a:lnTo>
                <a:lnTo>
                  <a:pt x="13446" y="23007"/>
                </a:lnTo>
                <a:lnTo>
                  <a:pt x="13864" y="22409"/>
                </a:lnTo>
                <a:lnTo>
                  <a:pt x="14163" y="21752"/>
                </a:lnTo>
                <a:lnTo>
                  <a:pt x="14462" y="21094"/>
                </a:lnTo>
                <a:lnTo>
                  <a:pt x="14641" y="20437"/>
                </a:lnTo>
                <a:lnTo>
                  <a:pt x="14820" y="19780"/>
                </a:lnTo>
                <a:lnTo>
                  <a:pt x="14940" y="19063"/>
                </a:lnTo>
                <a:lnTo>
                  <a:pt x="14940" y="18405"/>
                </a:lnTo>
                <a:lnTo>
                  <a:pt x="14880" y="17808"/>
                </a:lnTo>
                <a:lnTo>
                  <a:pt x="14760" y="17270"/>
                </a:lnTo>
                <a:lnTo>
                  <a:pt x="14521" y="16792"/>
                </a:lnTo>
                <a:lnTo>
                  <a:pt x="14282" y="16314"/>
                </a:lnTo>
                <a:lnTo>
                  <a:pt x="13924" y="15836"/>
                </a:lnTo>
                <a:lnTo>
                  <a:pt x="13506" y="15477"/>
                </a:lnTo>
                <a:lnTo>
                  <a:pt x="13087" y="15119"/>
                </a:lnTo>
                <a:lnTo>
                  <a:pt x="12609" y="14820"/>
                </a:lnTo>
                <a:lnTo>
                  <a:pt x="12131" y="14581"/>
                </a:lnTo>
                <a:lnTo>
                  <a:pt x="11593" y="14402"/>
                </a:lnTo>
                <a:lnTo>
                  <a:pt x="11056" y="14282"/>
                </a:lnTo>
                <a:lnTo>
                  <a:pt x="10518" y="14223"/>
                </a:lnTo>
                <a:lnTo>
                  <a:pt x="9980" y="14223"/>
                </a:lnTo>
                <a:lnTo>
                  <a:pt x="9442" y="14342"/>
                </a:lnTo>
                <a:lnTo>
                  <a:pt x="8904" y="14462"/>
                </a:lnTo>
                <a:lnTo>
                  <a:pt x="8367" y="14701"/>
                </a:lnTo>
                <a:lnTo>
                  <a:pt x="8367" y="14701"/>
                </a:lnTo>
                <a:lnTo>
                  <a:pt x="8606" y="12669"/>
                </a:lnTo>
                <a:lnTo>
                  <a:pt x="8904" y="10637"/>
                </a:lnTo>
                <a:lnTo>
                  <a:pt x="9084" y="9621"/>
                </a:lnTo>
                <a:lnTo>
                  <a:pt x="9323" y="8606"/>
                </a:lnTo>
                <a:lnTo>
                  <a:pt x="9562" y="7590"/>
                </a:lnTo>
                <a:lnTo>
                  <a:pt x="9861" y="6634"/>
                </a:lnTo>
                <a:lnTo>
                  <a:pt x="10458" y="5319"/>
                </a:lnTo>
                <a:lnTo>
                  <a:pt x="11534" y="3108"/>
                </a:lnTo>
                <a:lnTo>
                  <a:pt x="12968" y="61"/>
                </a:lnTo>
                <a:lnTo>
                  <a:pt x="12848"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EDEEF8"/>
        </a:solidFill>
        <a:effectLst/>
      </p:bgPr>
    </p:bg>
    <p:spTree>
      <p:nvGrpSpPr>
        <p:cNvPr id="1" name="Shape 51"/>
        <p:cNvGrpSpPr/>
        <p:nvPr/>
      </p:nvGrpSpPr>
      <p:grpSpPr>
        <a:xfrm>
          <a:off x="0" y="0"/>
          <a:ext cx="0" cy="0"/>
          <a:chOff x="0" y="0"/>
          <a:chExt cx="0" cy="0"/>
        </a:xfrm>
      </p:grpSpPr>
      <p:sp>
        <p:nvSpPr>
          <p:cNvPr id="52" name="Google Shape;52;p3"/>
          <p:cNvSpPr/>
          <p:nvPr/>
        </p:nvSpPr>
        <p:spPr>
          <a:xfrm rot="2523318">
            <a:off x="218693" y="-460740"/>
            <a:ext cx="5327395" cy="5454036"/>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txBox="1">
            <a:spLocks noGrp="1"/>
          </p:cNvSpPr>
          <p:nvPr>
            <p:ph type="ctrTitle"/>
          </p:nvPr>
        </p:nvSpPr>
        <p:spPr>
          <a:xfrm>
            <a:off x="685800" y="1583350"/>
            <a:ext cx="4437600" cy="1159800"/>
          </a:xfrm>
          <a:prstGeom prst="rect">
            <a:avLst/>
          </a:prstGeom>
        </p:spPr>
        <p:txBody>
          <a:bodyPr spcFirstLastPara="1" wrap="square" lIns="91425" tIns="91425" rIns="91425" bIns="91425" anchor="b" anchorCtr="0"/>
          <a:lstStyle>
            <a:lvl1pPr lvl="0" rtl="0">
              <a:spcBef>
                <a:spcPts val="0"/>
              </a:spcBef>
              <a:spcAft>
                <a:spcPts val="0"/>
              </a:spcAft>
              <a:buSzPts val="4400"/>
              <a:buNone/>
              <a:defRPr sz="44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4" name="Google Shape;54;p3"/>
          <p:cNvSpPr txBox="1">
            <a:spLocks noGrp="1"/>
          </p:cNvSpPr>
          <p:nvPr>
            <p:ph type="subTitle" idx="1"/>
          </p:nvPr>
        </p:nvSpPr>
        <p:spPr>
          <a:xfrm>
            <a:off x="685800" y="2840051"/>
            <a:ext cx="4437600" cy="7848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a:endParaRPr/>
          </a:p>
        </p:txBody>
      </p:sp>
      <p:sp>
        <p:nvSpPr>
          <p:cNvPr id="55" name="Google Shape;55;p3"/>
          <p:cNvSpPr/>
          <p:nvPr/>
        </p:nvSpPr>
        <p:spPr>
          <a:xfrm rot="6668499">
            <a:off x="5293109" y="3771186"/>
            <a:ext cx="892234" cy="662795"/>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3835491">
            <a:off x="5235980" y="3951326"/>
            <a:ext cx="467040" cy="423284"/>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6648350">
            <a:off x="8451648" y="629713"/>
            <a:ext cx="922830" cy="757732"/>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rot="-2488733">
            <a:off x="8249054" y="3830167"/>
            <a:ext cx="993792" cy="738164"/>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rot="-10736906">
            <a:off x="8409586" y="2375711"/>
            <a:ext cx="825227" cy="747788"/>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9528265">
            <a:off x="8474418" y="2733034"/>
            <a:ext cx="419693" cy="42504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491037">
            <a:off x="6391016" y="2371566"/>
            <a:ext cx="971233" cy="1011962"/>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7367623">
            <a:off x="6851320" y="3054382"/>
            <a:ext cx="547355" cy="560366"/>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rot="-10076712">
            <a:off x="8276016" y="2450651"/>
            <a:ext cx="930331" cy="696680"/>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rot="1200934">
            <a:off x="6601793" y="2246758"/>
            <a:ext cx="943967" cy="1038014"/>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rot="-2801891">
            <a:off x="8349992" y="393255"/>
            <a:ext cx="742845" cy="1166149"/>
          </a:xfrm>
          <a:custGeom>
            <a:avLst/>
            <a:gdLst/>
            <a:ahLst/>
            <a:cxnLst/>
            <a:rect l="l" t="t" r="r" b="b"/>
            <a:pathLst>
              <a:path w="27369" h="42965" extrusionOk="0">
                <a:moveTo>
                  <a:pt x="7709" y="23066"/>
                </a:moveTo>
                <a:lnTo>
                  <a:pt x="7530" y="23125"/>
                </a:lnTo>
                <a:lnTo>
                  <a:pt x="7350" y="23185"/>
                </a:lnTo>
                <a:lnTo>
                  <a:pt x="7291" y="23305"/>
                </a:lnTo>
                <a:lnTo>
                  <a:pt x="7231" y="23424"/>
                </a:lnTo>
                <a:lnTo>
                  <a:pt x="7231" y="23544"/>
                </a:lnTo>
                <a:lnTo>
                  <a:pt x="7231" y="23723"/>
                </a:lnTo>
                <a:lnTo>
                  <a:pt x="7350" y="24022"/>
                </a:lnTo>
                <a:lnTo>
                  <a:pt x="7589" y="24201"/>
                </a:lnTo>
                <a:lnTo>
                  <a:pt x="7709" y="24320"/>
                </a:lnTo>
                <a:lnTo>
                  <a:pt x="7948" y="24320"/>
                </a:lnTo>
                <a:lnTo>
                  <a:pt x="8067" y="24261"/>
                </a:lnTo>
                <a:lnTo>
                  <a:pt x="8187" y="24141"/>
                </a:lnTo>
                <a:lnTo>
                  <a:pt x="8306" y="23962"/>
                </a:lnTo>
                <a:lnTo>
                  <a:pt x="8366" y="23783"/>
                </a:lnTo>
                <a:lnTo>
                  <a:pt x="8366" y="23603"/>
                </a:lnTo>
                <a:lnTo>
                  <a:pt x="8306" y="23484"/>
                </a:lnTo>
                <a:lnTo>
                  <a:pt x="8247" y="23305"/>
                </a:lnTo>
                <a:lnTo>
                  <a:pt x="8187" y="23185"/>
                </a:lnTo>
                <a:lnTo>
                  <a:pt x="8067" y="23125"/>
                </a:lnTo>
                <a:lnTo>
                  <a:pt x="7888" y="23066"/>
                </a:lnTo>
                <a:close/>
                <a:moveTo>
                  <a:pt x="6633" y="25934"/>
                </a:moveTo>
                <a:lnTo>
                  <a:pt x="6514" y="25994"/>
                </a:lnTo>
                <a:lnTo>
                  <a:pt x="6335" y="26053"/>
                </a:lnTo>
                <a:lnTo>
                  <a:pt x="6215" y="26173"/>
                </a:lnTo>
                <a:lnTo>
                  <a:pt x="5976" y="26531"/>
                </a:lnTo>
                <a:lnTo>
                  <a:pt x="5856" y="26830"/>
                </a:lnTo>
                <a:lnTo>
                  <a:pt x="5856" y="27009"/>
                </a:lnTo>
                <a:lnTo>
                  <a:pt x="5916" y="27129"/>
                </a:lnTo>
                <a:lnTo>
                  <a:pt x="5976" y="27248"/>
                </a:lnTo>
                <a:lnTo>
                  <a:pt x="6096" y="27308"/>
                </a:lnTo>
                <a:lnTo>
                  <a:pt x="6215" y="27308"/>
                </a:lnTo>
                <a:lnTo>
                  <a:pt x="6454" y="27248"/>
                </a:lnTo>
                <a:lnTo>
                  <a:pt x="6813" y="27129"/>
                </a:lnTo>
                <a:lnTo>
                  <a:pt x="6932" y="27069"/>
                </a:lnTo>
                <a:lnTo>
                  <a:pt x="7052" y="26950"/>
                </a:lnTo>
                <a:lnTo>
                  <a:pt x="7111" y="26830"/>
                </a:lnTo>
                <a:lnTo>
                  <a:pt x="7171" y="26651"/>
                </a:lnTo>
                <a:lnTo>
                  <a:pt x="7171" y="26531"/>
                </a:lnTo>
                <a:lnTo>
                  <a:pt x="7111" y="26352"/>
                </a:lnTo>
                <a:lnTo>
                  <a:pt x="6932" y="26113"/>
                </a:lnTo>
                <a:lnTo>
                  <a:pt x="6813" y="25994"/>
                </a:lnTo>
                <a:lnTo>
                  <a:pt x="6633" y="25934"/>
                </a:lnTo>
                <a:close/>
                <a:moveTo>
                  <a:pt x="8545" y="28981"/>
                </a:moveTo>
                <a:lnTo>
                  <a:pt x="8366" y="29041"/>
                </a:lnTo>
                <a:lnTo>
                  <a:pt x="8247" y="29161"/>
                </a:lnTo>
                <a:lnTo>
                  <a:pt x="8127" y="29340"/>
                </a:lnTo>
                <a:lnTo>
                  <a:pt x="8127" y="29459"/>
                </a:lnTo>
                <a:lnTo>
                  <a:pt x="8127" y="29639"/>
                </a:lnTo>
                <a:lnTo>
                  <a:pt x="8306" y="29818"/>
                </a:lnTo>
                <a:lnTo>
                  <a:pt x="8486" y="29937"/>
                </a:lnTo>
                <a:lnTo>
                  <a:pt x="8665" y="29937"/>
                </a:lnTo>
                <a:lnTo>
                  <a:pt x="8844" y="29878"/>
                </a:lnTo>
                <a:lnTo>
                  <a:pt x="8964" y="29818"/>
                </a:lnTo>
                <a:lnTo>
                  <a:pt x="9083" y="29639"/>
                </a:lnTo>
                <a:lnTo>
                  <a:pt x="9083" y="29459"/>
                </a:lnTo>
                <a:lnTo>
                  <a:pt x="9024" y="29220"/>
                </a:lnTo>
                <a:lnTo>
                  <a:pt x="8844" y="29041"/>
                </a:lnTo>
                <a:lnTo>
                  <a:pt x="8725" y="28981"/>
                </a:lnTo>
                <a:close/>
                <a:moveTo>
                  <a:pt x="5976" y="29280"/>
                </a:moveTo>
                <a:lnTo>
                  <a:pt x="5797" y="29400"/>
                </a:lnTo>
                <a:lnTo>
                  <a:pt x="5617" y="29579"/>
                </a:lnTo>
                <a:lnTo>
                  <a:pt x="5558" y="29758"/>
                </a:lnTo>
                <a:lnTo>
                  <a:pt x="5558" y="29997"/>
                </a:lnTo>
                <a:lnTo>
                  <a:pt x="5617" y="30117"/>
                </a:lnTo>
                <a:lnTo>
                  <a:pt x="5677" y="30176"/>
                </a:lnTo>
                <a:lnTo>
                  <a:pt x="5797" y="30236"/>
                </a:lnTo>
                <a:lnTo>
                  <a:pt x="6096" y="30236"/>
                </a:lnTo>
                <a:lnTo>
                  <a:pt x="6215" y="30176"/>
                </a:lnTo>
                <a:lnTo>
                  <a:pt x="6394" y="29997"/>
                </a:lnTo>
                <a:lnTo>
                  <a:pt x="6394" y="29818"/>
                </a:lnTo>
                <a:lnTo>
                  <a:pt x="6335" y="29519"/>
                </a:lnTo>
                <a:lnTo>
                  <a:pt x="6275" y="29400"/>
                </a:lnTo>
                <a:lnTo>
                  <a:pt x="6155" y="29340"/>
                </a:lnTo>
                <a:lnTo>
                  <a:pt x="6096" y="29280"/>
                </a:lnTo>
                <a:close/>
                <a:moveTo>
                  <a:pt x="2869" y="29818"/>
                </a:moveTo>
                <a:lnTo>
                  <a:pt x="2749" y="29878"/>
                </a:lnTo>
                <a:lnTo>
                  <a:pt x="2570" y="30057"/>
                </a:lnTo>
                <a:lnTo>
                  <a:pt x="2510" y="30296"/>
                </a:lnTo>
                <a:lnTo>
                  <a:pt x="2510" y="30595"/>
                </a:lnTo>
                <a:lnTo>
                  <a:pt x="2570" y="30834"/>
                </a:lnTo>
                <a:lnTo>
                  <a:pt x="2630" y="30893"/>
                </a:lnTo>
                <a:lnTo>
                  <a:pt x="2749" y="30953"/>
                </a:lnTo>
                <a:lnTo>
                  <a:pt x="2869" y="31013"/>
                </a:lnTo>
                <a:lnTo>
                  <a:pt x="2988" y="31013"/>
                </a:lnTo>
                <a:lnTo>
                  <a:pt x="3227" y="30953"/>
                </a:lnTo>
                <a:lnTo>
                  <a:pt x="3407" y="30834"/>
                </a:lnTo>
                <a:lnTo>
                  <a:pt x="3526" y="30714"/>
                </a:lnTo>
                <a:lnTo>
                  <a:pt x="3646" y="30535"/>
                </a:lnTo>
                <a:lnTo>
                  <a:pt x="3705" y="30356"/>
                </a:lnTo>
                <a:lnTo>
                  <a:pt x="3646" y="30176"/>
                </a:lnTo>
                <a:lnTo>
                  <a:pt x="3526" y="30057"/>
                </a:lnTo>
                <a:lnTo>
                  <a:pt x="3347" y="29878"/>
                </a:lnTo>
                <a:lnTo>
                  <a:pt x="3167" y="29818"/>
                </a:lnTo>
                <a:close/>
                <a:moveTo>
                  <a:pt x="3227" y="32806"/>
                </a:moveTo>
                <a:lnTo>
                  <a:pt x="3048" y="32925"/>
                </a:lnTo>
                <a:lnTo>
                  <a:pt x="2928" y="33104"/>
                </a:lnTo>
                <a:lnTo>
                  <a:pt x="2869" y="33284"/>
                </a:lnTo>
                <a:lnTo>
                  <a:pt x="2809" y="33523"/>
                </a:lnTo>
                <a:lnTo>
                  <a:pt x="2869" y="33702"/>
                </a:lnTo>
                <a:lnTo>
                  <a:pt x="2988" y="33821"/>
                </a:lnTo>
                <a:lnTo>
                  <a:pt x="3227" y="33881"/>
                </a:lnTo>
                <a:lnTo>
                  <a:pt x="3466" y="33881"/>
                </a:lnTo>
                <a:lnTo>
                  <a:pt x="3646" y="33762"/>
                </a:lnTo>
                <a:lnTo>
                  <a:pt x="3765" y="33582"/>
                </a:lnTo>
                <a:lnTo>
                  <a:pt x="3825" y="33403"/>
                </a:lnTo>
                <a:lnTo>
                  <a:pt x="3885" y="33164"/>
                </a:lnTo>
                <a:lnTo>
                  <a:pt x="3825" y="32985"/>
                </a:lnTo>
                <a:lnTo>
                  <a:pt x="3646" y="32865"/>
                </a:lnTo>
                <a:lnTo>
                  <a:pt x="3466" y="32806"/>
                </a:lnTo>
                <a:close/>
                <a:moveTo>
                  <a:pt x="6932" y="32746"/>
                </a:moveTo>
                <a:lnTo>
                  <a:pt x="6633" y="32865"/>
                </a:lnTo>
                <a:lnTo>
                  <a:pt x="6454" y="33045"/>
                </a:lnTo>
                <a:lnTo>
                  <a:pt x="6335" y="33224"/>
                </a:lnTo>
                <a:lnTo>
                  <a:pt x="6335" y="33463"/>
                </a:lnTo>
                <a:lnTo>
                  <a:pt x="6335" y="33642"/>
                </a:lnTo>
                <a:lnTo>
                  <a:pt x="6454" y="33821"/>
                </a:lnTo>
                <a:lnTo>
                  <a:pt x="6633" y="33941"/>
                </a:lnTo>
                <a:lnTo>
                  <a:pt x="6872" y="33941"/>
                </a:lnTo>
                <a:lnTo>
                  <a:pt x="7111" y="33881"/>
                </a:lnTo>
                <a:lnTo>
                  <a:pt x="7350" y="33702"/>
                </a:lnTo>
                <a:lnTo>
                  <a:pt x="7470" y="33463"/>
                </a:lnTo>
                <a:lnTo>
                  <a:pt x="7470" y="33284"/>
                </a:lnTo>
                <a:lnTo>
                  <a:pt x="7410" y="33045"/>
                </a:lnTo>
                <a:lnTo>
                  <a:pt x="7291" y="32865"/>
                </a:lnTo>
                <a:lnTo>
                  <a:pt x="7171" y="32806"/>
                </a:lnTo>
                <a:lnTo>
                  <a:pt x="6932" y="32746"/>
                </a:lnTo>
                <a:close/>
                <a:moveTo>
                  <a:pt x="9263" y="34658"/>
                </a:moveTo>
                <a:lnTo>
                  <a:pt x="9024" y="34778"/>
                </a:lnTo>
                <a:lnTo>
                  <a:pt x="8904" y="34957"/>
                </a:lnTo>
                <a:lnTo>
                  <a:pt x="8844" y="35076"/>
                </a:lnTo>
                <a:lnTo>
                  <a:pt x="8844" y="35196"/>
                </a:lnTo>
                <a:lnTo>
                  <a:pt x="8904" y="35315"/>
                </a:lnTo>
                <a:lnTo>
                  <a:pt x="9024" y="35435"/>
                </a:lnTo>
                <a:lnTo>
                  <a:pt x="9203" y="35674"/>
                </a:lnTo>
                <a:lnTo>
                  <a:pt x="9382" y="35734"/>
                </a:lnTo>
                <a:lnTo>
                  <a:pt x="9442" y="35734"/>
                </a:lnTo>
                <a:lnTo>
                  <a:pt x="9502" y="35674"/>
                </a:lnTo>
                <a:lnTo>
                  <a:pt x="9681" y="35315"/>
                </a:lnTo>
                <a:lnTo>
                  <a:pt x="9741" y="35136"/>
                </a:lnTo>
                <a:lnTo>
                  <a:pt x="9741" y="34957"/>
                </a:lnTo>
                <a:lnTo>
                  <a:pt x="9741" y="34837"/>
                </a:lnTo>
                <a:lnTo>
                  <a:pt x="9681" y="34718"/>
                </a:lnTo>
                <a:lnTo>
                  <a:pt x="9561" y="34658"/>
                </a:lnTo>
                <a:close/>
                <a:moveTo>
                  <a:pt x="5558" y="35196"/>
                </a:moveTo>
                <a:lnTo>
                  <a:pt x="5199" y="35315"/>
                </a:lnTo>
                <a:lnTo>
                  <a:pt x="5020" y="35495"/>
                </a:lnTo>
                <a:lnTo>
                  <a:pt x="4841" y="35793"/>
                </a:lnTo>
                <a:lnTo>
                  <a:pt x="4781" y="36092"/>
                </a:lnTo>
                <a:lnTo>
                  <a:pt x="4781" y="36331"/>
                </a:lnTo>
                <a:lnTo>
                  <a:pt x="4841" y="36570"/>
                </a:lnTo>
                <a:lnTo>
                  <a:pt x="4960" y="36690"/>
                </a:lnTo>
                <a:lnTo>
                  <a:pt x="5020" y="36750"/>
                </a:lnTo>
                <a:lnTo>
                  <a:pt x="5139" y="36690"/>
                </a:lnTo>
                <a:lnTo>
                  <a:pt x="5378" y="36510"/>
                </a:lnTo>
                <a:lnTo>
                  <a:pt x="5617" y="36451"/>
                </a:lnTo>
                <a:lnTo>
                  <a:pt x="5916" y="36271"/>
                </a:lnTo>
                <a:lnTo>
                  <a:pt x="6155" y="36092"/>
                </a:lnTo>
                <a:lnTo>
                  <a:pt x="6275" y="35853"/>
                </a:lnTo>
                <a:lnTo>
                  <a:pt x="6275" y="35674"/>
                </a:lnTo>
                <a:lnTo>
                  <a:pt x="6215" y="35435"/>
                </a:lnTo>
                <a:lnTo>
                  <a:pt x="6036" y="35315"/>
                </a:lnTo>
                <a:lnTo>
                  <a:pt x="5797" y="35196"/>
                </a:lnTo>
                <a:close/>
                <a:moveTo>
                  <a:pt x="6574" y="38004"/>
                </a:moveTo>
                <a:lnTo>
                  <a:pt x="6155" y="38064"/>
                </a:lnTo>
                <a:lnTo>
                  <a:pt x="5916" y="38124"/>
                </a:lnTo>
                <a:lnTo>
                  <a:pt x="5737" y="38243"/>
                </a:lnTo>
                <a:lnTo>
                  <a:pt x="5617" y="38363"/>
                </a:lnTo>
                <a:lnTo>
                  <a:pt x="5498" y="38542"/>
                </a:lnTo>
                <a:lnTo>
                  <a:pt x="5378" y="38901"/>
                </a:lnTo>
                <a:lnTo>
                  <a:pt x="5378" y="39199"/>
                </a:lnTo>
                <a:lnTo>
                  <a:pt x="5378" y="39319"/>
                </a:lnTo>
                <a:lnTo>
                  <a:pt x="5498" y="39438"/>
                </a:lnTo>
                <a:lnTo>
                  <a:pt x="5558" y="39558"/>
                </a:lnTo>
                <a:lnTo>
                  <a:pt x="5737" y="39618"/>
                </a:lnTo>
                <a:lnTo>
                  <a:pt x="5856" y="39618"/>
                </a:lnTo>
                <a:lnTo>
                  <a:pt x="6036" y="39558"/>
                </a:lnTo>
                <a:lnTo>
                  <a:pt x="6275" y="39438"/>
                </a:lnTo>
                <a:lnTo>
                  <a:pt x="6514" y="39319"/>
                </a:lnTo>
                <a:lnTo>
                  <a:pt x="6753" y="39080"/>
                </a:lnTo>
                <a:lnTo>
                  <a:pt x="6872" y="38841"/>
                </a:lnTo>
                <a:lnTo>
                  <a:pt x="6992" y="38602"/>
                </a:lnTo>
                <a:lnTo>
                  <a:pt x="6992" y="38363"/>
                </a:lnTo>
                <a:lnTo>
                  <a:pt x="6992" y="38184"/>
                </a:lnTo>
                <a:lnTo>
                  <a:pt x="6813" y="38004"/>
                </a:lnTo>
                <a:close/>
                <a:moveTo>
                  <a:pt x="12370" y="38243"/>
                </a:moveTo>
                <a:lnTo>
                  <a:pt x="12250" y="38303"/>
                </a:lnTo>
                <a:lnTo>
                  <a:pt x="12131" y="38363"/>
                </a:lnTo>
                <a:lnTo>
                  <a:pt x="11892" y="38662"/>
                </a:lnTo>
                <a:lnTo>
                  <a:pt x="11772" y="39020"/>
                </a:lnTo>
                <a:lnTo>
                  <a:pt x="11713" y="39379"/>
                </a:lnTo>
                <a:lnTo>
                  <a:pt x="11772" y="39678"/>
                </a:lnTo>
                <a:lnTo>
                  <a:pt x="11832" y="39797"/>
                </a:lnTo>
                <a:lnTo>
                  <a:pt x="11952" y="39857"/>
                </a:lnTo>
                <a:lnTo>
                  <a:pt x="12191" y="39857"/>
                </a:lnTo>
                <a:lnTo>
                  <a:pt x="12370" y="39737"/>
                </a:lnTo>
                <a:lnTo>
                  <a:pt x="12549" y="39498"/>
                </a:lnTo>
                <a:lnTo>
                  <a:pt x="12788" y="39140"/>
                </a:lnTo>
                <a:lnTo>
                  <a:pt x="12848" y="38901"/>
                </a:lnTo>
                <a:lnTo>
                  <a:pt x="12908" y="38662"/>
                </a:lnTo>
                <a:lnTo>
                  <a:pt x="12908" y="38482"/>
                </a:lnTo>
                <a:lnTo>
                  <a:pt x="12848" y="38303"/>
                </a:lnTo>
                <a:lnTo>
                  <a:pt x="12669" y="38243"/>
                </a:lnTo>
                <a:close/>
                <a:moveTo>
                  <a:pt x="9442" y="38721"/>
                </a:moveTo>
                <a:lnTo>
                  <a:pt x="9203" y="38781"/>
                </a:lnTo>
                <a:lnTo>
                  <a:pt x="9024" y="38901"/>
                </a:lnTo>
                <a:lnTo>
                  <a:pt x="8844" y="39080"/>
                </a:lnTo>
                <a:lnTo>
                  <a:pt x="8784" y="39259"/>
                </a:lnTo>
                <a:lnTo>
                  <a:pt x="8784" y="39498"/>
                </a:lnTo>
                <a:lnTo>
                  <a:pt x="8844" y="39678"/>
                </a:lnTo>
                <a:lnTo>
                  <a:pt x="8964" y="39857"/>
                </a:lnTo>
                <a:lnTo>
                  <a:pt x="9203" y="39917"/>
                </a:lnTo>
                <a:lnTo>
                  <a:pt x="9442" y="39917"/>
                </a:lnTo>
                <a:lnTo>
                  <a:pt x="9621" y="39797"/>
                </a:lnTo>
                <a:lnTo>
                  <a:pt x="9800" y="39558"/>
                </a:lnTo>
                <a:lnTo>
                  <a:pt x="9860" y="39379"/>
                </a:lnTo>
                <a:lnTo>
                  <a:pt x="9860" y="39140"/>
                </a:lnTo>
                <a:lnTo>
                  <a:pt x="9800" y="38901"/>
                </a:lnTo>
                <a:lnTo>
                  <a:pt x="9681" y="38781"/>
                </a:lnTo>
                <a:lnTo>
                  <a:pt x="9442" y="38721"/>
                </a:lnTo>
                <a:close/>
                <a:moveTo>
                  <a:pt x="18465" y="5259"/>
                </a:moveTo>
                <a:lnTo>
                  <a:pt x="18764" y="5318"/>
                </a:lnTo>
                <a:lnTo>
                  <a:pt x="19062" y="5498"/>
                </a:lnTo>
                <a:lnTo>
                  <a:pt x="19421" y="5737"/>
                </a:lnTo>
                <a:lnTo>
                  <a:pt x="19660" y="5976"/>
                </a:lnTo>
                <a:lnTo>
                  <a:pt x="19899" y="6334"/>
                </a:lnTo>
                <a:lnTo>
                  <a:pt x="20078" y="6693"/>
                </a:lnTo>
                <a:lnTo>
                  <a:pt x="20198" y="7171"/>
                </a:lnTo>
                <a:lnTo>
                  <a:pt x="20317" y="7649"/>
                </a:lnTo>
                <a:lnTo>
                  <a:pt x="20437" y="8127"/>
                </a:lnTo>
                <a:lnTo>
                  <a:pt x="20437" y="8605"/>
                </a:lnTo>
                <a:lnTo>
                  <a:pt x="20497" y="9621"/>
                </a:lnTo>
                <a:lnTo>
                  <a:pt x="20437" y="10636"/>
                </a:lnTo>
                <a:lnTo>
                  <a:pt x="20258" y="13086"/>
                </a:lnTo>
                <a:lnTo>
                  <a:pt x="20138" y="14341"/>
                </a:lnTo>
                <a:lnTo>
                  <a:pt x="20138" y="15536"/>
                </a:lnTo>
                <a:lnTo>
                  <a:pt x="20138" y="16791"/>
                </a:lnTo>
                <a:lnTo>
                  <a:pt x="20258" y="17986"/>
                </a:lnTo>
                <a:lnTo>
                  <a:pt x="20377" y="18584"/>
                </a:lnTo>
                <a:lnTo>
                  <a:pt x="20497" y="19181"/>
                </a:lnTo>
                <a:lnTo>
                  <a:pt x="20676" y="19779"/>
                </a:lnTo>
                <a:lnTo>
                  <a:pt x="20915" y="20377"/>
                </a:lnTo>
                <a:lnTo>
                  <a:pt x="21273" y="21094"/>
                </a:lnTo>
                <a:lnTo>
                  <a:pt x="21632" y="21691"/>
                </a:lnTo>
                <a:lnTo>
                  <a:pt x="22110" y="22229"/>
                </a:lnTo>
                <a:lnTo>
                  <a:pt x="22588" y="22707"/>
                </a:lnTo>
                <a:lnTo>
                  <a:pt x="23604" y="23723"/>
                </a:lnTo>
                <a:lnTo>
                  <a:pt x="24142" y="24201"/>
                </a:lnTo>
                <a:lnTo>
                  <a:pt x="24679" y="24739"/>
                </a:lnTo>
                <a:lnTo>
                  <a:pt x="25157" y="25336"/>
                </a:lnTo>
                <a:lnTo>
                  <a:pt x="25516" y="25934"/>
                </a:lnTo>
                <a:lnTo>
                  <a:pt x="25875" y="26591"/>
                </a:lnTo>
                <a:lnTo>
                  <a:pt x="26114" y="27308"/>
                </a:lnTo>
                <a:lnTo>
                  <a:pt x="26293" y="27965"/>
                </a:lnTo>
                <a:lnTo>
                  <a:pt x="26412" y="28683"/>
                </a:lnTo>
                <a:lnTo>
                  <a:pt x="26472" y="29459"/>
                </a:lnTo>
                <a:lnTo>
                  <a:pt x="26412" y="30176"/>
                </a:lnTo>
                <a:lnTo>
                  <a:pt x="26353" y="30953"/>
                </a:lnTo>
                <a:lnTo>
                  <a:pt x="26173" y="31670"/>
                </a:lnTo>
                <a:lnTo>
                  <a:pt x="25934" y="32447"/>
                </a:lnTo>
                <a:lnTo>
                  <a:pt x="25695" y="33224"/>
                </a:lnTo>
                <a:lnTo>
                  <a:pt x="25337" y="34001"/>
                </a:lnTo>
                <a:lnTo>
                  <a:pt x="24978" y="34778"/>
                </a:lnTo>
                <a:lnTo>
                  <a:pt x="24560" y="35495"/>
                </a:lnTo>
                <a:lnTo>
                  <a:pt x="24142" y="36212"/>
                </a:lnTo>
                <a:lnTo>
                  <a:pt x="23604" y="36929"/>
                </a:lnTo>
                <a:lnTo>
                  <a:pt x="23126" y="37586"/>
                </a:lnTo>
                <a:lnTo>
                  <a:pt x="22528" y="38243"/>
                </a:lnTo>
                <a:lnTo>
                  <a:pt x="21931" y="38841"/>
                </a:lnTo>
                <a:lnTo>
                  <a:pt x="21333" y="39379"/>
                </a:lnTo>
                <a:lnTo>
                  <a:pt x="20736" y="39857"/>
                </a:lnTo>
                <a:lnTo>
                  <a:pt x="20078" y="40335"/>
                </a:lnTo>
                <a:lnTo>
                  <a:pt x="19421" y="40693"/>
                </a:lnTo>
                <a:lnTo>
                  <a:pt x="18943" y="40932"/>
                </a:lnTo>
                <a:lnTo>
                  <a:pt x="18405" y="41171"/>
                </a:lnTo>
                <a:lnTo>
                  <a:pt x="17867" y="41351"/>
                </a:lnTo>
                <a:lnTo>
                  <a:pt x="17270" y="41470"/>
                </a:lnTo>
                <a:lnTo>
                  <a:pt x="16075" y="41649"/>
                </a:lnTo>
                <a:lnTo>
                  <a:pt x="14880" y="41709"/>
                </a:lnTo>
                <a:lnTo>
                  <a:pt x="13684" y="41709"/>
                </a:lnTo>
                <a:lnTo>
                  <a:pt x="12489" y="41590"/>
                </a:lnTo>
                <a:lnTo>
                  <a:pt x="11354" y="41470"/>
                </a:lnTo>
                <a:lnTo>
                  <a:pt x="10219" y="41291"/>
                </a:lnTo>
                <a:lnTo>
                  <a:pt x="9024" y="40992"/>
                </a:lnTo>
                <a:lnTo>
                  <a:pt x="7888" y="40634"/>
                </a:lnTo>
                <a:lnTo>
                  <a:pt x="6753" y="40215"/>
                </a:lnTo>
                <a:lnTo>
                  <a:pt x="5737" y="39678"/>
                </a:lnTo>
                <a:lnTo>
                  <a:pt x="4721" y="39080"/>
                </a:lnTo>
                <a:lnTo>
                  <a:pt x="4243" y="38721"/>
                </a:lnTo>
                <a:lnTo>
                  <a:pt x="3765" y="38303"/>
                </a:lnTo>
                <a:lnTo>
                  <a:pt x="3347" y="37885"/>
                </a:lnTo>
                <a:lnTo>
                  <a:pt x="2988" y="37467"/>
                </a:lnTo>
                <a:lnTo>
                  <a:pt x="2570" y="36989"/>
                </a:lnTo>
                <a:lnTo>
                  <a:pt x="2271" y="36451"/>
                </a:lnTo>
                <a:lnTo>
                  <a:pt x="2510" y="36451"/>
                </a:lnTo>
                <a:lnTo>
                  <a:pt x="2689" y="36331"/>
                </a:lnTo>
                <a:lnTo>
                  <a:pt x="2809" y="36271"/>
                </a:lnTo>
                <a:lnTo>
                  <a:pt x="2869" y="36092"/>
                </a:lnTo>
                <a:lnTo>
                  <a:pt x="2928" y="35973"/>
                </a:lnTo>
                <a:lnTo>
                  <a:pt x="2928" y="35793"/>
                </a:lnTo>
                <a:lnTo>
                  <a:pt x="2809" y="35495"/>
                </a:lnTo>
                <a:lnTo>
                  <a:pt x="2570" y="35256"/>
                </a:lnTo>
                <a:lnTo>
                  <a:pt x="2450" y="35196"/>
                </a:lnTo>
                <a:lnTo>
                  <a:pt x="2331" y="35136"/>
                </a:lnTo>
                <a:lnTo>
                  <a:pt x="2152" y="35136"/>
                </a:lnTo>
                <a:lnTo>
                  <a:pt x="2032" y="35256"/>
                </a:lnTo>
                <a:lnTo>
                  <a:pt x="1913" y="35375"/>
                </a:lnTo>
                <a:lnTo>
                  <a:pt x="1793" y="35554"/>
                </a:lnTo>
                <a:lnTo>
                  <a:pt x="1494" y="34897"/>
                </a:lnTo>
                <a:lnTo>
                  <a:pt x="1255" y="34240"/>
                </a:lnTo>
                <a:lnTo>
                  <a:pt x="1136" y="33582"/>
                </a:lnTo>
                <a:lnTo>
                  <a:pt x="1076" y="32925"/>
                </a:lnTo>
                <a:lnTo>
                  <a:pt x="1076" y="32268"/>
                </a:lnTo>
                <a:lnTo>
                  <a:pt x="1136" y="31670"/>
                </a:lnTo>
                <a:lnTo>
                  <a:pt x="1255" y="31013"/>
                </a:lnTo>
                <a:lnTo>
                  <a:pt x="1375" y="30415"/>
                </a:lnTo>
                <a:lnTo>
                  <a:pt x="1614" y="29818"/>
                </a:lnTo>
                <a:lnTo>
                  <a:pt x="1853" y="29220"/>
                </a:lnTo>
                <a:lnTo>
                  <a:pt x="2450" y="28025"/>
                </a:lnTo>
                <a:lnTo>
                  <a:pt x="3227" y="26890"/>
                </a:lnTo>
                <a:lnTo>
                  <a:pt x="4064" y="25755"/>
                </a:lnTo>
                <a:lnTo>
                  <a:pt x="4960" y="24619"/>
                </a:lnTo>
                <a:lnTo>
                  <a:pt x="5916" y="23484"/>
                </a:lnTo>
                <a:lnTo>
                  <a:pt x="7769" y="21273"/>
                </a:lnTo>
                <a:lnTo>
                  <a:pt x="8605" y="20197"/>
                </a:lnTo>
                <a:lnTo>
                  <a:pt x="9382" y="19062"/>
                </a:lnTo>
                <a:lnTo>
                  <a:pt x="10039" y="17927"/>
                </a:lnTo>
                <a:lnTo>
                  <a:pt x="10278" y="17389"/>
                </a:lnTo>
                <a:lnTo>
                  <a:pt x="10517" y="16791"/>
                </a:lnTo>
                <a:lnTo>
                  <a:pt x="11115" y="14819"/>
                </a:lnTo>
                <a:lnTo>
                  <a:pt x="11772" y="12788"/>
                </a:lnTo>
                <a:lnTo>
                  <a:pt x="12131" y="11772"/>
                </a:lnTo>
                <a:lnTo>
                  <a:pt x="12549" y="10816"/>
                </a:lnTo>
                <a:lnTo>
                  <a:pt x="13087" y="9919"/>
                </a:lnTo>
                <a:lnTo>
                  <a:pt x="13684" y="9083"/>
                </a:lnTo>
                <a:lnTo>
                  <a:pt x="14342" y="8366"/>
                </a:lnTo>
                <a:lnTo>
                  <a:pt x="14700" y="8067"/>
                </a:lnTo>
                <a:lnTo>
                  <a:pt x="15059" y="7828"/>
                </a:lnTo>
                <a:lnTo>
                  <a:pt x="15477" y="7589"/>
                </a:lnTo>
                <a:lnTo>
                  <a:pt x="15895" y="7350"/>
                </a:lnTo>
                <a:lnTo>
                  <a:pt x="16373" y="7230"/>
                </a:lnTo>
                <a:lnTo>
                  <a:pt x="16851" y="7171"/>
                </a:lnTo>
                <a:lnTo>
                  <a:pt x="17270" y="7171"/>
                </a:lnTo>
                <a:lnTo>
                  <a:pt x="17808" y="7230"/>
                </a:lnTo>
                <a:lnTo>
                  <a:pt x="18345" y="7290"/>
                </a:lnTo>
                <a:lnTo>
                  <a:pt x="18525" y="7290"/>
                </a:lnTo>
                <a:lnTo>
                  <a:pt x="18644" y="7230"/>
                </a:lnTo>
                <a:lnTo>
                  <a:pt x="18823" y="7051"/>
                </a:lnTo>
                <a:lnTo>
                  <a:pt x="18823" y="6932"/>
                </a:lnTo>
                <a:lnTo>
                  <a:pt x="18764" y="6812"/>
                </a:lnTo>
                <a:lnTo>
                  <a:pt x="18584" y="6693"/>
                </a:lnTo>
                <a:lnTo>
                  <a:pt x="18166" y="6513"/>
                </a:lnTo>
                <a:lnTo>
                  <a:pt x="17808" y="6454"/>
                </a:lnTo>
                <a:lnTo>
                  <a:pt x="17927" y="5856"/>
                </a:lnTo>
                <a:lnTo>
                  <a:pt x="18047" y="5617"/>
                </a:lnTo>
                <a:lnTo>
                  <a:pt x="18166" y="5378"/>
                </a:lnTo>
                <a:lnTo>
                  <a:pt x="18286" y="5259"/>
                </a:lnTo>
                <a:close/>
                <a:moveTo>
                  <a:pt x="19899" y="0"/>
                </a:moveTo>
                <a:lnTo>
                  <a:pt x="19720" y="120"/>
                </a:lnTo>
                <a:lnTo>
                  <a:pt x="19540" y="299"/>
                </a:lnTo>
                <a:lnTo>
                  <a:pt x="19122" y="777"/>
                </a:lnTo>
                <a:lnTo>
                  <a:pt x="18704" y="1315"/>
                </a:lnTo>
                <a:lnTo>
                  <a:pt x="18345" y="1912"/>
                </a:lnTo>
                <a:lnTo>
                  <a:pt x="17927" y="2689"/>
                </a:lnTo>
                <a:lnTo>
                  <a:pt x="17449" y="3585"/>
                </a:lnTo>
                <a:lnTo>
                  <a:pt x="17210" y="4004"/>
                </a:lnTo>
                <a:lnTo>
                  <a:pt x="17031" y="4422"/>
                </a:lnTo>
                <a:lnTo>
                  <a:pt x="16911" y="4661"/>
                </a:lnTo>
                <a:lnTo>
                  <a:pt x="16732" y="4960"/>
                </a:lnTo>
                <a:lnTo>
                  <a:pt x="16134" y="5796"/>
                </a:lnTo>
                <a:lnTo>
                  <a:pt x="15477" y="6513"/>
                </a:lnTo>
                <a:lnTo>
                  <a:pt x="15238" y="6752"/>
                </a:lnTo>
                <a:lnTo>
                  <a:pt x="15059" y="6932"/>
                </a:lnTo>
                <a:lnTo>
                  <a:pt x="14521" y="7171"/>
                </a:lnTo>
                <a:lnTo>
                  <a:pt x="14043" y="7529"/>
                </a:lnTo>
                <a:lnTo>
                  <a:pt x="13625" y="7888"/>
                </a:lnTo>
                <a:lnTo>
                  <a:pt x="13206" y="8306"/>
                </a:lnTo>
                <a:lnTo>
                  <a:pt x="12728" y="8784"/>
                </a:lnTo>
                <a:lnTo>
                  <a:pt x="12370" y="9262"/>
                </a:lnTo>
                <a:lnTo>
                  <a:pt x="12011" y="9800"/>
                </a:lnTo>
                <a:lnTo>
                  <a:pt x="11713" y="10397"/>
                </a:lnTo>
                <a:lnTo>
                  <a:pt x="11175" y="11533"/>
                </a:lnTo>
                <a:lnTo>
                  <a:pt x="10756" y="12788"/>
                </a:lnTo>
                <a:lnTo>
                  <a:pt x="9980" y="15238"/>
                </a:lnTo>
                <a:lnTo>
                  <a:pt x="9621" y="16492"/>
                </a:lnTo>
                <a:lnTo>
                  <a:pt x="9143" y="17628"/>
                </a:lnTo>
                <a:lnTo>
                  <a:pt x="8545" y="18703"/>
                </a:lnTo>
                <a:lnTo>
                  <a:pt x="7948" y="19719"/>
                </a:lnTo>
                <a:lnTo>
                  <a:pt x="7231" y="20675"/>
                </a:lnTo>
                <a:lnTo>
                  <a:pt x="6454" y="21631"/>
                </a:lnTo>
                <a:lnTo>
                  <a:pt x="4900" y="23424"/>
                </a:lnTo>
                <a:lnTo>
                  <a:pt x="3287" y="25217"/>
                </a:lnTo>
                <a:lnTo>
                  <a:pt x="2510" y="26173"/>
                </a:lnTo>
                <a:lnTo>
                  <a:pt x="1853" y="27189"/>
                </a:lnTo>
                <a:lnTo>
                  <a:pt x="1196" y="28205"/>
                </a:lnTo>
                <a:lnTo>
                  <a:pt x="718" y="29280"/>
                </a:lnTo>
                <a:lnTo>
                  <a:pt x="299" y="30415"/>
                </a:lnTo>
                <a:lnTo>
                  <a:pt x="180" y="31013"/>
                </a:lnTo>
                <a:lnTo>
                  <a:pt x="60" y="31611"/>
                </a:lnTo>
                <a:lnTo>
                  <a:pt x="0" y="32208"/>
                </a:lnTo>
                <a:lnTo>
                  <a:pt x="0" y="32806"/>
                </a:lnTo>
                <a:lnTo>
                  <a:pt x="60" y="33403"/>
                </a:lnTo>
                <a:lnTo>
                  <a:pt x="120" y="34061"/>
                </a:lnTo>
                <a:lnTo>
                  <a:pt x="239" y="34658"/>
                </a:lnTo>
                <a:lnTo>
                  <a:pt x="419" y="35256"/>
                </a:lnTo>
                <a:lnTo>
                  <a:pt x="598" y="35793"/>
                </a:lnTo>
                <a:lnTo>
                  <a:pt x="837" y="36331"/>
                </a:lnTo>
                <a:lnTo>
                  <a:pt x="1136" y="36869"/>
                </a:lnTo>
                <a:lnTo>
                  <a:pt x="1435" y="37407"/>
                </a:lnTo>
                <a:lnTo>
                  <a:pt x="1793" y="37885"/>
                </a:lnTo>
                <a:lnTo>
                  <a:pt x="2152" y="38363"/>
                </a:lnTo>
                <a:lnTo>
                  <a:pt x="2988" y="39199"/>
                </a:lnTo>
                <a:lnTo>
                  <a:pt x="3944" y="39976"/>
                </a:lnTo>
                <a:lnTo>
                  <a:pt x="4960" y="40634"/>
                </a:lnTo>
                <a:lnTo>
                  <a:pt x="6036" y="41231"/>
                </a:lnTo>
                <a:lnTo>
                  <a:pt x="7052" y="41649"/>
                </a:lnTo>
                <a:lnTo>
                  <a:pt x="8127" y="42008"/>
                </a:lnTo>
                <a:lnTo>
                  <a:pt x="9203" y="42366"/>
                </a:lnTo>
                <a:lnTo>
                  <a:pt x="10338" y="42606"/>
                </a:lnTo>
                <a:lnTo>
                  <a:pt x="11473" y="42785"/>
                </a:lnTo>
                <a:lnTo>
                  <a:pt x="12609" y="42904"/>
                </a:lnTo>
                <a:lnTo>
                  <a:pt x="13744" y="42964"/>
                </a:lnTo>
                <a:lnTo>
                  <a:pt x="14880" y="42904"/>
                </a:lnTo>
                <a:lnTo>
                  <a:pt x="16015" y="42785"/>
                </a:lnTo>
                <a:lnTo>
                  <a:pt x="17090" y="42546"/>
                </a:lnTo>
                <a:lnTo>
                  <a:pt x="18166" y="42247"/>
                </a:lnTo>
                <a:lnTo>
                  <a:pt x="19242" y="41888"/>
                </a:lnTo>
                <a:lnTo>
                  <a:pt x="20258" y="41351"/>
                </a:lnTo>
                <a:lnTo>
                  <a:pt x="21214" y="40813"/>
                </a:lnTo>
                <a:lnTo>
                  <a:pt x="22110" y="40096"/>
                </a:lnTo>
                <a:lnTo>
                  <a:pt x="22887" y="39319"/>
                </a:lnTo>
                <a:lnTo>
                  <a:pt x="23664" y="38482"/>
                </a:lnTo>
                <a:lnTo>
                  <a:pt x="24321" y="37586"/>
                </a:lnTo>
                <a:lnTo>
                  <a:pt x="24978" y="36630"/>
                </a:lnTo>
                <a:lnTo>
                  <a:pt x="25576" y="35674"/>
                </a:lnTo>
                <a:lnTo>
                  <a:pt x="26114" y="34598"/>
                </a:lnTo>
                <a:lnTo>
                  <a:pt x="26532" y="33582"/>
                </a:lnTo>
                <a:lnTo>
                  <a:pt x="26890" y="32447"/>
                </a:lnTo>
                <a:lnTo>
                  <a:pt x="27189" y="31372"/>
                </a:lnTo>
                <a:lnTo>
                  <a:pt x="27309" y="30236"/>
                </a:lnTo>
                <a:lnTo>
                  <a:pt x="27368" y="29161"/>
                </a:lnTo>
                <a:lnTo>
                  <a:pt x="27309" y="28085"/>
                </a:lnTo>
                <a:lnTo>
                  <a:pt x="27189" y="27547"/>
                </a:lnTo>
                <a:lnTo>
                  <a:pt x="27070" y="27009"/>
                </a:lnTo>
                <a:lnTo>
                  <a:pt x="26890" y="26531"/>
                </a:lnTo>
                <a:lnTo>
                  <a:pt x="26711" y="25994"/>
                </a:lnTo>
                <a:lnTo>
                  <a:pt x="26472" y="25516"/>
                </a:lnTo>
                <a:lnTo>
                  <a:pt x="26173" y="25037"/>
                </a:lnTo>
                <a:lnTo>
                  <a:pt x="25875" y="24559"/>
                </a:lnTo>
                <a:lnTo>
                  <a:pt x="25516" y="24081"/>
                </a:lnTo>
                <a:lnTo>
                  <a:pt x="25098" y="23663"/>
                </a:lnTo>
                <a:lnTo>
                  <a:pt x="24620" y="23185"/>
                </a:lnTo>
                <a:lnTo>
                  <a:pt x="24082" y="22707"/>
                </a:lnTo>
                <a:lnTo>
                  <a:pt x="23604" y="22229"/>
                </a:lnTo>
                <a:lnTo>
                  <a:pt x="23186" y="21691"/>
                </a:lnTo>
                <a:lnTo>
                  <a:pt x="22827" y="21213"/>
                </a:lnTo>
                <a:lnTo>
                  <a:pt x="22468" y="20675"/>
                </a:lnTo>
                <a:lnTo>
                  <a:pt x="22170" y="20138"/>
                </a:lnTo>
                <a:lnTo>
                  <a:pt x="21931" y="19540"/>
                </a:lnTo>
                <a:lnTo>
                  <a:pt x="21692" y="19002"/>
                </a:lnTo>
                <a:lnTo>
                  <a:pt x="21512" y="18405"/>
                </a:lnTo>
                <a:lnTo>
                  <a:pt x="21393" y="17807"/>
                </a:lnTo>
                <a:lnTo>
                  <a:pt x="21214" y="16552"/>
                </a:lnTo>
                <a:lnTo>
                  <a:pt x="21154" y="15238"/>
                </a:lnTo>
                <a:lnTo>
                  <a:pt x="21154" y="13804"/>
                </a:lnTo>
                <a:lnTo>
                  <a:pt x="21273" y="12608"/>
                </a:lnTo>
                <a:lnTo>
                  <a:pt x="21393" y="11174"/>
                </a:lnTo>
                <a:lnTo>
                  <a:pt x="21512" y="9680"/>
                </a:lnTo>
                <a:lnTo>
                  <a:pt x="21512" y="8963"/>
                </a:lnTo>
                <a:lnTo>
                  <a:pt x="21453" y="8187"/>
                </a:lnTo>
                <a:lnTo>
                  <a:pt x="21393" y="7469"/>
                </a:lnTo>
                <a:lnTo>
                  <a:pt x="21214" y="6812"/>
                </a:lnTo>
                <a:lnTo>
                  <a:pt x="21034" y="6155"/>
                </a:lnTo>
                <a:lnTo>
                  <a:pt x="20736" y="5617"/>
                </a:lnTo>
                <a:lnTo>
                  <a:pt x="20317" y="5079"/>
                </a:lnTo>
                <a:lnTo>
                  <a:pt x="19839" y="4661"/>
                </a:lnTo>
                <a:lnTo>
                  <a:pt x="19540" y="4482"/>
                </a:lnTo>
                <a:lnTo>
                  <a:pt x="19242" y="4362"/>
                </a:lnTo>
                <a:lnTo>
                  <a:pt x="18883" y="4243"/>
                </a:lnTo>
                <a:lnTo>
                  <a:pt x="18465" y="4123"/>
                </a:lnTo>
                <a:lnTo>
                  <a:pt x="18644" y="3765"/>
                </a:lnTo>
                <a:lnTo>
                  <a:pt x="18943" y="3287"/>
                </a:lnTo>
                <a:lnTo>
                  <a:pt x="19660" y="2211"/>
                </a:lnTo>
                <a:lnTo>
                  <a:pt x="19959" y="1673"/>
                </a:lnTo>
                <a:lnTo>
                  <a:pt x="20258" y="1135"/>
                </a:lnTo>
                <a:lnTo>
                  <a:pt x="20437" y="717"/>
                </a:lnTo>
                <a:lnTo>
                  <a:pt x="20437" y="478"/>
                </a:lnTo>
                <a:lnTo>
                  <a:pt x="20437" y="359"/>
                </a:lnTo>
                <a:lnTo>
                  <a:pt x="20377" y="120"/>
                </a:lnTo>
                <a:lnTo>
                  <a:pt x="20258"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66" name="Google Shape;66;p3"/>
          <p:cNvSpPr/>
          <p:nvPr/>
        </p:nvSpPr>
        <p:spPr>
          <a:xfrm>
            <a:off x="8284491" y="3575008"/>
            <a:ext cx="872604" cy="952077"/>
          </a:xfrm>
          <a:custGeom>
            <a:avLst/>
            <a:gdLst/>
            <a:ahLst/>
            <a:cxnLst/>
            <a:rect l="l" t="t" r="r" b="b"/>
            <a:pathLst>
              <a:path w="32149" h="35077" extrusionOk="0">
                <a:moveTo>
                  <a:pt x="15656" y="13266"/>
                </a:moveTo>
                <a:lnTo>
                  <a:pt x="16791" y="13385"/>
                </a:lnTo>
                <a:lnTo>
                  <a:pt x="17688" y="13565"/>
                </a:lnTo>
                <a:lnTo>
                  <a:pt x="18524" y="13864"/>
                </a:lnTo>
                <a:lnTo>
                  <a:pt x="19301" y="14282"/>
                </a:lnTo>
                <a:lnTo>
                  <a:pt x="19660" y="14521"/>
                </a:lnTo>
                <a:lnTo>
                  <a:pt x="19958" y="14760"/>
                </a:lnTo>
                <a:lnTo>
                  <a:pt x="20257" y="15059"/>
                </a:lnTo>
                <a:lnTo>
                  <a:pt x="20496" y="15417"/>
                </a:lnTo>
                <a:lnTo>
                  <a:pt x="20675" y="15776"/>
                </a:lnTo>
                <a:lnTo>
                  <a:pt x="20795" y="16134"/>
                </a:lnTo>
                <a:lnTo>
                  <a:pt x="20914" y="16553"/>
                </a:lnTo>
                <a:lnTo>
                  <a:pt x="20914" y="16971"/>
                </a:lnTo>
                <a:lnTo>
                  <a:pt x="20855" y="17449"/>
                </a:lnTo>
                <a:lnTo>
                  <a:pt x="20735" y="17927"/>
                </a:lnTo>
                <a:lnTo>
                  <a:pt x="20496" y="18524"/>
                </a:lnTo>
                <a:lnTo>
                  <a:pt x="20197" y="19002"/>
                </a:lnTo>
                <a:lnTo>
                  <a:pt x="19899" y="19481"/>
                </a:lnTo>
                <a:lnTo>
                  <a:pt x="19540" y="19899"/>
                </a:lnTo>
                <a:lnTo>
                  <a:pt x="19122" y="20317"/>
                </a:lnTo>
                <a:lnTo>
                  <a:pt x="18644" y="20676"/>
                </a:lnTo>
                <a:lnTo>
                  <a:pt x="18166" y="20974"/>
                </a:lnTo>
                <a:lnTo>
                  <a:pt x="17688" y="21213"/>
                </a:lnTo>
                <a:lnTo>
                  <a:pt x="17150" y="21452"/>
                </a:lnTo>
                <a:lnTo>
                  <a:pt x="16612" y="21691"/>
                </a:lnTo>
                <a:lnTo>
                  <a:pt x="16015" y="21811"/>
                </a:lnTo>
                <a:lnTo>
                  <a:pt x="15477" y="21930"/>
                </a:lnTo>
                <a:lnTo>
                  <a:pt x="14879" y="21990"/>
                </a:lnTo>
                <a:lnTo>
                  <a:pt x="14341" y="22050"/>
                </a:lnTo>
                <a:lnTo>
                  <a:pt x="13206" y="22050"/>
                </a:lnTo>
                <a:lnTo>
                  <a:pt x="12608" y="21930"/>
                </a:lnTo>
                <a:lnTo>
                  <a:pt x="12071" y="21811"/>
                </a:lnTo>
                <a:lnTo>
                  <a:pt x="11533" y="21691"/>
                </a:lnTo>
                <a:lnTo>
                  <a:pt x="10995" y="21452"/>
                </a:lnTo>
                <a:lnTo>
                  <a:pt x="10517" y="21213"/>
                </a:lnTo>
                <a:lnTo>
                  <a:pt x="10039" y="20915"/>
                </a:lnTo>
                <a:lnTo>
                  <a:pt x="9621" y="20616"/>
                </a:lnTo>
                <a:lnTo>
                  <a:pt x="9202" y="20257"/>
                </a:lnTo>
                <a:lnTo>
                  <a:pt x="8904" y="19839"/>
                </a:lnTo>
                <a:lnTo>
                  <a:pt x="8665" y="19421"/>
                </a:lnTo>
                <a:lnTo>
                  <a:pt x="8485" y="19002"/>
                </a:lnTo>
                <a:lnTo>
                  <a:pt x="8426" y="18524"/>
                </a:lnTo>
                <a:lnTo>
                  <a:pt x="8426" y="18046"/>
                </a:lnTo>
                <a:lnTo>
                  <a:pt x="8545" y="17509"/>
                </a:lnTo>
                <a:lnTo>
                  <a:pt x="8784" y="16971"/>
                </a:lnTo>
                <a:lnTo>
                  <a:pt x="9143" y="16373"/>
                </a:lnTo>
                <a:lnTo>
                  <a:pt x="9501" y="15955"/>
                </a:lnTo>
                <a:lnTo>
                  <a:pt x="9860" y="15537"/>
                </a:lnTo>
                <a:lnTo>
                  <a:pt x="10278" y="15118"/>
                </a:lnTo>
                <a:lnTo>
                  <a:pt x="10696" y="14820"/>
                </a:lnTo>
                <a:lnTo>
                  <a:pt x="11115" y="14461"/>
                </a:lnTo>
                <a:lnTo>
                  <a:pt x="11593" y="14222"/>
                </a:lnTo>
                <a:lnTo>
                  <a:pt x="12071" y="13983"/>
                </a:lnTo>
                <a:lnTo>
                  <a:pt x="12549" y="13744"/>
                </a:lnTo>
                <a:lnTo>
                  <a:pt x="13027" y="13565"/>
                </a:lnTo>
                <a:lnTo>
                  <a:pt x="13565" y="13445"/>
                </a:lnTo>
                <a:lnTo>
                  <a:pt x="14043" y="13326"/>
                </a:lnTo>
                <a:lnTo>
                  <a:pt x="14580" y="13266"/>
                </a:lnTo>
                <a:close/>
                <a:moveTo>
                  <a:pt x="15716" y="12190"/>
                </a:moveTo>
                <a:lnTo>
                  <a:pt x="14640" y="12310"/>
                </a:lnTo>
                <a:lnTo>
                  <a:pt x="13565" y="12549"/>
                </a:lnTo>
                <a:lnTo>
                  <a:pt x="12489" y="12907"/>
                </a:lnTo>
                <a:lnTo>
                  <a:pt x="11473" y="13326"/>
                </a:lnTo>
                <a:lnTo>
                  <a:pt x="10935" y="13625"/>
                </a:lnTo>
                <a:lnTo>
                  <a:pt x="10398" y="13983"/>
                </a:lnTo>
                <a:lnTo>
                  <a:pt x="9860" y="14401"/>
                </a:lnTo>
                <a:lnTo>
                  <a:pt x="9382" y="14879"/>
                </a:lnTo>
                <a:lnTo>
                  <a:pt x="8904" y="15357"/>
                </a:lnTo>
                <a:lnTo>
                  <a:pt x="8485" y="15895"/>
                </a:lnTo>
                <a:lnTo>
                  <a:pt x="8127" y="16433"/>
                </a:lnTo>
                <a:lnTo>
                  <a:pt x="7828" y="17031"/>
                </a:lnTo>
                <a:lnTo>
                  <a:pt x="7649" y="17628"/>
                </a:lnTo>
                <a:lnTo>
                  <a:pt x="7470" y="18226"/>
                </a:lnTo>
                <a:lnTo>
                  <a:pt x="7470" y="18823"/>
                </a:lnTo>
                <a:lnTo>
                  <a:pt x="7529" y="19421"/>
                </a:lnTo>
                <a:lnTo>
                  <a:pt x="7649" y="19959"/>
                </a:lnTo>
                <a:lnTo>
                  <a:pt x="7948" y="20556"/>
                </a:lnTo>
                <a:lnTo>
                  <a:pt x="8366" y="21094"/>
                </a:lnTo>
                <a:lnTo>
                  <a:pt x="8963" y="21572"/>
                </a:lnTo>
                <a:lnTo>
                  <a:pt x="9501" y="21990"/>
                </a:lnTo>
                <a:lnTo>
                  <a:pt x="10099" y="22289"/>
                </a:lnTo>
                <a:lnTo>
                  <a:pt x="10696" y="22588"/>
                </a:lnTo>
                <a:lnTo>
                  <a:pt x="11354" y="22827"/>
                </a:lnTo>
                <a:lnTo>
                  <a:pt x="12011" y="22946"/>
                </a:lnTo>
                <a:lnTo>
                  <a:pt x="12668" y="23066"/>
                </a:lnTo>
                <a:lnTo>
                  <a:pt x="13385" y="23126"/>
                </a:lnTo>
                <a:lnTo>
                  <a:pt x="14102" y="23185"/>
                </a:lnTo>
                <a:lnTo>
                  <a:pt x="14760" y="23126"/>
                </a:lnTo>
                <a:lnTo>
                  <a:pt x="15477" y="23006"/>
                </a:lnTo>
                <a:lnTo>
                  <a:pt x="16134" y="22887"/>
                </a:lnTo>
                <a:lnTo>
                  <a:pt x="16791" y="22707"/>
                </a:lnTo>
                <a:lnTo>
                  <a:pt x="17449" y="22468"/>
                </a:lnTo>
                <a:lnTo>
                  <a:pt x="18046" y="22169"/>
                </a:lnTo>
                <a:lnTo>
                  <a:pt x="18644" y="21871"/>
                </a:lnTo>
                <a:lnTo>
                  <a:pt x="19182" y="21512"/>
                </a:lnTo>
                <a:lnTo>
                  <a:pt x="19660" y="21094"/>
                </a:lnTo>
                <a:lnTo>
                  <a:pt x="20138" y="20676"/>
                </a:lnTo>
                <a:lnTo>
                  <a:pt x="20556" y="20198"/>
                </a:lnTo>
                <a:lnTo>
                  <a:pt x="20914" y="19660"/>
                </a:lnTo>
                <a:lnTo>
                  <a:pt x="21213" y="19122"/>
                </a:lnTo>
                <a:lnTo>
                  <a:pt x="21452" y="18584"/>
                </a:lnTo>
                <a:lnTo>
                  <a:pt x="21691" y="18046"/>
                </a:lnTo>
                <a:lnTo>
                  <a:pt x="21811" y="17449"/>
                </a:lnTo>
                <a:lnTo>
                  <a:pt x="21871" y="16851"/>
                </a:lnTo>
                <a:lnTo>
                  <a:pt x="21871" y="16313"/>
                </a:lnTo>
                <a:lnTo>
                  <a:pt x="21811" y="15776"/>
                </a:lnTo>
                <a:lnTo>
                  <a:pt x="21632" y="15238"/>
                </a:lnTo>
                <a:lnTo>
                  <a:pt x="21333" y="14700"/>
                </a:lnTo>
                <a:lnTo>
                  <a:pt x="20974" y="14222"/>
                </a:lnTo>
                <a:lnTo>
                  <a:pt x="20556" y="13744"/>
                </a:lnTo>
                <a:lnTo>
                  <a:pt x="19958" y="13326"/>
                </a:lnTo>
                <a:lnTo>
                  <a:pt x="19480" y="13027"/>
                </a:lnTo>
                <a:lnTo>
                  <a:pt x="18943" y="12788"/>
                </a:lnTo>
                <a:lnTo>
                  <a:pt x="18405" y="12549"/>
                </a:lnTo>
                <a:lnTo>
                  <a:pt x="17867" y="12429"/>
                </a:lnTo>
                <a:lnTo>
                  <a:pt x="17329" y="12310"/>
                </a:lnTo>
                <a:lnTo>
                  <a:pt x="16791" y="12190"/>
                </a:lnTo>
                <a:close/>
                <a:moveTo>
                  <a:pt x="26651" y="897"/>
                </a:moveTo>
                <a:lnTo>
                  <a:pt x="26950" y="956"/>
                </a:lnTo>
                <a:lnTo>
                  <a:pt x="27249" y="1076"/>
                </a:lnTo>
                <a:lnTo>
                  <a:pt x="27547" y="1195"/>
                </a:lnTo>
                <a:lnTo>
                  <a:pt x="27786" y="1375"/>
                </a:lnTo>
                <a:lnTo>
                  <a:pt x="28264" y="1853"/>
                </a:lnTo>
                <a:lnTo>
                  <a:pt x="28683" y="2391"/>
                </a:lnTo>
                <a:lnTo>
                  <a:pt x="28981" y="2988"/>
                </a:lnTo>
                <a:lnTo>
                  <a:pt x="29161" y="3586"/>
                </a:lnTo>
                <a:lnTo>
                  <a:pt x="29220" y="4123"/>
                </a:lnTo>
                <a:lnTo>
                  <a:pt x="29220" y="4601"/>
                </a:lnTo>
                <a:lnTo>
                  <a:pt x="29161" y="5139"/>
                </a:lnTo>
                <a:lnTo>
                  <a:pt x="29101" y="5617"/>
                </a:lnTo>
                <a:lnTo>
                  <a:pt x="28862" y="6693"/>
                </a:lnTo>
                <a:lnTo>
                  <a:pt x="28503" y="7709"/>
                </a:lnTo>
                <a:lnTo>
                  <a:pt x="27727" y="9740"/>
                </a:lnTo>
                <a:lnTo>
                  <a:pt x="27308" y="10696"/>
                </a:lnTo>
                <a:lnTo>
                  <a:pt x="27010" y="11653"/>
                </a:lnTo>
                <a:lnTo>
                  <a:pt x="26472" y="13505"/>
                </a:lnTo>
                <a:lnTo>
                  <a:pt x="25994" y="15477"/>
                </a:lnTo>
                <a:lnTo>
                  <a:pt x="25575" y="17389"/>
                </a:lnTo>
                <a:lnTo>
                  <a:pt x="25038" y="19361"/>
                </a:lnTo>
                <a:lnTo>
                  <a:pt x="24679" y="20257"/>
                </a:lnTo>
                <a:lnTo>
                  <a:pt x="24380" y="21213"/>
                </a:lnTo>
                <a:lnTo>
                  <a:pt x="23962" y="22110"/>
                </a:lnTo>
                <a:lnTo>
                  <a:pt x="23544" y="23006"/>
                </a:lnTo>
                <a:lnTo>
                  <a:pt x="23006" y="23843"/>
                </a:lnTo>
                <a:lnTo>
                  <a:pt x="22468" y="24619"/>
                </a:lnTo>
                <a:lnTo>
                  <a:pt x="21811" y="25337"/>
                </a:lnTo>
                <a:lnTo>
                  <a:pt x="21094" y="26054"/>
                </a:lnTo>
                <a:lnTo>
                  <a:pt x="20377" y="26591"/>
                </a:lnTo>
                <a:lnTo>
                  <a:pt x="19719" y="27069"/>
                </a:lnTo>
                <a:lnTo>
                  <a:pt x="18943" y="27488"/>
                </a:lnTo>
                <a:lnTo>
                  <a:pt x="18166" y="27846"/>
                </a:lnTo>
                <a:lnTo>
                  <a:pt x="17389" y="28205"/>
                </a:lnTo>
                <a:lnTo>
                  <a:pt x="16612" y="28444"/>
                </a:lnTo>
                <a:lnTo>
                  <a:pt x="15776" y="28623"/>
                </a:lnTo>
                <a:lnTo>
                  <a:pt x="14939" y="28802"/>
                </a:lnTo>
                <a:lnTo>
                  <a:pt x="14102" y="28862"/>
                </a:lnTo>
                <a:lnTo>
                  <a:pt x="13206" y="28922"/>
                </a:lnTo>
                <a:lnTo>
                  <a:pt x="12369" y="28922"/>
                </a:lnTo>
                <a:lnTo>
                  <a:pt x="11533" y="28862"/>
                </a:lnTo>
                <a:lnTo>
                  <a:pt x="10637" y="28743"/>
                </a:lnTo>
                <a:lnTo>
                  <a:pt x="9800" y="28563"/>
                </a:lnTo>
                <a:lnTo>
                  <a:pt x="9023" y="28384"/>
                </a:lnTo>
                <a:lnTo>
                  <a:pt x="8187" y="28085"/>
                </a:lnTo>
                <a:lnTo>
                  <a:pt x="7350" y="27786"/>
                </a:lnTo>
                <a:lnTo>
                  <a:pt x="6513" y="27428"/>
                </a:lnTo>
                <a:lnTo>
                  <a:pt x="5737" y="26950"/>
                </a:lnTo>
                <a:lnTo>
                  <a:pt x="4960" y="26472"/>
                </a:lnTo>
                <a:lnTo>
                  <a:pt x="4243" y="25934"/>
                </a:lnTo>
                <a:lnTo>
                  <a:pt x="3585" y="25337"/>
                </a:lnTo>
                <a:lnTo>
                  <a:pt x="2988" y="24679"/>
                </a:lnTo>
                <a:lnTo>
                  <a:pt x="2450" y="24022"/>
                </a:lnTo>
                <a:lnTo>
                  <a:pt x="2032" y="23245"/>
                </a:lnTo>
                <a:lnTo>
                  <a:pt x="1673" y="22528"/>
                </a:lnTo>
                <a:lnTo>
                  <a:pt x="1374" y="21691"/>
                </a:lnTo>
                <a:lnTo>
                  <a:pt x="1255" y="20855"/>
                </a:lnTo>
                <a:lnTo>
                  <a:pt x="1195" y="20018"/>
                </a:lnTo>
                <a:lnTo>
                  <a:pt x="1315" y="19122"/>
                </a:lnTo>
                <a:lnTo>
                  <a:pt x="1494" y="18226"/>
                </a:lnTo>
                <a:lnTo>
                  <a:pt x="1853" y="17270"/>
                </a:lnTo>
                <a:lnTo>
                  <a:pt x="2331" y="16433"/>
                </a:lnTo>
                <a:lnTo>
                  <a:pt x="2868" y="15596"/>
                </a:lnTo>
                <a:lnTo>
                  <a:pt x="3406" y="14879"/>
                </a:lnTo>
                <a:lnTo>
                  <a:pt x="4063" y="14222"/>
                </a:lnTo>
                <a:lnTo>
                  <a:pt x="4781" y="13565"/>
                </a:lnTo>
                <a:lnTo>
                  <a:pt x="5498" y="13027"/>
                </a:lnTo>
                <a:lnTo>
                  <a:pt x="6334" y="12489"/>
                </a:lnTo>
                <a:lnTo>
                  <a:pt x="7111" y="11951"/>
                </a:lnTo>
                <a:lnTo>
                  <a:pt x="8844" y="11055"/>
                </a:lnTo>
                <a:lnTo>
                  <a:pt x="10577" y="10218"/>
                </a:lnTo>
                <a:lnTo>
                  <a:pt x="12310" y="9382"/>
                </a:lnTo>
                <a:lnTo>
                  <a:pt x="13983" y="8605"/>
                </a:lnTo>
                <a:lnTo>
                  <a:pt x="14879" y="8127"/>
                </a:lnTo>
                <a:lnTo>
                  <a:pt x="15716" y="7649"/>
                </a:lnTo>
                <a:lnTo>
                  <a:pt x="16552" y="7171"/>
                </a:lnTo>
                <a:lnTo>
                  <a:pt x="17329" y="6573"/>
                </a:lnTo>
                <a:lnTo>
                  <a:pt x="18106" y="6036"/>
                </a:lnTo>
                <a:lnTo>
                  <a:pt x="18883" y="5378"/>
                </a:lnTo>
                <a:lnTo>
                  <a:pt x="19600" y="4721"/>
                </a:lnTo>
                <a:lnTo>
                  <a:pt x="20257" y="4004"/>
                </a:lnTo>
                <a:lnTo>
                  <a:pt x="21273" y="2869"/>
                </a:lnTo>
                <a:lnTo>
                  <a:pt x="21811" y="2331"/>
                </a:lnTo>
                <a:lnTo>
                  <a:pt x="22408" y="1912"/>
                </a:lnTo>
                <a:lnTo>
                  <a:pt x="22767" y="1673"/>
                </a:lnTo>
                <a:lnTo>
                  <a:pt x="23066" y="1554"/>
                </a:lnTo>
                <a:lnTo>
                  <a:pt x="23484" y="1434"/>
                </a:lnTo>
                <a:lnTo>
                  <a:pt x="23842" y="1375"/>
                </a:lnTo>
                <a:lnTo>
                  <a:pt x="24201" y="1375"/>
                </a:lnTo>
                <a:lnTo>
                  <a:pt x="24739" y="1494"/>
                </a:lnTo>
                <a:lnTo>
                  <a:pt x="25157" y="1554"/>
                </a:lnTo>
                <a:lnTo>
                  <a:pt x="25336" y="1554"/>
                </a:lnTo>
                <a:lnTo>
                  <a:pt x="25456" y="1494"/>
                </a:lnTo>
                <a:lnTo>
                  <a:pt x="25456" y="1315"/>
                </a:lnTo>
                <a:lnTo>
                  <a:pt x="25336" y="1195"/>
                </a:lnTo>
                <a:lnTo>
                  <a:pt x="25635" y="1016"/>
                </a:lnTo>
                <a:lnTo>
                  <a:pt x="25994" y="897"/>
                </a:lnTo>
                <a:close/>
                <a:moveTo>
                  <a:pt x="29878" y="3287"/>
                </a:moveTo>
                <a:lnTo>
                  <a:pt x="30356" y="3705"/>
                </a:lnTo>
                <a:lnTo>
                  <a:pt x="30655" y="4243"/>
                </a:lnTo>
                <a:lnTo>
                  <a:pt x="30953" y="4781"/>
                </a:lnTo>
                <a:lnTo>
                  <a:pt x="31133" y="5319"/>
                </a:lnTo>
                <a:lnTo>
                  <a:pt x="31252" y="5916"/>
                </a:lnTo>
                <a:lnTo>
                  <a:pt x="31252" y="6514"/>
                </a:lnTo>
                <a:lnTo>
                  <a:pt x="31252" y="7171"/>
                </a:lnTo>
                <a:lnTo>
                  <a:pt x="31192" y="7828"/>
                </a:lnTo>
                <a:lnTo>
                  <a:pt x="31133" y="8426"/>
                </a:lnTo>
                <a:lnTo>
                  <a:pt x="30953" y="9083"/>
                </a:lnTo>
                <a:lnTo>
                  <a:pt x="30595" y="10338"/>
                </a:lnTo>
                <a:lnTo>
                  <a:pt x="30177" y="11533"/>
                </a:lnTo>
                <a:lnTo>
                  <a:pt x="29758" y="12609"/>
                </a:lnTo>
                <a:lnTo>
                  <a:pt x="29220" y="14103"/>
                </a:lnTo>
                <a:lnTo>
                  <a:pt x="28802" y="15596"/>
                </a:lnTo>
                <a:lnTo>
                  <a:pt x="28444" y="17090"/>
                </a:lnTo>
                <a:lnTo>
                  <a:pt x="28085" y="18644"/>
                </a:lnTo>
                <a:lnTo>
                  <a:pt x="27786" y="20138"/>
                </a:lnTo>
                <a:lnTo>
                  <a:pt x="27368" y="21691"/>
                </a:lnTo>
                <a:lnTo>
                  <a:pt x="26950" y="23185"/>
                </a:lnTo>
                <a:lnTo>
                  <a:pt x="26412" y="24619"/>
                </a:lnTo>
                <a:lnTo>
                  <a:pt x="25814" y="25815"/>
                </a:lnTo>
                <a:lnTo>
                  <a:pt x="25217" y="27010"/>
                </a:lnTo>
                <a:lnTo>
                  <a:pt x="24500" y="28085"/>
                </a:lnTo>
                <a:lnTo>
                  <a:pt x="23723" y="29161"/>
                </a:lnTo>
                <a:lnTo>
                  <a:pt x="22827" y="30117"/>
                </a:lnTo>
                <a:lnTo>
                  <a:pt x="21871" y="31013"/>
                </a:lnTo>
                <a:lnTo>
                  <a:pt x="20855" y="31850"/>
                </a:lnTo>
                <a:lnTo>
                  <a:pt x="19779" y="32567"/>
                </a:lnTo>
                <a:lnTo>
                  <a:pt x="19062" y="32925"/>
                </a:lnTo>
                <a:lnTo>
                  <a:pt x="18345" y="33224"/>
                </a:lnTo>
                <a:lnTo>
                  <a:pt x="17628" y="33523"/>
                </a:lnTo>
                <a:lnTo>
                  <a:pt x="16971" y="33702"/>
                </a:lnTo>
                <a:lnTo>
                  <a:pt x="16254" y="33882"/>
                </a:lnTo>
                <a:lnTo>
                  <a:pt x="15537" y="34001"/>
                </a:lnTo>
                <a:lnTo>
                  <a:pt x="14879" y="34061"/>
                </a:lnTo>
                <a:lnTo>
                  <a:pt x="14222" y="34121"/>
                </a:lnTo>
                <a:lnTo>
                  <a:pt x="13565" y="34061"/>
                </a:lnTo>
                <a:lnTo>
                  <a:pt x="12848" y="34001"/>
                </a:lnTo>
                <a:lnTo>
                  <a:pt x="12190" y="33941"/>
                </a:lnTo>
                <a:lnTo>
                  <a:pt x="11593" y="33762"/>
                </a:lnTo>
                <a:lnTo>
                  <a:pt x="10935" y="33642"/>
                </a:lnTo>
                <a:lnTo>
                  <a:pt x="10338" y="33403"/>
                </a:lnTo>
                <a:lnTo>
                  <a:pt x="9680" y="33164"/>
                </a:lnTo>
                <a:lnTo>
                  <a:pt x="9083" y="32866"/>
                </a:lnTo>
                <a:lnTo>
                  <a:pt x="7948" y="32208"/>
                </a:lnTo>
                <a:lnTo>
                  <a:pt x="6812" y="31432"/>
                </a:lnTo>
                <a:lnTo>
                  <a:pt x="5737" y="30535"/>
                </a:lnTo>
                <a:lnTo>
                  <a:pt x="4781" y="29519"/>
                </a:lnTo>
                <a:lnTo>
                  <a:pt x="3824" y="28444"/>
                </a:lnTo>
                <a:lnTo>
                  <a:pt x="2988" y="27249"/>
                </a:lnTo>
                <a:lnTo>
                  <a:pt x="2211" y="26054"/>
                </a:lnTo>
                <a:lnTo>
                  <a:pt x="1554" y="24739"/>
                </a:lnTo>
                <a:lnTo>
                  <a:pt x="1972" y="25277"/>
                </a:lnTo>
                <a:lnTo>
                  <a:pt x="2390" y="25815"/>
                </a:lnTo>
                <a:lnTo>
                  <a:pt x="2868" y="26293"/>
                </a:lnTo>
                <a:lnTo>
                  <a:pt x="3346" y="26711"/>
                </a:lnTo>
                <a:lnTo>
                  <a:pt x="3884" y="27189"/>
                </a:lnTo>
                <a:lnTo>
                  <a:pt x="4422" y="27547"/>
                </a:lnTo>
                <a:lnTo>
                  <a:pt x="5617" y="28265"/>
                </a:lnTo>
                <a:lnTo>
                  <a:pt x="6812" y="28862"/>
                </a:lnTo>
                <a:lnTo>
                  <a:pt x="8127" y="29340"/>
                </a:lnTo>
                <a:lnTo>
                  <a:pt x="9441" y="29699"/>
                </a:lnTo>
                <a:lnTo>
                  <a:pt x="10816" y="29938"/>
                </a:lnTo>
                <a:lnTo>
                  <a:pt x="12190" y="29997"/>
                </a:lnTo>
                <a:lnTo>
                  <a:pt x="13624" y="29997"/>
                </a:lnTo>
                <a:lnTo>
                  <a:pt x="14939" y="29878"/>
                </a:lnTo>
                <a:lnTo>
                  <a:pt x="16313" y="29579"/>
                </a:lnTo>
                <a:lnTo>
                  <a:pt x="17628" y="29221"/>
                </a:lnTo>
                <a:lnTo>
                  <a:pt x="18225" y="28982"/>
                </a:lnTo>
                <a:lnTo>
                  <a:pt x="18883" y="28683"/>
                </a:lnTo>
                <a:lnTo>
                  <a:pt x="19480" y="28384"/>
                </a:lnTo>
                <a:lnTo>
                  <a:pt x="20018" y="28026"/>
                </a:lnTo>
                <a:lnTo>
                  <a:pt x="20616" y="27667"/>
                </a:lnTo>
                <a:lnTo>
                  <a:pt x="21094" y="27249"/>
                </a:lnTo>
                <a:lnTo>
                  <a:pt x="21691" y="26771"/>
                </a:lnTo>
                <a:lnTo>
                  <a:pt x="22229" y="26173"/>
                </a:lnTo>
                <a:lnTo>
                  <a:pt x="22767" y="25635"/>
                </a:lnTo>
                <a:lnTo>
                  <a:pt x="23185" y="24978"/>
                </a:lnTo>
                <a:lnTo>
                  <a:pt x="23603" y="24380"/>
                </a:lnTo>
                <a:lnTo>
                  <a:pt x="24022" y="23723"/>
                </a:lnTo>
                <a:lnTo>
                  <a:pt x="24380" y="23066"/>
                </a:lnTo>
                <a:lnTo>
                  <a:pt x="24679" y="22349"/>
                </a:lnTo>
                <a:lnTo>
                  <a:pt x="25217" y="20915"/>
                </a:lnTo>
                <a:lnTo>
                  <a:pt x="25695" y="19481"/>
                </a:lnTo>
                <a:lnTo>
                  <a:pt x="26113" y="17987"/>
                </a:lnTo>
                <a:lnTo>
                  <a:pt x="26472" y="16493"/>
                </a:lnTo>
                <a:lnTo>
                  <a:pt x="27308" y="13027"/>
                </a:lnTo>
                <a:lnTo>
                  <a:pt x="27846" y="11354"/>
                </a:lnTo>
                <a:lnTo>
                  <a:pt x="28444" y="9681"/>
                </a:lnTo>
                <a:lnTo>
                  <a:pt x="29041" y="8127"/>
                </a:lnTo>
                <a:lnTo>
                  <a:pt x="29340" y="7350"/>
                </a:lnTo>
                <a:lnTo>
                  <a:pt x="29639" y="6514"/>
                </a:lnTo>
                <a:lnTo>
                  <a:pt x="29818" y="5737"/>
                </a:lnTo>
                <a:lnTo>
                  <a:pt x="29938" y="4960"/>
                </a:lnTo>
                <a:lnTo>
                  <a:pt x="29997" y="4123"/>
                </a:lnTo>
                <a:lnTo>
                  <a:pt x="29878" y="3287"/>
                </a:lnTo>
                <a:close/>
                <a:moveTo>
                  <a:pt x="26292" y="0"/>
                </a:moveTo>
                <a:lnTo>
                  <a:pt x="25994" y="60"/>
                </a:lnTo>
                <a:lnTo>
                  <a:pt x="25755" y="120"/>
                </a:lnTo>
                <a:lnTo>
                  <a:pt x="25336" y="359"/>
                </a:lnTo>
                <a:lnTo>
                  <a:pt x="24918" y="598"/>
                </a:lnTo>
                <a:lnTo>
                  <a:pt x="24500" y="777"/>
                </a:lnTo>
                <a:lnTo>
                  <a:pt x="24082" y="837"/>
                </a:lnTo>
                <a:lnTo>
                  <a:pt x="23245" y="837"/>
                </a:lnTo>
                <a:lnTo>
                  <a:pt x="23006" y="897"/>
                </a:lnTo>
                <a:lnTo>
                  <a:pt x="22767" y="956"/>
                </a:lnTo>
                <a:lnTo>
                  <a:pt x="22289" y="1195"/>
                </a:lnTo>
                <a:lnTo>
                  <a:pt x="21811" y="1434"/>
                </a:lnTo>
                <a:lnTo>
                  <a:pt x="21393" y="1793"/>
                </a:lnTo>
                <a:lnTo>
                  <a:pt x="20974" y="2151"/>
                </a:lnTo>
                <a:lnTo>
                  <a:pt x="20257" y="2928"/>
                </a:lnTo>
                <a:lnTo>
                  <a:pt x="19480" y="3705"/>
                </a:lnTo>
                <a:lnTo>
                  <a:pt x="18584" y="4601"/>
                </a:lnTo>
                <a:lnTo>
                  <a:pt x="17568" y="5378"/>
                </a:lnTo>
                <a:lnTo>
                  <a:pt x="16552" y="6095"/>
                </a:lnTo>
                <a:lnTo>
                  <a:pt x="15417" y="6753"/>
                </a:lnTo>
                <a:lnTo>
                  <a:pt x="14341" y="7350"/>
                </a:lnTo>
                <a:lnTo>
                  <a:pt x="13146" y="7948"/>
                </a:lnTo>
                <a:lnTo>
                  <a:pt x="10816" y="8964"/>
                </a:lnTo>
                <a:lnTo>
                  <a:pt x="8485" y="10099"/>
                </a:lnTo>
                <a:lnTo>
                  <a:pt x="7410" y="10637"/>
                </a:lnTo>
                <a:lnTo>
                  <a:pt x="6274" y="11294"/>
                </a:lnTo>
                <a:lnTo>
                  <a:pt x="5259" y="12011"/>
                </a:lnTo>
                <a:lnTo>
                  <a:pt x="4243" y="12788"/>
                </a:lnTo>
                <a:lnTo>
                  <a:pt x="3287" y="13625"/>
                </a:lnTo>
                <a:lnTo>
                  <a:pt x="2450" y="14581"/>
                </a:lnTo>
                <a:lnTo>
                  <a:pt x="2032" y="15059"/>
                </a:lnTo>
                <a:lnTo>
                  <a:pt x="1733" y="15596"/>
                </a:lnTo>
                <a:lnTo>
                  <a:pt x="1374" y="16134"/>
                </a:lnTo>
                <a:lnTo>
                  <a:pt x="1076" y="16732"/>
                </a:lnTo>
                <a:lnTo>
                  <a:pt x="837" y="17329"/>
                </a:lnTo>
                <a:lnTo>
                  <a:pt x="598" y="17927"/>
                </a:lnTo>
                <a:lnTo>
                  <a:pt x="418" y="18524"/>
                </a:lnTo>
                <a:lnTo>
                  <a:pt x="239" y="19182"/>
                </a:lnTo>
                <a:lnTo>
                  <a:pt x="120" y="19839"/>
                </a:lnTo>
                <a:lnTo>
                  <a:pt x="60" y="20496"/>
                </a:lnTo>
                <a:lnTo>
                  <a:pt x="0" y="21154"/>
                </a:lnTo>
                <a:lnTo>
                  <a:pt x="0" y="21751"/>
                </a:lnTo>
                <a:lnTo>
                  <a:pt x="0" y="22409"/>
                </a:lnTo>
                <a:lnTo>
                  <a:pt x="120" y="23006"/>
                </a:lnTo>
                <a:lnTo>
                  <a:pt x="239" y="23663"/>
                </a:lnTo>
                <a:lnTo>
                  <a:pt x="418" y="24261"/>
                </a:lnTo>
                <a:lnTo>
                  <a:pt x="956" y="25456"/>
                </a:lnTo>
                <a:lnTo>
                  <a:pt x="1554" y="26651"/>
                </a:lnTo>
                <a:lnTo>
                  <a:pt x="2331" y="27846"/>
                </a:lnTo>
                <a:lnTo>
                  <a:pt x="3167" y="29041"/>
                </a:lnTo>
                <a:lnTo>
                  <a:pt x="4063" y="30177"/>
                </a:lnTo>
                <a:lnTo>
                  <a:pt x="5020" y="31193"/>
                </a:lnTo>
                <a:lnTo>
                  <a:pt x="6035" y="32089"/>
                </a:lnTo>
                <a:lnTo>
                  <a:pt x="7051" y="32925"/>
                </a:lnTo>
                <a:lnTo>
                  <a:pt x="7589" y="33284"/>
                </a:lnTo>
                <a:lnTo>
                  <a:pt x="8187" y="33642"/>
                </a:lnTo>
                <a:lnTo>
                  <a:pt x="8784" y="33941"/>
                </a:lnTo>
                <a:lnTo>
                  <a:pt x="9322" y="34180"/>
                </a:lnTo>
                <a:lnTo>
                  <a:pt x="10517" y="34599"/>
                </a:lnTo>
                <a:lnTo>
                  <a:pt x="11712" y="34897"/>
                </a:lnTo>
                <a:lnTo>
                  <a:pt x="12907" y="35017"/>
                </a:lnTo>
                <a:lnTo>
                  <a:pt x="14162" y="35077"/>
                </a:lnTo>
                <a:lnTo>
                  <a:pt x="15357" y="34957"/>
                </a:lnTo>
                <a:lnTo>
                  <a:pt x="16552" y="34718"/>
                </a:lnTo>
                <a:lnTo>
                  <a:pt x="17688" y="34419"/>
                </a:lnTo>
                <a:lnTo>
                  <a:pt x="18823" y="33941"/>
                </a:lnTo>
                <a:lnTo>
                  <a:pt x="19958" y="33403"/>
                </a:lnTo>
                <a:lnTo>
                  <a:pt x="21034" y="32746"/>
                </a:lnTo>
                <a:lnTo>
                  <a:pt x="22050" y="32029"/>
                </a:lnTo>
                <a:lnTo>
                  <a:pt x="23006" y="31193"/>
                </a:lnTo>
                <a:lnTo>
                  <a:pt x="23902" y="30296"/>
                </a:lnTo>
                <a:lnTo>
                  <a:pt x="24679" y="29280"/>
                </a:lnTo>
                <a:lnTo>
                  <a:pt x="25575" y="28085"/>
                </a:lnTo>
                <a:lnTo>
                  <a:pt x="26292" y="26830"/>
                </a:lnTo>
                <a:lnTo>
                  <a:pt x="26890" y="25516"/>
                </a:lnTo>
                <a:lnTo>
                  <a:pt x="27428" y="24141"/>
                </a:lnTo>
                <a:lnTo>
                  <a:pt x="27846" y="22767"/>
                </a:lnTo>
                <a:lnTo>
                  <a:pt x="28264" y="21393"/>
                </a:lnTo>
                <a:lnTo>
                  <a:pt x="28922" y="18524"/>
                </a:lnTo>
                <a:lnTo>
                  <a:pt x="29280" y="17031"/>
                </a:lnTo>
                <a:lnTo>
                  <a:pt x="29699" y="15537"/>
                </a:lnTo>
                <a:lnTo>
                  <a:pt x="30117" y="14043"/>
                </a:lnTo>
                <a:lnTo>
                  <a:pt x="30655" y="12609"/>
                </a:lnTo>
                <a:lnTo>
                  <a:pt x="31252" y="11055"/>
                </a:lnTo>
                <a:lnTo>
                  <a:pt x="31551" y="10218"/>
                </a:lnTo>
                <a:lnTo>
                  <a:pt x="31790" y="9442"/>
                </a:lnTo>
                <a:lnTo>
                  <a:pt x="31969" y="8605"/>
                </a:lnTo>
                <a:lnTo>
                  <a:pt x="32089" y="7768"/>
                </a:lnTo>
                <a:lnTo>
                  <a:pt x="32148" y="6932"/>
                </a:lnTo>
                <a:lnTo>
                  <a:pt x="32089" y="6036"/>
                </a:lnTo>
                <a:lnTo>
                  <a:pt x="31969" y="5438"/>
                </a:lnTo>
                <a:lnTo>
                  <a:pt x="31790" y="4900"/>
                </a:lnTo>
                <a:lnTo>
                  <a:pt x="31611" y="4362"/>
                </a:lnTo>
                <a:lnTo>
                  <a:pt x="31372" y="3884"/>
                </a:lnTo>
                <a:lnTo>
                  <a:pt x="31073" y="3406"/>
                </a:lnTo>
                <a:lnTo>
                  <a:pt x="30714" y="2928"/>
                </a:lnTo>
                <a:lnTo>
                  <a:pt x="30296" y="2510"/>
                </a:lnTo>
                <a:lnTo>
                  <a:pt x="29878" y="2092"/>
                </a:lnTo>
                <a:lnTo>
                  <a:pt x="29101" y="1315"/>
                </a:lnTo>
                <a:lnTo>
                  <a:pt x="28742" y="956"/>
                </a:lnTo>
                <a:lnTo>
                  <a:pt x="28324" y="658"/>
                </a:lnTo>
                <a:lnTo>
                  <a:pt x="27846" y="359"/>
                </a:lnTo>
                <a:lnTo>
                  <a:pt x="27368" y="180"/>
                </a:lnTo>
                <a:lnTo>
                  <a:pt x="26830"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67" name="Google Shape;67;p3"/>
          <p:cNvSpPr/>
          <p:nvPr/>
        </p:nvSpPr>
        <p:spPr>
          <a:xfrm rot="-3835551">
            <a:off x="5103883" y="3888224"/>
            <a:ext cx="1036432" cy="603375"/>
          </a:xfrm>
          <a:custGeom>
            <a:avLst/>
            <a:gdLst/>
            <a:ahLst/>
            <a:cxnLst/>
            <a:rect l="l" t="t" r="r" b="b"/>
            <a:pathLst>
              <a:path w="38185" h="22230" extrusionOk="0">
                <a:moveTo>
                  <a:pt x="19481" y="6633"/>
                </a:moveTo>
                <a:lnTo>
                  <a:pt x="19003" y="6693"/>
                </a:lnTo>
                <a:lnTo>
                  <a:pt x="18465" y="6813"/>
                </a:lnTo>
                <a:lnTo>
                  <a:pt x="17808" y="7052"/>
                </a:lnTo>
                <a:lnTo>
                  <a:pt x="17509" y="7231"/>
                </a:lnTo>
                <a:lnTo>
                  <a:pt x="17270" y="7410"/>
                </a:lnTo>
                <a:lnTo>
                  <a:pt x="17151" y="7649"/>
                </a:lnTo>
                <a:lnTo>
                  <a:pt x="17151" y="7709"/>
                </a:lnTo>
                <a:lnTo>
                  <a:pt x="17151" y="7829"/>
                </a:lnTo>
                <a:lnTo>
                  <a:pt x="17330" y="8187"/>
                </a:lnTo>
                <a:lnTo>
                  <a:pt x="17569" y="8486"/>
                </a:lnTo>
                <a:lnTo>
                  <a:pt x="17868" y="8665"/>
                </a:lnTo>
                <a:lnTo>
                  <a:pt x="18226" y="8844"/>
                </a:lnTo>
                <a:lnTo>
                  <a:pt x="18645" y="8904"/>
                </a:lnTo>
                <a:lnTo>
                  <a:pt x="19123" y="8964"/>
                </a:lnTo>
                <a:lnTo>
                  <a:pt x="19601" y="8964"/>
                </a:lnTo>
                <a:lnTo>
                  <a:pt x="20079" y="8904"/>
                </a:lnTo>
                <a:lnTo>
                  <a:pt x="20975" y="8785"/>
                </a:lnTo>
                <a:lnTo>
                  <a:pt x="21752" y="8546"/>
                </a:lnTo>
                <a:lnTo>
                  <a:pt x="22051" y="8366"/>
                </a:lnTo>
                <a:lnTo>
                  <a:pt x="22230" y="8247"/>
                </a:lnTo>
                <a:lnTo>
                  <a:pt x="22349" y="8127"/>
                </a:lnTo>
                <a:lnTo>
                  <a:pt x="22290" y="7948"/>
                </a:lnTo>
                <a:lnTo>
                  <a:pt x="22409" y="8008"/>
                </a:lnTo>
                <a:lnTo>
                  <a:pt x="22529" y="7948"/>
                </a:lnTo>
                <a:lnTo>
                  <a:pt x="22708" y="7888"/>
                </a:lnTo>
                <a:lnTo>
                  <a:pt x="22768" y="7769"/>
                </a:lnTo>
                <a:lnTo>
                  <a:pt x="22768" y="7709"/>
                </a:lnTo>
                <a:lnTo>
                  <a:pt x="22768" y="7590"/>
                </a:lnTo>
                <a:lnTo>
                  <a:pt x="22708" y="7470"/>
                </a:lnTo>
                <a:lnTo>
                  <a:pt x="22290" y="7231"/>
                </a:lnTo>
                <a:lnTo>
                  <a:pt x="21871" y="6992"/>
                </a:lnTo>
                <a:lnTo>
                  <a:pt x="21393" y="6813"/>
                </a:lnTo>
                <a:lnTo>
                  <a:pt x="20915" y="6693"/>
                </a:lnTo>
                <a:lnTo>
                  <a:pt x="20437" y="6633"/>
                </a:lnTo>
                <a:close/>
                <a:moveTo>
                  <a:pt x="36452" y="1136"/>
                </a:moveTo>
                <a:lnTo>
                  <a:pt x="36033" y="1255"/>
                </a:lnTo>
                <a:lnTo>
                  <a:pt x="35555" y="1375"/>
                </a:lnTo>
                <a:lnTo>
                  <a:pt x="31253" y="2331"/>
                </a:lnTo>
                <a:lnTo>
                  <a:pt x="26951" y="3287"/>
                </a:lnTo>
                <a:lnTo>
                  <a:pt x="22648" y="4124"/>
                </a:lnTo>
                <a:lnTo>
                  <a:pt x="20437" y="4482"/>
                </a:lnTo>
                <a:lnTo>
                  <a:pt x="18286" y="4781"/>
                </a:lnTo>
                <a:lnTo>
                  <a:pt x="13804" y="5319"/>
                </a:lnTo>
                <a:lnTo>
                  <a:pt x="11593" y="5498"/>
                </a:lnTo>
                <a:lnTo>
                  <a:pt x="9323" y="5677"/>
                </a:lnTo>
                <a:lnTo>
                  <a:pt x="6873" y="5797"/>
                </a:lnTo>
                <a:lnTo>
                  <a:pt x="4363" y="5916"/>
                </a:lnTo>
                <a:lnTo>
                  <a:pt x="2092" y="6096"/>
                </a:lnTo>
                <a:lnTo>
                  <a:pt x="1256" y="6275"/>
                </a:lnTo>
                <a:lnTo>
                  <a:pt x="897" y="6394"/>
                </a:lnTo>
                <a:lnTo>
                  <a:pt x="838" y="6454"/>
                </a:lnTo>
                <a:lnTo>
                  <a:pt x="957" y="6514"/>
                </a:lnTo>
                <a:lnTo>
                  <a:pt x="2033" y="6633"/>
                </a:lnTo>
                <a:lnTo>
                  <a:pt x="1853" y="6872"/>
                </a:lnTo>
                <a:lnTo>
                  <a:pt x="1794" y="7171"/>
                </a:lnTo>
                <a:lnTo>
                  <a:pt x="1794" y="7530"/>
                </a:lnTo>
                <a:lnTo>
                  <a:pt x="1794" y="7948"/>
                </a:lnTo>
                <a:lnTo>
                  <a:pt x="1913" y="8366"/>
                </a:lnTo>
                <a:lnTo>
                  <a:pt x="2033" y="8844"/>
                </a:lnTo>
                <a:lnTo>
                  <a:pt x="2391" y="9741"/>
                </a:lnTo>
                <a:lnTo>
                  <a:pt x="2869" y="10697"/>
                </a:lnTo>
                <a:lnTo>
                  <a:pt x="3288" y="11533"/>
                </a:lnTo>
                <a:lnTo>
                  <a:pt x="4064" y="12728"/>
                </a:lnTo>
                <a:lnTo>
                  <a:pt x="4602" y="13386"/>
                </a:lnTo>
                <a:lnTo>
                  <a:pt x="5140" y="14043"/>
                </a:lnTo>
                <a:lnTo>
                  <a:pt x="5737" y="14700"/>
                </a:lnTo>
                <a:lnTo>
                  <a:pt x="6395" y="15298"/>
                </a:lnTo>
                <a:lnTo>
                  <a:pt x="7112" y="15836"/>
                </a:lnTo>
                <a:lnTo>
                  <a:pt x="7769" y="16374"/>
                </a:lnTo>
                <a:lnTo>
                  <a:pt x="8546" y="16852"/>
                </a:lnTo>
                <a:lnTo>
                  <a:pt x="9323" y="17270"/>
                </a:lnTo>
                <a:lnTo>
                  <a:pt x="10996" y="18106"/>
                </a:lnTo>
                <a:lnTo>
                  <a:pt x="12729" y="18823"/>
                </a:lnTo>
                <a:lnTo>
                  <a:pt x="14581" y="19421"/>
                </a:lnTo>
                <a:lnTo>
                  <a:pt x="16374" y="19899"/>
                </a:lnTo>
                <a:lnTo>
                  <a:pt x="17390" y="20078"/>
                </a:lnTo>
                <a:lnTo>
                  <a:pt x="18406" y="20138"/>
                </a:lnTo>
                <a:lnTo>
                  <a:pt x="19421" y="20198"/>
                </a:lnTo>
                <a:lnTo>
                  <a:pt x="20437" y="20258"/>
                </a:lnTo>
                <a:lnTo>
                  <a:pt x="21035" y="20138"/>
                </a:lnTo>
                <a:lnTo>
                  <a:pt x="21931" y="20019"/>
                </a:lnTo>
                <a:lnTo>
                  <a:pt x="23186" y="19780"/>
                </a:lnTo>
                <a:lnTo>
                  <a:pt x="22827" y="19600"/>
                </a:lnTo>
                <a:lnTo>
                  <a:pt x="22469" y="19541"/>
                </a:lnTo>
                <a:lnTo>
                  <a:pt x="22051" y="19481"/>
                </a:lnTo>
                <a:lnTo>
                  <a:pt x="21632" y="19481"/>
                </a:lnTo>
                <a:lnTo>
                  <a:pt x="20856" y="19600"/>
                </a:lnTo>
                <a:lnTo>
                  <a:pt x="20079" y="19660"/>
                </a:lnTo>
                <a:lnTo>
                  <a:pt x="19123" y="19600"/>
                </a:lnTo>
                <a:lnTo>
                  <a:pt x="18226" y="19541"/>
                </a:lnTo>
                <a:lnTo>
                  <a:pt x="17330" y="19421"/>
                </a:lnTo>
                <a:lnTo>
                  <a:pt x="16434" y="19242"/>
                </a:lnTo>
                <a:lnTo>
                  <a:pt x="14522" y="18764"/>
                </a:lnTo>
                <a:lnTo>
                  <a:pt x="13565" y="18465"/>
                </a:lnTo>
                <a:lnTo>
                  <a:pt x="12669" y="18166"/>
                </a:lnTo>
                <a:lnTo>
                  <a:pt x="11713" y="17748"/>
                </a:lnTo>
                <a:lnTo>
                  <a:pt x="10817" y="17389"/>
                </a:lnTo>
                <a:lnTo>
                  <a:pt x="9920" y="16911"/>
                </a:lnTo>
                <a:lnTo>
                  <a:pt x="9084" y="16493"/>
                </a:lnTo>
                <a:lnTo>
                  <a:pt x="8426" y="16075"/>
                </a:lnTo>
                <a:lnTo>
                  <a:pt x="7769" y="15597"/>
                </a:lnTo>
                <a:lnTo>
                  <a:pt x="7112" y="15119"/>
                </a:lnTo>
                <a:lnTo>
                  <a:pt x="6574" y="14581"/>
                </a:lnTo>
                <a:lnTo>
                  <a:pt x="5976" y="13983"/>
                </a:lnTo>
                <a:lnTo>
                  <a:pt x="5498" y="13446"/>
                </a:lnTo>
                <a:lnTo>
                  <a:pt x="4961" y="12788"/>
                </a:lnTo>
                <a:lnTo>
                  <a:pt x="4542" y="12131"/>
                </a:lnTo>
                <a:lnTo>
                  <a:pt x="4184" y="11533"/>
                </a:lnTo>
                <a:lnTo>
                  <a:pt x="3825" y="10876"/>
                </a:lnTo>
                <a:lnTo>
                  <a:pt x="3527" y="10278"/>
                </a:lnTo>
                <a:lnTo>
                  <a:pt x="3288" y="9621"/>
                </a:lnTo>
                <a:lnTo>
                  <a:pt x="3048" y="8844"/>
                </a:lnTo>
                <a:lnTo>
                  <a:pt x="2929" y="8068"/>
                </a:lnTo>
                <a:lnTo>
                  <a:pt x="2750" y="7350"/>
                </a:lnTo>
                <a:lnTo>
                  <a:pt x="2630" y="6992"/>
                </a:lnTo>
                <a:lnTo>
                  <a:pt x="2511" y="6633"/>
                </a:lnTo>
                <a:lnTo>
                  <a:pt x="4483" y="6633"/>
                </a:lnTo>
                <a:lnTo>
                  <a:pt x="6514" y="6454"/>
                </a:lnTo>
                <a:lnTo>
                  <a:pt x="7530" y="6335"/>
                </a:lnTo>
                <a:lnTo>
                  <a:pt x="8546" y="6275"/>
                </a:lnTo>
                <a:lnTo>
                  <a:pt x="9502" y="6275"/>
                </a:lnTo>
                <a:lnTo>
                  <a:pt x="10458" y="6394"/>
                </a:lnTo>
                <a:lnTo>
                  <a:pt x="10996" y="6454"/>
                </a:lnTo>
                <a:lnTo>
                  <a:pt x="11115" y="6454"/>
                </a:lnTo>
                <a:lnTo>
                  <a:pt x="11235" y="6514"/>
                </a:lnTo>
                <a:lnTo>
                  <a:pt x="11354" y="6753"/>
                </a:lnTo>
                <a:lnTo>
                  <a:pt x="11593" y="7291"/>
                </a:lnTo>
                <a:lnTo>
                  <a:pt x="11773" y="7530"/>
                </a:lnTo>
                <a:lnTo>
                  <a:pt x="12012" y="7769"/>
                </a:lnTo>
                <a:lnTo>
                  <a:pt x="12490" y="8187"/>
                </a:lnTo>
                <a:lnTo>
                  <a:pt x="13147" y="8665"/>
                </a:lnTo>
                <a:lnTo>
                  <a:pt x="13864" y="9024"/>
                </a:lnTo>
                <a:lnTo>
                  <a:pt x="15358" y="9681"/>
                </a:lnTo>
                <a:lnTo>
                  <a:pt x="16135" y="9980"/>
                </a:lnTo>
                <a:lnTo>
                  <a:pt x="16912" y="10278"/>
                </a:lnTo>
                <a:lnTo>
                  <a:pt x="17689" y="10518"/>
                </a:lnTo>
                <a:lnTo>
                  <a:pt x="18465" y="10697"/>
                </a:lnTo>
                <a:lnTo>
                  <a:pt x="19302" y="10876"/>
                </a:lnTo>
                <a:lnTo>
                  <a:pt x="20079" y="10936"/>
                </a:lnTo>
                <a:lnTo>
                  <a:pt x="20856" y="10996"/>
                </a:lnTo>
                <a:lnTo>
                  <a:pt x="21632" y="10936"/>
                </a:lnTo>
                <a:lnTo>
                  <a:pt x="22409" y="10816"/>
                </a:lnTo>
                <a:lnTo>
                  <a:pt x="23126" y="10637"/>
                </a:lnTo>
                <a:lnTo>
                  <a:pt x="23843" y="10398"/>
                </a:lnTo>
                <a:lnTo>
                  <a:pt x="24501" y="10039"/>
                </a:lnTo>
                <a:lnTo>
                  <a:pt x="25158" y="9621"/>
                </a:lnTo>
                <a:lnTo>
                  <a:pt x="25815" y="9083"/>
                </a:lnTo>
                <a:lnTo>
                  <a:pt x="26413" y="8486"/>
                </a:lnTo>
                <a:lnTo>
                  <a:pt x="26951" y="7769"/>
                </a:lnTo>
                <a:lnTo>
                  <a:pt x="27309" y="7171"/>
                </a:lnTo>
                <a:lnTo>
                  <a:pt x="27727" y="6454"/>
                </a:lnTo>
                <a:lnTo>
                  <a:pt x="28026" y="5737"/>
                </a:lnTo>
                <a:lnTo>
                  <a:pt x="28146" y="5379"/>
                </a:lnTo>
                <a:lnTo>
                  <a:pt x="28205" y="5080"/>
                </a:lnTo>
                <a:lnTo>
                  <a:pt x="28205" y="4482"/>
                </a:lnTo>
                <a:lnTo>
                  <a:pt x="28205" y="4363"/>
                </a:lnTo>
                <a:lnTo>
                  <a:pt x="28146" y="4303"/>
                </a:lnTo>
                <a:lnTo>
                  <a:pt x="28086" y="4363"/>
                </a:lnTo>
                <a:lnTo>
                  <a:pt x="27966" y="4482"/>
                </a:lnTo>
                <a:lnTo>
                  <a:pt x="27668" y="4960"/>
                </a:lnTo>
                <a:lnTo>
                  <a:pt x="26831" y="6514"/>
                </a:lnTo>
                <a:lnTo>
                  <a:pt x="26413" y="7231"/>
                </a:lnTo>
                <a:lnTo>
                  <a:pt x="25995" y="7888"/>
                </a:lnTo>
                <a:lnTo>
                  <a:pt x="25516" y="8546"/>
                </a:lnTo>
                <a:lnTo>
                  <a:pt x="24919" y="9143"/>
                </a:lnTo>
                <a:lnTo>
                  <a:pt x="24620" y="9382"/>
                </a:lnTo>
                <a:lnTo>
                  <a:pt x="24262" y="9621"/>
                </a:lnTo>
                <a:lnTo>
                  <a:pt x="23843" y="9800"/>
                </a:lnTo>
                <a:lnTo>
                  <a:pt x="23425" y="10039"/>
                </a:lnTo>
                <a:lnTo>
                  <a:pt x="22588" y="10278"/>
                </a:lnTo>
                <a:lnTo>
                  <a:pt x="21692" y="10398"/>
                </a:lnTo>
                <a:lnTo>
                  <a:pt x="20856" y="10458"/>
                </a:lnTo>
                <a:lnTo>
                  <a:pt x="19959" y="10398"/>
                </a:lnTo>
                <a:lnTo>
                  <a:pt x="19123" y="10278"/>
                </a:lnTo>
                <a:lnTo>
                  <a:pt x="18226" y="10099"/>
                </a:lnTo>
                <a:lnTo>
                  <a:pt x="17390" y="9800"/>
                </a:lnTo>
                <a:lnTo>
                  <a:pt x="16553" y="9561"/>
                </a:lnTo>
                <a:lnTo>
                  <a:pt x="15179" y="9024"/>
                </a:lnTo>
                <a:lnTo>
                  <a:pt x="14402" y="8725"/>
                </a:lnTo>
                <a:lnTo>
                  <a:pt x="13685" y="8366"/>
                </a:lnTo>
                <a:lnTo>
                  <a:pt x="12968" y="8008"/>
                </a:lnTo>
                <a:lnTo>
                  <a:pt x="12370" y="7530"/>
                </a:lnTo>
                <a:lnTo>
                  <a:pt x="12131" y="7231"/>
                </a:lnTo>
                <a:lnTo>
                  <a:pt x="11892" y="6932"/>
                </a:lnTo>
                <a:lnTo>
                  <a:pt x="11713" y="6633"/>
                </a:lnTo>
                <a:lnTo>
                  <a:pt x="11534" y="6275"/>
                </a:lnTo>
                <a:lnTo>
                  <a:pt x="14641" y="6036"/>
                </a:lnTo>
                <a:lnTo>
                  <a:pt x="17748" y="5737"/>
                </a:lnTo>
                <a:lnTo>
                  <a:pt x="20856" y="5379"/>
                </a:lnTo>
                <a:lnTo>
                  <a:pt x="24023" y="4901"/>
                </a:lnTo>
                <a:lnTo>
                  <a:pt x="27130" y="4363"/>
                </a:lnTo>
                <a:lnTo>
                  <a:pt x="30237" y="3705"/>
                </a:lnTo>
                <a:lnTo>
                  <a:pt x="31791" y="3347"/>
                </a:lnTo>
                <a:lnTo>
                  <a:pt x="33285" y="2929"/>
                </a:lnTo>
                <a:lnTo>
                  <a:pt x="34779" y="2510"/>
                </a:lnTo>
                <a:lnTo>
                  <a:pt x="36213" y="2032"/>
                </a:lnTo>
                <a:lnTo>
                  <a:pt x="36213" y="3526"/>
                </a:lnTo>
                <a:lnTo>
                  <a:pt x="36153" y="5140"/>
                </a:lnTo>
                <a:lnTo>
                  <a:pt x="36033" y="6693"/>
                </a:lnTo>
                <a:lnTo>
                  <a:pt x="35794" y="8187"/>
                </a:lnTo>
                <a:lnTo>
                  <a:pt x="35615" y="8964"/>
                </a:lnTo>
                <a:lnTo>
                  <a:pt x="35436" y="9741"/>
                </a:lnTo>
                <a:lnTo>
                  <a:pt x="35197" y="10458"/>
                </a:lnTo>
                <a:lnTo>
                  <a:pt x="34898" y="11175"/>
                </a:lnTo>
                <a:lnTo>
                  <a:pt x="34540" y="11832"/>
                </a:lnTo>
                <a:lnTo>
                  <a:pt x="34181" y="12549"/>
                </a:lnTo>
                <a:lnTo>
                  <a:pt x="33703" y="13147"/>
                </a:lnTo>
                <a:lnTo>
                  <a:pt x="33225" y="13804"/>
                </a:lnTo>
                <a:lnTo>
                  <a:pt x="32747" y="14342"/>
                </a:lnTo>
                <a:lnTo>
                  <a:pt x="32209" y="14880"/>
                </a:lnTo>
                <a:lnTo>
                  <a:pt x="31014" y="15836"/>
                </a:lnTo>
                <a:lnTo>
                  <a:pt x="29819" y="16732"/>
                </a:lnTo>
                <a:lnTo>
                  <a:pt x="28564" y="17569"/>
                </a:lnTo>
                <a:lnTo>
                  <a:pt x="27249" y="18405"/>
                </a:lnTo>
                <a:lnTo>
                  <a:pt x="26532" y="18764"/>
                </a:lnTo>
                <a:lnTo>
                  <a:pt x="25815" y="19063"/>
                </a:lnTo>
                <a:lnTo>
                  <a:pt x="24501" y="19720"/>
                </a:lnTo>
                <a:lnTo>
                  <a:pt x="23664" y="20019"/>
                </a:lnTo>
                <a:lnTo>
                  <a:pt x="23365" y="20138"/>
                </a:lnTo>
                <a:lnTo>
                  <a:pt x="23186" y="20138"/>
                </a:lnTo>
                <a:lnTo>
                  <a:pt x="23664" y="20198"/>
                </a:lnTo>
                <a:lnTo>
                  <a:pt x="24142" y="20198"/>
                </a:lnTo>
                <a:lnTo>
                  <a:pt x="24560" y="20138"/>
                </a:lnTo>
                <a:lnTo>
                  <a:pt x="25038" y="20019"/>
                </a:lnTo>
                <a:lnTo>
                  <a:pt x="25935" y="19720"/>
                </a:lnTo>
                <a:lnTo>
                  <a:pt x="26831" y="19302"/>
                </a:lnTo>
                <a:lnTo>
                  <a:pt x="27727" y="18823"/>
                </a:lnTo>
                <a:lnTo>
                  <a:pt x="28504" y="18226"/>
                </a:lnTo>
                <a:lnTo>
                  <a:pt x="30058" y="17150"/>
                </a:lnTo>
                <a:lnTo>
                  <a:pt x="31552" y="16015"/>
                </a:lnTo>
                <a:lnTo>
                  <a:pt x="32269" y="15417"/>
                </a:lnTo>
                <a:lnTo>
                  <a:pt x="32926" y="14820"/>
                </a:lnTo>
                <a:lnTo>
                  <a:pt x="33583" y="14103"/>
                </a:lnTo>
                <a:lnTo>
                  <a:pt x="34181" y="13386"/>
                </a:lnTo>
                <a:lnTo>
                  <a:pt x="34659" y="12609"/>
                </a:lnTo>
                <a:lnTo>
                  <a:pt x="35137" y="11772"/>
                </a:lnTo>
                <a:lnTo>
                  <a:pt x="35496" y="10936"/>
                </a:lnTo>
                <a:lnTo>
                  <a:pt x="35854" y="9980"/>
                </a:lnTo>
                <a:lnTo>
                  <a:pt x="36093" y="9083"/>
                </a:lnTo>
                <a:lnTo>
                  <a:pt x="36272" y="8127"/>
                </a:lnTo>
                <a:lnTo>
                  <a:pt x="36452" y="7171"/>
                </a:lnTo>
                <a:lnTo>
                  <a:pt x="36571" y="6215"/>
                </a:lnTo>
                <a:lnTo>
                  <a:pt x="36691" y="4303"/>
                </a:lnTo>
                <a:lnTo>
                  <a:pt x="36631" y="3347"/>
                </a:lnTo>
                <a:lnTo>
                  <a:pt x="36631" y="2929"/>
                </a:lnTo>
                <a:lnTo>
                  <a:pt x="36691" y="2451"/>
                </a:lnTo>
                <a:lnTo>
                  <a:pt x="36870" y="1913"/>
                </a:lnTo>
                <a:lnTo>
                  <a:pt x="36990" y="1614"/>
                </a:lnTo>
                <a:lnTo>
                  <a:pt x="37049" y="1554"/>
                </a:lnTo>
                <a:lnTo>
                  <a:pt x="36990" y="1315"/>
                </a:lnTo>
                <a:lnTo>
                  <a:pt x="36810" y="1196"/>
                </a:lnTo>
                <a:lnTo>
                  <a:pt x="36631" y="1136"/>
                </a:lnTo>
                <a:close/>
                <a:moveTo>
                  <a:pt x="37587" y="1"/>
                </a:moveTo>
                <a:lnTo>
                  <a:pt x="37408" y="60"/>
                </a:lnTo>
                <a:lnTo>
                  <a:pt x="37288" y="120"/>
                </a:lnTo>
                <a:lnTo>
                  <a:pt x="37169" y="240"/>
                </a:lnTo>
                <a:lnTo>
                  <a:pt x="37109" y="359"/>
                </a:lnTo>
                <a:lnTo>
                  <a:pt x="37109" y="718"/>
                </a:lnTo>
                <a:lnTo>
                  <a:pt x="37229" y="1255"/>
                </a:lnTo>
                <a:lnTo>
                  <a:pt x="37348" y="2690"/>
                </a:lnTo>
                <a:lnTo>
                  <a:pt x="37408" y="3347"/>
                </a:lnTo>
                <a:lnTo>
                  <a:pt x="37468" y="4064"/>
                </a:lnTo>
                <a:lnTo>
                  <a:pt x="37408" y="4960"/>
                </a:lnTo>
                <a:lnTo>
                  <a:pt x="37408" y="5797"/>
                </a:lnTo>
                <a:lnTo>
                  <a:pt x="37288" y="6693"/>
                </a:lnTo>
                <a:lnTo>
                  <a:pt x="37169" y="7530"/>
                </a:lnTo>
                <a:lnTo>
                  <a:pt x="36990" y="8426"/>
                </a:lnTo>
                <a:lnTo>
                  <a:pt x="36810" y="9263"/>
                </a:lnTo>
                <a:lnTo>
                  <a:pt x="36571" y="10099"/>
                </a:lnTo>
                <a:lnTo>
                  <a:pt x="36272" y="10936"/>
                </a:lnTo>
                <a:lnTo>
                  <a:pt x="35675" y="12250"/>
                </a:lnTo>
                <a:lnTo>
                  <a:pt x="34958" y="13505"/>
                </a:lnTo>
                <a:lnTo>
                  <a:pt x="34121" y="14760"/>
                </a:lnTo>
                <a:lnTo>
                  <a:pt x="33165" y="15836"/>
                </a:lnTo>
                <a:lnTo>
                  <a:pt x="32149" y="16911"/>
                </a:lnTo>
                <a:lnTo>
                  <a:pt x="31014" y="17867"/>
                </a:lnTo>
                <a:lnTo>
                  <a:pt x="29819" y="18704"/>
                </a:lnTo>
                <a:lnTo>
                  <a:pt x="28564" y="19421"/>
                </a:lnTo>
                <a:lnTo>
                  <a:pt x="27309" y="19959"/>
                </a:lnTo>
                <a:lnTo>
                  <a:pt x="25995" y="20437"/>
                </a:lnTo>
                <a:lnTo>
                  <a:pt x="24680" y="20795"/>
                </a:lnTo>
                <a:lnTo>
                  <a:pt x="23365" y="21034"/>
                </a:lnTo>
                <a:lnTo>
                  <a:pt x="21991" y="21214"/>
                </a:lnTo>
                <a:lnTo>
                  <a:pt x="20617" y="21273"/>
                </a:lnTo>
                <a:lnTo>
                  <a:pt x="19242" y="21273"/>
                </a:lnTo>
                <a:lnTo>
                  <a:pt x="17808" y="21154"/>
                </a:lnTo>
                <a:lnTo>
                  <a:pt x="16434" y="20975"/>
                </a:lnTo>
                <a:lnTo>
                  <a:pt x="15119" y="20676"/>
                </a:lnTo>
                <a:lnTo>
                  <a:pt x="13745" y="20317"/>
                </a:lnTo>
                <a:lnTo>
                  <a:pt x="12430" y="19839"/>
                </a:lnTo>
                <a:lnTo>
                  <a:pt x="11175" y="19361"/>
                </a:lnTo>
                <a:lnTo>
                  <a:pt x="9920" y="18764"/>
                </a:lnTo>
                <a:lnTo>
                  <a:pt x="8785" y="18047"/>
                </a:lnTo>
                <a:lnTo>
                  <a:pt x="7650" y="17330"/>
                </a:lnTo>
                <a:lnTo>
                  <a:pt x="6514" y="16433"/>
                </a:lnTo>
                <a:lnTo>
                  <a:pt x="5439" y="15477"/>
                </a:lnTo>
                <a:lnTo>
                  <a:pt x="4483" y="14402"/>
                </a:lnTo>
                <a:lnTo>
                  <a:pt x="3646" y="13266"/>
                </a:lnTo>
                <a:lnTo>
                  <a:pt x="2869" y="12071"/>
                </a:lnTo>
                <a:lnTo>
                  <a:pt x="2212" y="10816"/>
                </a:lnTo>
                <a:lnTo>
                  <a:pt x="1674" y="9502"/>
                </a:lnTo>
                <a:lnTo>
                  <a:pt x="1136" y="8187"/>
                </a:lnTo>
                <a:lnTo>
                  <a:pt x="838" y="6813"/>
                </a:lnTo>
                <a:lnTo>
                  <a:pt x="599" y="5976"/>
                </a:lnTo>
                <a:lnTo>
                  <a:pt x="479" y="5737"/>
                </a:lnTo>
                <a:lnTo>
                  <a:pt x="359" y="5618"/>
                </a:lnTo>
                <a:lnTo>
                  <a:pt x="180" y="5677"/>
                </a:lnTo>
                <a:lnTo>
                  <a:pt x="120" y="5797"/>
                </a:lnTo>
                <a:lnTo>
                  <a:pt x="61" y="6036"/>
                </a:lnTo>
                <a:lnTo>
                  <a:pt x="1" y="6275"/>
                </a:lnTo>
                <a:lnTo>
                  <a:pt x="61" y="6813"/>
                </a:lnTo>
                <a:lnTo>
                  <a:pt x="120" y="7231"/>
                </a:lnTo>
                <a:lnTo>
                  <a:pt x="240" y="8068"/>
                </a:lnTo>
                <a:lnTo>
                  <a:pt x="419" y="8844"/>
                </a:lnTo>
                <a:lnTo>
                  <a:pt x="658" y="9681"/>
                </a:lnTo>
                <a:lnTo>
                  <a:pt x="957" y="10458"/>
                </a:lnTo>
                <a:lnTo>
                  <a:pt x="1316" y="11175"/>
                </a:lnTo>
                <a:lnTo>
                  <a:pt x="1674" y="11952"/>
                </a:lnTo>
                <a:lnTo>
                  <a:pt x="2092" y="12669"/>
                </a:lnTo>
                <a:lnTo>
                  <a:pt x="2570" y="13386"/>
                </a:lnTo>
                <a:lnTo>
                  <a:pt x="3467" y="14581"/>
                </a:lnTo>
                <a:lnTo>
                  <a:pt x="4483" y="15776"/>
                </a:lnTo>
                <a:lnTo>
                  <a:pt x="5618" y="16852"/>
                </a:lnTo>
                <a:lnTo>
                  <a:pt x="6813" y="17808"/>
                </a:lnTo>
                <a:lnTo>
                  <a:pt x="8068" y="18704"/>
                </a:lnTo>
                <a:lnTo>
                  <a:pt x="9442" y="19481"/>
                </a:lnTo>
                <a:lnTo>
                  <a:pt x="10817" y="20198"/>
                </a:lnTo>
                <a:lnTo>
                  <a:pt x="12311" y="20795"/>
                </a:lnTo>
                <a:lnTo>
                  <a:pt x="13804" y="21273"/>
                </a:lnTo>
                <a:lnTo>
                  <a:pt x="15298" y="21692"/>
                </a:lnTo>
                <a:lnTo>
                  <a:pt x="16852" y="21991"/>
                </a:lnTo>
                <a:lnTo>
                  <a:pt x="18406" y="22170"/>
                </a:lnTo>
                <a:lnTo>
                  <a:pt x="19959" y="22230"/>
                </a:lnTo>
                <a:lnTo>
                  <a:pt x="21513" y="22170"/>
                </a:lnTo>
                <a:lnTo>
                  <a:pt x="23067" y="22050"/>
                </a:lnTo>
                <a:lnTo>
                  <a:pt x="24560" y="21751"/>
                </a:lnTo>
                <a:lnTo>
                  <a:pt x="25457" y="21572"/>
                </a:lnTo>
                <a:lnTo>
                  <a:pt x="26293" y="21333"/>
                </a:lnTo>
                <a:lnTo>
                  <a:pt x="27130" y="20975"/>
                </a:lnTo>
                <a:lnTo>
                  <a:pt x="27966" y="20676"/>
                </a:lnTo>
                <a:lnTo>
                  <a:pt x="28743" y="20258"/>
                </a:lnTo>
                <a:lnTo>
                  <a:pt x="29460" y="19839"/>
                </a:lnTo>
                <a:lnTo>
                  <a:pt x="30237" y="19361"/>
                </a:lnTo>
                <a:lnTo>
                  <a:pt x="30894" y="18823"/>
                </a:lnTo>
                <a:lnTo>
                  <a:pt x="31612" y="18286"/>
                </a:lnTo>
                <a:lnTo>
                  <a:pt x="32209" y="17748"/>
                </a:lnTo>
                <a:lnTo>
                  <a:pt x="32866" y="17150"/>
                </a:lnTo>
                <a:lnTo>
                  <a:pt x="33404" y="16493"/>
                </a:lnTo>
                <a:lnTo>
                  <a:pt x="34002" y="15836"/>
                </a:lnTo>
                <a:lnTo>
                  <a:pt x="34480" y="15178"/>
                </a:lnTo>
                <a:lnTo>
                  <a:pt x="35018" y="14461"/>
                </a:lnTo>
                <a:lnTo>
                  <a:pt x="35436" y="13744"/>
                </a:lnTo>
                <a:lnTo>
                  <a:pt x="35914" y="12967"/>
                </a:lnTo>
                <a:lnTo>
                  <a:pt x="36272" y="12191"/>
                </a:lnTo>
                <a:lnTo>
                  <a:pt x="36631" y="11414"/>
                </a:lnTo>
                <a:lnTo>
                  <a:pt x="36930" y="10577"/>
                </a:lnTo>
                <a:lnTo>
                  <a:pt x="37229" y="9741"/>
                </a:lnTo>
                <a:lnTo>
                  <a:pt x="37468" y="8904"/>
                </a:lnTo>
                <a:lnTo>
                  <a:pt x="37707" y="8068"/>
                </a:lnTo>
                <a:lnTo>
                  <a:pt x="37886" y="7231"/>
                </a:lnTo>
                <a:lnTo>
                  <a:pt x="38005" y="6394"/>
                </a:lnTo>
                <a:lnTo>
                  <a:pt x="38125" y="5498"/>
                </a:lnTo>
                <a:lnTo>
                  <a:pt x="38185" y="4602"/>
                </a:lnTo>
                <a:lnTo>
                  <a:pt x="38185" y="3765"/>
                </a:lnTo>
                <a:lnTo>
                  <a:pt x="38125" y="2869"/>
                </a:lnTo>
                <a:lnTo>
                  <a:pt x="38065" y="1973"/>
                </a:lnTo>
                <a:lnTo>
                  <a:pt x="37946" y="1136"/>
                </a:lnTo>
                <a:lnTo>
                  <a:pt x="37826" y="240"/>
                </a:lnTo>
                <a:lnTo>
                  <a:pt x="37707" y="60"/>
                </a:lnTo>
                <a:lnTo>
                  <a:pt x="37587"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68" name="Google Shape;68;p3"/>
          <p:cNvSpPr/>
          <p:nvPr/>
        </p:nvSpPr>
        <p:spPr>
          <a:xfrm>
            <a:off x="6582643" y="4211269"/>
            <a:ext cx="971249" cy="98362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13131" y="4490584"/>
            <a:ext cx="419672" cy="42501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6414486" y="4183251"/>
            <a:ext cx="1016948" cy="1039666"/>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7377098" y="1171526"/>
            <a:ext cx="467067" cy="478170"/>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7237913" y="1224742"/>
            <a:ext cx="556340" cy="424970"/>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7924870">
            <a:off x="7177227" y="-141770"/>
            <a:ext cx="841224" cy="624898"/>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1232320">
            <a:off x="7745360" y="-262468"/>
            <a:ext cx="341366" cy="349481"/>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1232584">
            <a:off x="7793456" y="-97134"/>
            <a:ext cx="267636" cy="288754"/>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2062504">
            <a:off x="7336649" y="-342001"/>
            <a:ext cx="348730" cy="893729"/>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5668109" y="395336"/>
            <a:ext cx="1131662" cy="1025467"/>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6267194" y="1081021"/>
            <a:ext cx="419672" cy="42501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1319022">
            <a:off x="5820795" y="423107"/>
            <a:ext cx="747678" cy="1170967"/>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0"/>
        <p:cNvGrpSpPr/>
        <p:nvPr/>
      </p:nvGrpSpPr>
      <p:grpSpPr>
        <a:xfrm>
          <a:off x="0" y="0"/>
          <a:ext cx="0" cy="0"/>
          <a:chOff x="0" y="0"/>
          <a:chExt cx="0" cy="0"/>
        </a:xfrm>
      </p:grpSpPr>
      <p:sp>
        <p:nvSpPr>
          <p:cNvPr id="81" name="Google Shape;81;p4"/>
          <p:cNvSpPr/>
          <p:nvPr/>
        </p:nvSpPr>
        <p:spPr>
          <a:xfrm rot="-497398">
            <a:off x="4288489" y="588387"/>
            <a:ext cx="569648" cy="583189"/>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txBox="1">
            <a:spLocks noGrp="1"/>
          </p:cNvSpPr>
          <p:nvPr>
            <p:ph type="body" idx="1"/>
          </p:nvPr>
        </p:nvSpPr>
        <p:spPr>
          <a:xfrm>
            <a:off x="2087675" y="1247400"/>
            <a:ext cx="4968600" cy="3032400"/>
          </a:xfrm>
          <a:prstGeom prst="rect">
            <a:avLst/>
          </a:prstGeom>
        </p:spPr>
        <p:txBody>
          <a:bodyPr spcFirstLastPara="1" wrap="square" lIns="91425" tIns="91425" rIns="91425" bIns="91425" anchor="t" anchorCtr="0"/>
          <a:lstStyle>
            <a:lvl1pPr marL="457200" lvl="0" indent="-431800" algn="ctr" rtl="0">
              <a:spcBef>
                <a:spcPts val="600"/>
              </a:spcBef>
              <a:spcAft>
                <a:spcPts val="0"/>
              </a:spcAft>
              <a:buSzPts val="3200"/>
              <a:buFont typeface="Shadows Into Light Two"/>
              <a:buChar char="༝"/>
              <a:defRPr sz="3200">
                <a:latin typeface="Shadows Into Light Two"/>
                <a:ea typeface="Shadows Into Light Two"/>
                <a:cs typeface="Shadows Into Light Two"/>
                <a:sym typeface="Shadows Into Light Two"/>
              </a:defRPr>
            </a:lvl1pPr>
            <a:lvl2pPr marL="914400" lvl="1" indent="-431800" algn="ctr" rtl="0">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2pPr>
            <a:lvl3pPr marL="1371600" lvl="2" indent="-431800" algn="ctr" rtl="0">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3pPr>
            <a:lvl4pPr marL="1828800" lvl="3" indent="-431800" algn="ctr" rtl="0">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4pPr>
            <a:lvl5pPr marL="2286000" lvl="4" indent="-431800" algn="ctr" rtl="0">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5pPr>
            <a:lvl6pPr marL="2743200" lvl="5" indent="-431800" algn="ctr" rtl="0">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6pPr>
            <a:lvl7pPr marL="3200400" lvl="6" indent="-431800" algn="ctr" rtl="0">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7pPr>
            <a:lvl8pPr marL="3657600" lvl="7" indent="-431800" algn="ctr" rtl="0">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8pPr>
            <a:lvl9pPr marL="4114800" lvl="8" indent="-431800" algn="ctr">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9pPr>
          </a:lstStyle>
          <a:p>
            <a:endParaRPr/>
          </a:p>
        </p:txBody>
      </p:sp>
      <p:sp>
        <p:nvSpPr>
          <p:cNvPr id="83" name="Google Shape;83;p4"/>
          <p:cNvSpPr txBox="1"/>
          <p:nvPr/>
        </p:nvSpPr>
        <p:spPr>
          <a:xfrm>
            <a:off x="3593400" y="324175"/>
            <a:ext cx="1957200" cy="60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65677F"/>
                </a:solidFill>
                <a:latin typeface="Chivo"/>
                <a:ea typeface="Chivo"/>
                <a:cs typeface="Chivo"/>
                <a:sym typeface="Chivo"/>
              </a:rPr>
              <a:t>“</a:t>
            </a:r>
            <a:endParaRPr sz="9600">
              <a:solidFill>
                <a:srgbClr val="65677F"/>
              </a:solidFill>
              <a:latin typeface="Chivo"/>
              <a:ea typeface="Chivo"/>
              <a:cs typeface="Chivo"/>
              <a:sym typeface="Chivo"/>
            </a:endParaRPr>
          </a:p>
        </p:txBody>
      </p:sp>
      <p:sp>
        <p:nvSpPr>
          <p:cNvPr id="84" name="Google Shape;84;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85" name="Google Shape;85;p4"/>
          <p:cNvSpPr/>
          <p:nvPr/>
        </p:nvSpPr>
        <p:spPr>
          <a:xfrm rot="-6974255">
            <a:off x="8132622" y="3724110"/>
            <a:ext cx="213588" cy="281025"/>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2579853" y="-136211"/>
            <a:ext cx="781013" cy="79096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2684780" y="88390"/>
            <a:ext cx="337444" cy="341744"/>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rot="4358823">
            <a:off x="3941098" y="4889269"/>
            <a:ext cx="375550" cy="38033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rot="1151692">
            <a:off x="8434472" y="4226868"/>
            <a:ext cx="357870" cy="362297"/>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rot="-10153158">
            <a:off x="4729339" y="4449252"/>
            <a:ext cx="717468" cy="532972"/>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rot="943073">
            <a:off x="4813520" y="4340916"/>
            <a:ext cx="375504" cy="340343"/>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rot="-6648331">
            <a:off x="8563948" y="1186838"/>
            <a:ext cx="742053" cy="609292"/>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2711984">
            <a:off x="4884709" y="-109436"/>
            <a:ext cx="799096" cy="593523"/>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6790083" y="4541690"/>
            <a:ext cx="781013" cy="79096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5990705">
            <a:off x="8271773" y="2605766"/>
            <a:ext cx="663539" cy="601272"/>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rot="-4782675">
            <a:off x="8259070" y="2656361"/>
            <a:ext cx="337456" cy="34175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1059765" y="251069"/>
            <a:ext cx="375578" cy="384506"/>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7054212" y="316389"/>
            <a:ext cx="780996" cy="813747"/>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rot="3741390">
            <a:off x="7058695" y="114017"/>
            <a:ext cx="440145" cy="450608"/>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174209" y="985454"/>
            <a:ext cx="910004" cy="82460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307522" y="1536823"/>
            <a:ext cx="337444" cy="341744"/>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rot="10592571">
            <a:off x="1931803" y="4671974"/>
            <a:ext cx="876846" cy="651353"/>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rot="-7924689">
            <a:off x="127751" y="2727519"/>
            <a:ext cx="676415" cy="502513"/>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rot="-1232342">
            <a:off x="584556" y="2630487"/>
            <a:ext cx="274505" cy="281030"/>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rot="5968943">
            <a:off x="379973" y="3976490"/>
            <a:ext cx="663471" cy="67193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rot="1319053">
            <a:off x="-51439" y="1007787"/>
            <a:ext cx="601219" cy="941593"/>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2444636" y="-158741"/>
            <a:ext cx="817717" cy="835985"/>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rot="-5330471">
            <a:off x="8178192" y="2569786"/>
            <a:ext cx="748134" cy="56024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rot="-9290112">
            <a:off x="6899262" y="381262"/>
            <a:ext cx="759011" cy="834631"/>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rot="831478">
            <a:off x="1743246" y="4434137"/>
            <a:ext cx="957279" cy="859458"/>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rot="-1232764">
            <a:off x="623232" y="2763432"/>
            <a:ext cx="215203" cy="232183"/>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rot="-2062359">
            <a:off x="255900" y="2566548"/>
            <a:ext cx="280423" cy="71867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947845" y="293861"/>
            <a:ext cx="447347" cy="341714"/>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rot="-7406442">
            <a:off x="403221" y="4030923"/>
            <a:ext cx="490399" cy="753856"/>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6664726" y="4642200"/>
            <a:ext cx="766865" cy="689932"/>
          </a:xfrm>
          <a:custGeom>
            <a:avLst/>
            <a:gdLst/>
            <a:ahLst/>
            <a:cxnLst/>
            <a:rect l="l" t="t" r="r" b="b"/>
            <a:pathLst>
              <a:path w="35137" h="31612" extrusionOk="0">
                <a:moveTo>
                  <a:pt x="18405" y="3287"/>
                </a:moveTo>
                <a:lnTo>
                  <a:pt x="18166" y="3347"/>
                </a:lnTo>
                <a:lnTo>
                  <a:pt x="18166" y="3407"/>
                </a:lnTo>
                <a:lnTo>
                  <a:pt x="18106" y="3466"/>
                </a:lnTo>
                <a:lnTo>
                  <a:pt x="18225" y="3646"/>
                </a:lnTo>
                <a:lnTo>
                  <a:pt x="18464" y="3944"/>
                </a:lnTo>
                <a:lnTo>
                  <a:pt x="18942" y="4183"/>
                </a:lnTo>
                <a:lnTo>
                  <a:pt x="19241" y="4423"/>
                </a:lnTo>
                <a:lnTo>
                  <a:pt x="19660" y="4781"/>
                </a:lnTo>
                <a:lnTo>
                  <a:pt x="19899" y="4901"/>
                </a:lnTo>
                <a:lnTo>
                  <a:pt x="20138" y="5020"/>
                </a:lnTo>
                <a:lnTo>
                  <a:pt x="20317" y="5020"/>
                </a:lnTo>
                <a:lnTo>
                  <a:pt x="20496" y="4960"/>
                </a:lnTo>
                <a:lnTo>
                  <a:pt x="20556" y="4781"/>
                </a:lnTo>
                <a:lnTo>
                  <a:pt x="20556" y="4542"/>
                </a:lnTo>
                <a:lnTo>
                  <a:pt x="20436" y="4363"/>
                </a:lnTo>
                <a:lnTo>
                  <a:pt x="20257" y="4183"/>
                </a:lnTo>
                <a:lnTo>
                  <a:pt x="19839" y="3825"/>
                </a:lnTo>
                <a:lnTo>
                  <a:pt x="19540" y="3646"/>
                </a:lnTo>
                <a:lnTo>
                  <a:pt x="19062" y="3407"/>
                </a:lnTo>
                <a:lnTo>
                  <a:pt x="18703" y="3347"/>
                </a:lnTo>
                <a:lnTo>
                  <a:pt x="18405" y="3287"/>
                </a:lnTo>
                <a:close/>
                <a:moveTo>
                  <a:pt x="28384" y="5677"/>
                </a:moveTo>
                <a:lnTo>
                  <a:pt x="27009" y="5737"/>
                </a:lnTo>
                <a:lnTo>
                  <a:pt x="26053" y="5857"/>
                </a:lnTo>
                <a:lnTo>
                  <a:pt x="25575" y="5916"/>
                </a:lnTo>
                <a:lnTo>
                  <a:pt x="25277" y="5916"/>
                </a:lnTo>
                <a:lnTo>
                  <a:pt x="26053" y="6155"/>
                </a:lnTo>
                <a:lnTo>
                  <a:pt x="26770" y="6275"/>
                </a:lnTo>
                <a:lnTo>
                  <a:pt x="27547" y="6335"/>
                </a:lnTo>
                <a:lnTo>
                  <a:pt x="29041" y="6335"/>
                </a:lnTo>
                <a:lnTo>
                  <a:pt x="29400" y="6275"/>
                </a:lnTo>
                <a:lnTo>
                  <a:pt x="29579" y="6275"/>
                </a:lnTo>
                <a:lnTo>
                  <a:pt x="29639" y="6215"/>
                </a:lnTo>
                <a:lnTo>
                  <a:pt x="29758" y="6096"/>
                </a:lnTo>
                <a:lnTo>
                  <a:pt x="29878" y="5916"/>
                </a:lnTo>
                <a:lnTo>
                  <a:pt x="29878" y="5857"/>
                </a:lnTo>
                <a:lnTo>
                  <a:pt x="29878" y="5797"/>
                </a:lnTo>
                <a:lnTo>
                  <a:pt x="29818" y="5737"/>
                </a:lnTo>
                <a:lnTo>
                  <a:pt x="29698" y="5737"/>
                </a:lnTo>
                <a:lnTo>
                  <a:pt x="28384" y="5677"/>
                </a:lnTo>
                <a:close/>
                <a:moveTo>
                  <a:pt x="21512" y="4781"/>
                </a:moveTo>
                <a:lnTo>
                  <a:pt x="21213" y="4841"/>
                </a:lnTo>
                <a:lnTo>
                  <a:pt x="20914" y="4960"/>
                </a:lnTo>
                <a:lnTo>
                  <a:pt x="20675" y="5080"/>
                </a:lnTo>
                <a:lnTo>
                  <a:pt x="20496" y="5379"/>
                </a:lnTo>
                <a:lnTo>
                  <a:pt x="20377" y="5558"/>
                </a:lnTo>
                <a:lnTo>
                  <a:pt x="20436" y="5737"/>
                </a:lnTo>
                <a:lnTo>
                  <a:pt x="20556" y="5857"/>
                </a:lnTo>
                <a:lnTo>
                  <a:pt x="20914" y="6036"/>
                </a:lnTo>
                <a:lnTo>
                  <a:pt x="21333" y="6275"/>
                </a:lnTo>
                <a:lnTo>
                  <a:pt x="21631" y="6454"/>
                </a:lnTo>
                <a:lnTo>
                  <a:pt x="21870" y="6753"/>
                </a:lnTo>
                <a:lnTo>
                  <a:pt x="22109" y="6992"/>
                </a:lnTo>
                <a:lnTo>
                  <a:pt x="22408" y="7171"/>
                </a:lnTo>
                <a:lnTo>
                  <a:pt x="22647" y="7291"/>
                </a:lnTo>
                <a:lnTo>
                  <a:pt x="22946" y="7291"/>
                </a:lnTo>
                <a:lnTo>
                  <a:pt x="23305" y="7171"/>
                </a:lnTo>
                <a:lnTo>
                  <a:pt x="23663" y="6872"/>
                </a:lnTo>
                <a:lnTo>
                  <a:pt x="23842" y="6574"/>
                </a:lnTo>
                <a:lnTo>
                  <a:pt x="23962" y="6275"/>
                </a:lnTo>
                <a:lnTo>
                  <a:pt x="24022" y="5976"/>
                </a:lnTo>
                <a:lnTo>
                  <a:pt x="24022" y="5677"/>
                </a:lnTo>
                <a:lnTo>
                  <a:pt x="23902" y="5379"/>
                </a:lnTo>
                <a:lnTo>
                  <a:pt x="23663" y="5199"/>
                </a:lnTo>
                <a:lnTo>
                  <a:pt x="23424" y="5020"/>
                </a:lnTo>
                <a:lnTo>
                  <a:pt x="23066" y="4901"/>
                </a:lnTo>
                <a:lnTo>
                  <a:pt x="22528" y="4841"/>
                </a:lnTo>
                <a:lnTo>
                  <a:pt x="21870" y="4781"/>
                </a:lnTo>
                <a:close/>
                <a:moveTo>
                  <a:pt x="6573" y="7888"/>
                </a:moveTo>
                <a:lnTo>
                  <a:pt x="6334" y="7948"/>
                </a:lnTo>
                <a:lnTo>
                  <a:pt x="6215" y="8068"/>
                </a:lnTo>
                <a:lnTo>
                  <a:pt x="6095" y="8187"/>
                </a:lnTo>
                <a:lnTo>
                  <a:pt x="6035" y="8366"/>
                </a:lnTo>
                <a:lnTo>
                  <a:pt x="6035" y="8546"/>
                </a:lnTo>
                <a:lnTo>
                  <a:pt x="6095" y="8665"/>
                </a:lnTo>
                <a:lnTo>
                  <a:pt x="6215" y="8785"/>
                </a:lnTo>
                <a:lnTo>
                  <a:pt x="6334" y="8844"/>
                </a:lnTo>
                <a:lnTo>
                  <a:pt x="6573" y="8785"/>
                </a:lnTo>
                <a:lnTo>
                  <a:pt x="6693" y="8665"/>
                </a:lnTo>
                <a:lnTo>
                  <a:pt x="6812" y="8546"/>
                </a:lnTo>
                <a:lnTo>
                  <a:pt x="6872" y="8366"/>
                </a:lnTo>
                <a:lnTo>
                  <a:pt x="6872" y="8187"/>
                </a:lnTo>
                <a:lnTo>
                  <a:pt x="6812" y="8068"/>
                </a:lnTo>
                <a:lnTo>
                  <a:pt x="6693" y="7948"/>
                </a:lnTo>
                <a:lnTo>
                  <a:pt x="6573" y="7888"/>
                </a:lnTo>
                <a:close/>
                <a:moveTo>
                  <a:pt x="20974" y="6753"/>
                </a:moveTo>
                <a:lnTo>
                  <a:pt x="20436" y="6992"/>
                </a:lnTo>
                <a:lnTo>
                  <a:pt x="19600" y="7470"/>
                </a:lnTo>
                <a:lnTo>
                  <a:pt x="18584" y="8068"/>
                </a:lnTo>
                <a:lnTo>
                  <a:pt x="17508" y="8785"/>
                </a:lnTo>
                <a:lnTo>
                  <a:pt x="16552" y="9561"/>
                </a:lnTo>
                <a:lnTo>
                  <a:pt x="16134" y="9980"/>
                </a:lnTo>
                <a:lnTo>
                  <a:pt x="15835" y="10338"/>
                </a:lnTo>
                <a:lnTo>
                  <a:pt x="15596" y="10697"/>
                </a:lnTo>
                <a:lnTo>
                  <a:pt x="15477" y="10996"/>
                </a:lnTo>
                <a:lnTo>
                  <a:pt x="15477" y="11294"/>
                </a:lnTo>
                <a:lnTo>
                  <a:pt x="15536" y="11414"/>
                </a:lnTo>
                <a:lnTo>
                  <a:pt x="15596" y="11533"/>
                </a:lnTo>
                <a:lnTo>
                  <a:pt x="15716" y="11474"/>
                </a:lnTo>
                <a:lnTo>
                  <a:pt x="15895" y="11354"/>
                </a:lnTo>
                <a:lnTo>
                  <a:pt x="16492" y="10876"/>
                </a:lnTo>
                <a:lnTo>
                  <a:pt x="18285" y="9263"/>
                </a:lnTo>
                <a:lnTo>
                  <a:pt x="20018" y="7590"/>
                </a:lnTo>
                <a:lnTo>
                  <a:pt x="20675" y="6992"/>
                </a:lnTo>
                <a:lnTo>
                  <a:pt x="20974" y="6753"/>
                </a:lnTo>
                <a:close/>
                <a:moveTo>
                  <a:pt x="6513" y="10816"/>
                </a:moveTo>
                <a:lnTo>
                  <a:pt x="6334" y="10876"/>
                </a:lnTo>
                <a:lnTo>
                  <a:pt x="6155" y="10996"/>
                </a:lnTo>
                <a:lnTo>
                  <a:pt x="6095" y="11175"/>
                </a:lnTo>
                <a:lnTo>
                  <a:pt x="6095" y="11354"/>
                </a:lnTo>
                <a:lnTo>
                  <a:pt x="6155" y="11533"/>
                </a:lnTo>
                <a:lnTo>
                  <a:pt x="6274" y="11653"/>
                </a:lnTo>
                <a:lnTo>
                  <a:pt x="6633" y="11653"/>
                </a:lnTo>
                <a:lnTo>
                  <a:pt x="6812" y="11533"/>
                </a:lnTo>
                <a:lnTo>
                  <a:pt x="6932" y="11414"/>
                </a:lnTo>
                <a:lnTo>
                  <a:pt x="6991" y="11294"/>
                </a:lnTo>
                <a:lnTo>
                  <a:pt x="7051" y="11115"/>
                </a:lnTo>
                <a:lnTo>
                  <a:pt x="6991" y="10996"/>
                </a:lnTo>
                <a:lnTo>
                  <a:pt x="6932" y="10876"/>
                </a:lnTo>
                <a:lnTo>
                  <a:pt x="6752" y="10816"/>
                </a:lnTo>
                <a:close/>
                <a:moveTo>
                  <a:pt x="22588" y="8127"/>
                </a:moveTo>
                <a:lnTo>
                  <a:pt x="22588" y="8904"/>
                </a:lnTo>
                <a:lnTo>
                  <a:pt x="22588" y="10398"/>
                </a:lnTo>
                <a:lnTo>
                  <a:pt x="22647" y="11175"/>
                </a:lnTo>
                <a:lnTo>
                  <a:pt x="22767" y="11832"/>
                </a:lnTo>
                <a:lnTo>
                  <a:pt x="22886" y="12071"/>
                </a:lnTo>
                <a:lnTo>
                  <a:pt x="23006" y="12250"/>
                </a:lnTo>
                <a:lnTo>
                  <a:pt x="23125" y="12370"/>
                </a:lnTo>
                <a:lnTo>
                  <a:pt x="23305" y="12370"/>
                </a:lnTo>
                <a:lnTo>
                  <a:pt x="23484" y="12250"/>
                </a:lnTo>
                <a:lnTo>
                  <a:pt x="23544" y="12071"/>
                </a:lnTo>
                <a:lnTo>
                  <a:pt x="23305" y="11055"/>
                </a:lnTo>
                <a:lnTo>
                  <a:pt x="23006" y="10099"/>
                </a:lnTo>
                <a:lnTo>
                  <a:pt x="22767" y="9083"/>
                </a:lnTo>
                <a:lnTo>
                  <a:pt x="22588" y="8127"/>
                </a:lnTo>
                <a:close/>
                <a:moveTo>
                  <a:pt x="4183" y="12549"/>
                </a:moveTo>
                <a:lnTo>
                  <a:pt x="3944" y="12609"/>
                </a:lnTo>
                <a:lnTo>
                  <a:pt x="3765" y="12728"/>
                </a:lnTo>
                <a:lnTo>
                  <a:pt x="3645" y="12908"/>
                </a:lnTo>
                <a:lnTo>
                  <a:pt x="3526" y="13147"/>
                </a:lnTo>
                <a:lnTo>
                  <a:pt x="3526" y="13386"/>
                </a:lnTo>
                <a:lnTo>
                  <a:pt x="3585" y="13565"/>
                </a:lnTo>
                <a:lnTo>
                  <a:pt x="3705" y="13685"/>
                </a:lnTo>
                <a:lnTo>
                  <a:pt x="3944" y="13744"/>
                </a:lnTo>
                <a:lnTo>
                  <a:pt x="4183" y="13685"/>
                </a:lnTo>
                <a:lnTo>
                  <a:pt x="4362" y="13565"/>
                </a:lnTo>
                <a:lnTo>
                  <a:pt x="4482" y="13386"/>
                </a:lnTo>
                <a:lnTo>
                  <a:pt x="4601" y="13147"/>
                </a:lnTo>
                <a:lnTo>
                  <a:pt x="4601" y="12908"/>
                </a:lnTo>
                <a:lnTo>
                  <a:pt x="4541" y="12728"/>
                </a:lnTo>
                <a:lnTo>
                  <a:pt x="4422" y="12609"/>
                </a:lnTo>
                <a:lnTo>
                  <a:pt x="4183" y="12549"/>
                </a:lnTo>
                <a:close/>
                <a:moveTo>
                  <a:pt x="6752" y="14700"/>
                </a:moveTo>
                <a:lnTo>
                  <a:pt x="6573" y="14760"/>
                </a:lnTo>
                <a:lnTo>
                  <a:pt x="6454" y="14760"/>
                </a:lnTo>
                <a:lnTo>
                  <a:pt x="6334" y="14880"/>
                </a:lnTo>
                <a:lnTo>
                  <a:pt x="6215" y="15059"/>
                </a:lnTo>
                <a:lnTo>
                  <a:pt x="6155" y="15298"/>
                </a:lnTo>
                <a:lnTo>
                  <a:pt x="6215" y="15597"/>
                </a:lnTo>
                <a:lnTo>
                  <a:pt x="6394" y="15776"/>
                </a:lnTo>
                <a:lnTo>
                  <a:pt x="6573" y="15896"/>
                </a:lnTo>
                <a:lnTo>
                  <a:pt x="6693" y="15896"/>
                </a:lnTo>
                <a:lnTo>
                  <a:pt x="6812" y="15836"/>
                </a:lnTo>
                <a:lnTo>
                  <a:pt x="6991" y="15776"/>
                </a:lnTo>
                <a:lnTo>
                  <a:pt x="7111" y="15656"/>
                </a:lnTo>
                <a:lnTo>
                  <a:pt x="7230" y="15477"/>
                </a:lnTo>
                <a:lnTo>
                  <a:pt x="7290" y="15298"/>
                </a:lnTo>
                <a:lnTo>
                  <a:pt x="7290" y="15119"/>
                </a:lnTo>
                <a:lnTo>
                  <a:pt x="7171" y="14999"/>
                </a:lnTo>
                <a:lnTo>
                  <a:pt x="7111" y="14880"/>
                </a:lnTo>
                <a:lnTo>
                  <a:pt x="6932" y="14760"/>
                </a:lnTo>
                <a:lnTo>
                  <a:pt x="6752" y="14700"/>
                </a:lnTo>
                <a:close/>
                <a:moveTo>
                  <a:pt x="3167" y="15597"/>
                </a:moveTo>
                <a:lnTo>
                  <a:pt x="2988" y="15716"/>
                </a:lnTo>
                <a:lnTo>
                  <a:pt x="2809" y="15836"/>
                </a:lnTo>
                <a:lnTo>
                  <a:pt x="2749" y="16135"/>
                </a:lnTo>
                <a:lnTo>
                  <a:pt x="2689" y="16314"/>
                </a:lnTo>
                <a:lnTo>
                  <a:pt x="2749" y="16493"/>
                </a:lnTo>
                <a:lnTo>
                  <a:pt x="2868" y="16553"/>
                </a:lnTo>
                <a:lnTo>
                  <a:pt x="3048" y="16613"/>
                </a:lnTo>
                <a:lnTo>
                  <a:pt x="3227" y="16613"/>
                </a:lnTo>
                <a:lnTo>
                  <a:pt x="3406" y="16553"/>
                </a:lnTo>
                <a:lnTo>
                  <a:pt x="3526" y="16493"/>
                </a:lnTo>
                <a:lnTo>
                  <a:pt x="3645" y="16314"/>
                </a:lnTo>
                <a:lnTo>
                  <a:pt x="3705" y="16015"/>
                </a:lnTo>
                <a:lnTo>
                  <a:pt x="3645" y="15836"/>
                </a:lnTo>
                <a:lnTo>
                  <a:pt x="3526" y="15716"/>
                </a:lnTo>
                <a:lnTo>
                  <a:pt x="3346" y="15597"/>
                </a:lnTo>
                <a:close/>
                <a:moveTo>
                  <a:pt x="8186" y="17688"/>
                </a:moveTo>
                <a:lnTo>
                  <a:pt x="8067" y="17748"/>
                </a:lnTo>
                <a:lnTo>
                  <a:pt x="7947" y="17808"/>
                </a:lnTo>
                <a:lnTo>
                  <a:pt x="7828" y="17987"/>
                </a:lnTo>
                <a:lnTo>
                  <a:pt x="7768" y="18166"/>
                </a:lnTo>
                <a:lnTo>
                  <a:pt x="7708" y="18405"/>
                </a:lnTo>
                <a:lnTo>
                  <a:pt x="7768" y="18584"/>
                </a:lnTo>
                <a:lnTo>
                  <a:pt x="7828" y="18764"/>
                </a:lnTo>
                <a:lnTo>
                  <a:pt x="7947" y="18824"/>
                </a:lnTo>
                <a:lnTo>
                  <a:pt x="8127" y="18824"/>
                </a:lnTo>
                <a:lnTo>
                  <a:pt x="8366" y="18764"/>
                </a:lnTo>
                <a:lnTo>
                  <a:pt x="8545" y="18644"/>
                </a:lnTo>
                <a:lnTo>
                  <a:pt x="8724" y="18525"/>
                </a:lnTo>
                <a:lnTo>
                  <a:pt x="8844" y="18465"/>
                </a:lnTo>
                <a:lnTo>
                  <a:pt x="8904" y="18345"/>
                </a:lnTo>
                <a:lnTo>
                  <a:pt x="8904" y="18286"/>
                </a:lnTo>
                <a:lnTo>
                  <a:pt x="8904" y="18166"/>
                </a:lnTo>
                <a:lnTo>
                  <a:pt x="8844" y="17927"/>
                </a:lnTo>
                <a:lnTo>
                  <a:pt x="8665" y="17808"/>
                </a:lnTo>
                <a:lnTo>
                  <a:pt x="8426" y="17688"/>
                </a:lnTo>
                <a:close/>
                <a:moveTo>
                  <a:pt x="5258" y="18883"/>
                </a:moveTo>
                <a:lnTo>
                  <a:pt x="5079" y="18943"/>
                </a:lnTo>
                <a:lnTo>
                  <a:pt x="4900" y="19063"/>
                </a:lnTo>
                <a:lnTo>
                  <a:pt x="4840" y="19242"/>
                </a:lnTo>
                <a:lnTo>
                  <a:pt x="4840" y="19421"/>
                </a:lnTo>
                <a:lnTo>
                  <a:pt x="4840" y="19600"/>
                </a:lnTo>
                <a:lnTo>
                  <a:pt x="4900" y="19780"/>
                </a:lnTo>
                <a:lnTo>
                  <a:pt x="5019" y="19959"/>
                </a:lnTo>
                <a:lnTo>
                  <a:pt x="5139" y="20019"/>
                </a:lnTo>
                <a:lnTo>
                  <a:pt x="5318" y="19959"/>
                </a:lnTo>
                <a:lnTo>
                  <a:pt x="5497" y="19839"/>
                </a:lnTo>
                <a:lnTo>
                  <a:pt x="5617" y="19660"/>
                </a:lnTo>
                <a:lnTo>
                  <a:pt x="5677" y="19421"/>
                </a:lnTo>
                <a:lnTo>
                  <a:pt x="5677" y="19182"/>
                </a:lnTo>
                <a:lnTo>
                  <a:pt x="5617" y="19003"/>
                </a:lnTo>
                <a:lnTo>
                  <a:pt x="5497" y="18883"/>
                </a:lnTo>
                <a:close/>
                <a:moveTo>
                  <a:pt x="7768" y="21094"/>
                </a:moveTo>
                <a:lnTo>
                  <a:pt x="7589" y="21214"/>
                </a:lnTo>
                <a:lnTo>
                  <a:pt x="7529" y="21393"/>
                </a:lnTo>
                <a:lnTo>
                  <a:pt x="7529" y="21572"/>
                </a:lnTo>
                <a:lnTo>
                  <a:pt x="7529" y="21692"/>
                </a:lnTo>
                <a:lnTo>
                  <a:pt x="7589" y="21871"/>
                </a:lnTo>
                <a:lnTo>
                  <a:pt x="7708" y="21931"/>
                </a:lnTo>
                <a:lnTo>
                  <a:pt x="7828" y="21931"/>
                </a:lnTo>
                <a:lnTo>
                  <a:pt x="8067" y="21752"/>
                </a:lnTo>
                <a:lnTo>
                  <a:pt x="8246" y="21453"/>
                </a:lnTo>
                <a:lnTo>
                  <a:pt x="8306" y="21333"/>
                </a:lnTo>
                <a:lnTo>
                  <a:pt x="8306" y="21214"/>
                </a:lnTo>
                <a:lnTo>
                  <a:pt x="8186" y="21094"/>
                </a:lnTo>
                <a:close/>
                <a:moveTo>
                  <a:pt x="11354" y="21991"/>
                </a:moveTo>
                <a:lnTo>
                  <a:pt x="11114" y="22050"/>
                </a:lnTo>
                <a:lnTo>
                  <a:pt x="10995" y="22110"/>
                </a:lnTo>
                <a:lnTo>
                  <a:pt x="10875" y="22289"/>
                </a:lnTo>
                <a:lnTo>
                  <a:pt x="10816" y="22409"/>
                </a:lnTo>
                <a:lnTo>
                  <a:pt x="10816" y="22588"/>
                </a:lnTo>
                <a:lnTo>
                  <a:pt x="10816" y="22767"/>
                </a:lnTo>
                <a:lnTo>
                  <a:pt x="10935" y="22887"/>
                </a:lnTo>
                <a:lnTo>
                  <a:pt x="11114" y="22947"/>
                </a:lnTo>
                <a:lnTo>
                  <a:pt x="11354" y="22947"/>
                </a:lnTo>
                <a:lnTo>
                  <a:pt x="11473" y="22827"/>
                </a:lnTo>
                <a:lnTo>
                  <a:pt x="11593" y="22708"/>
                </a:lnTo>
                <a:lnTo>
                  <a:pt x="11652" y="22528"/>
                </a:lnTo>
                <a:lnTo>
                  <a:pt x="11652" y="22349"/>
                </a:lnTo>
                <a:lnTo>
                  <a:pt x="11593" y="22170"/>
                </a:lnTo>
                <a:lnTo>
                  <a:pt x="11533" y="22050"/>
                </a:lnTo>
                <a:lnTo>
                  <a:pt x="11354" y="21991"/>
                </a:lnTo>
                <a:close/>
                <a:moveTo>
                  <a:pt x="5079" y="21871"/>
                </a:moveTo>
                <a:lnTo>
                  <a:pt x="4840" y="21931"/>
                </a:lnTo>
                <a:lnTo>
                  <a:pt x="4721" y="21991"/>
                </a:lnTo>
                <a:lnTo>
                  <a:pt x="4601" y="22170"/>
                </a:lnTo>
                <a:lnTo>
                  <a:pt x="4482" y="22349"/>
                </a:lnTo>
                <a:lnTo>
                  <a:pt x="4482" y="22528"/>
                </a:lnTo>
                <a:lnTo>
                  <a:pt x="4482" y="22708"/>
                </a:lnTo>
                <a:lnTo>
                  <a:pt x="4601" y="22827"/>
                </a:lnTo>
                <a:lnTo>
                  <a:pt x="4661" y="22947"/>
                </a:lnTo>
                <a:lnTo>
                  <a:pt x="4840" y="23006"/>
                </a:lnTo>
                <a:lnTo>
                  <a:pt x="4960" y="23066"/>
                </a:lnTo>
                <a:lnTo>
                  <a:pt x="5079" y="23066"/>
                </a:lnTo>
                <a:lnTo>
                  <a:pt x="5199" y="23006"/>
                </a:lnTo>
                <a:lnTo>
                  <a:pt x="5378" y="22827"/>
                </a:lnTo>
                <a:lnTo>
                  <a:pt x="5497" y="22588"/>
                </a:lnTo>
                <a:lnTo>
                  <a:pt x="5557" y="22349"/>
                </a:lnTo>
                <a:lnTo>
                  <a:pt x="5497" y="22110"/>
                </a:lnTo>
                <a:lnTo>
                  <a:pt x="5318" y="21931"/>
                </a:lnTo>
                <a:lnTo>
                  <a:pt x="5199" y="21871"/>
                </a:lnTo>
                <a:close/>
                <a:moveTo>
                  <a:pt x="7171" y="24919"/>
                </a:moveTo>
                <a:lnTo>
                  <a:pt x="6932" y="25038"/>
                </a:lnTo>
                <a:lnTo>
                  <a:pt x="6812" y="25217"/>
                </a:lnTo>
                <a:lnTo>
                  <a:pt x="6752" y="25397"/>
                </a:lnTo>
                <a:lnTo>
                  <a:pt x="6752" y="25636"/>
                </a:lnTo>
                <a:lnTo>
                  <a:pt x="6812" y="25815"/>
                </a:lnTo>
                <a:lnTo>
                  <a:pt x="6932" y="25934"/>
                </a:lnTo>
                <a:lnTo>
                  <a:pt x="7111" y="25994"/>
                </a:lnTo>
                <a:lnTo>
                  <a:pt x="7350" y="25934"/>
                </a:lnTo>
                <a:lnTo>
                  <a:pt x="7469" y="25815"/>
                </a:lnTo>
                <a:lnTo>
                  <a:pt x="7529" y="25695"/>
                </a:lnTo>
                <a:lnTo>
                  <a:pt x="7589" y="25516"/>
                </a:lnTo>
                <a:lnTo>
                  <a:pt x="7589" y="25337"/>
                </a:lnTo>
                <a:lnTo>
                  <a:pt x="7529" y="25158"/>
                </a:lnTo>
                <a:lnTo>
                  <a:pt x="7469" y="25038"/>
                </a:lnTo>
                <a:lnTo>
                  <a:pt x="7350" y="24978"/>
                </a:lnTo>
                <a:lnTo>
                  <a:pt x="7171" y="24919"/>
                </a:lnTo>
                <a:close/>
                <a:moveTo>
                  <a:pt x="13684" y="25158"/>
                </a:moveTo>
                <a:lnTo>
                  <a:pt x="13445" y="25337"/>
                </a:lnTo>
                <a:lnTo>
                  <a:pt x="13266" y="25636"/>
                </a:lnTo>
                <a:lnTo>
                  <a:pt x="13206" y="25755"/>
                </a:lnTo>
                <a:lnTo>
                  <a:pt x="13266" y="25875"/>
                </a:lnTo>
                <a:lnTo>
                  <a:pt x="13325" y="25994"/>
                </a:lnTo>
                <a:lnTo>
                  <a:pt x="13564" y="25994"/>
                </a:lnTo>
                <a:lnTo>
                  <a:pt x="13744" y="25934"/>
                </a:lnTo>
                <a:lnTo>
                  <a:pt x="13863" y="25875"/>
                </a:lnTo>
                <a:lnTo>
                  <a:pt x="13983" y="25695"/>
                </a:lnTo>
                <a:lnTo>
                  <a:pt x="13983" y="25516"/>
                </a:lnTo>
                <a:lnTo>
                  <a:pt x="13983" y="25397"/>
                </a:lnTo>
                <a:lnTo>
                  <a:pt x="13923" y="25217"/>
                </a:lnTo>
                <a:lnTo>
                  <a:pt x="13803" y="25158"/>
                </a:lnTo>
                <a:close/>
                <a:moveTo>
                  <a:pt x="11114" y="25815"/>
                </a:moveTo>
                <a:lnTo>
                  <a:pt x="10875" y="25875"/>
                </a:lnTo>
                <a:lnTo>
                  <a:pt x="10756" y="25994"/>
                </a:lnTo>
                <a:lnTo>
                  <a:pt x="10636" y="26114"/>
                </a:lnTo>
                <a:lnTo>
                  <a:pt x="10577" y="26293"/>
                </a:lnTo>
                <a:lnTo>
                  <a:pt x="10577" y="26472"/>
                </a:lnTo>
                <a:lnTo>
                  <a:pt x="10577" y="26592"/>
                </a:lnTo>
                <a:lnTo>
                  <a:pt x="10696" y="26711"/>
                </a:lnTo>
                <a:lnTo>
                  <a:pt x="10875" y="26771"/>
                </a:lnTo>
                <a:lnTo>
                  <a:pt x="11114" y="26711"/>
                </a:lnTo>
                <a:lnTo>
                  <a:pt x="11234" y="26592"/>
                </a:lnTo>
                <a:lnTo>
                  <a:pt x="11354" y="26472"/>
                </a:lnTo>
                <a:lnTo>
                  <a:pt x="11413" y="26293"/>
                </a:lnTo>
                <a:lnTo>
                  <a:pt x="11413" y="26114"/>
                </a:lnTo>
                <a:lnTo>
                  <a:pt x="11413" y="25994"/>
                </a:lnTo>
                <a:lnTo>
                  <a:pt x="11294" y="25875"/>
                </a:lnTo>
                <a:lnTo>
                  <a:pt x="11114" y="25815"/>
                </a:lnTo>
                <a:close/>
                <a:moveTo>
                  <a:pt x="23364" y="26173"/>
                </a:moveTo>
                <a:lnTo>
                  <a:pt x="23245" y="26233"/>
                </a:lnTo>
                <a:lnTo>
                  <a:pt x="23125" y="26293"/>
                </a:lnTo>
                <a:lnTo>
                  <a:pt x="23066" y="26472"/>
                </a:lnTo>
                <a:lnTo>
                  <a:pt x="23066" y="26592"/>
                </a:lnTo>
                <a:lnTo>
                  <a:pt x="23066" y="26771"/>
                </a:lnTo>
                <a:lnTo>
                  <a:pt x="23185" y="26950"/>
                </a:lnTo>
                <a:lnTo>
                  <a:pt x="23364" y="27010"/>
                </a:lnTo>
                <a:lnTo>
                  <a:pt x="23484" y="27010"/>
                </a:lnTo>
                <a:lnTo>
                  <a:pt x="23663" y="26890"/>
                </a:lnTo>
                <a:lnTo>
                  <a:pt x="23723" y="26771"/>
                </a:lnTo>
                <a:lnTo>
                  <a:pt x="23842" y="26651"/>
                </a:lnTo>
                <a:lnTo>
                  <a:pt x="23842" y="26472"/>
                </a:lnTo>
                <a:lnTo>
                  <a:pt x="23783" y="26353"/>
                </a:lnTo>
                <a:lnTo>
                  <a:pt x="23663" y="26233"/>
                </a:lnTo>
                <a:lnTo>
                  <a:pt x="23484" y="26173"/>
                </a:lnTo>
                <a:close/>
                <a:moveTo>
                  <a:pt x="20795" y="26173"/>
                </a:moveTo>
                <a:lnTo>
                  <a:pt x="20675" y="26233"/>
                </a:lnTo>
                <a:lnTo>
                  <a:pt x="20556" y="26353"/>
                </a:lnTo>
                <a:lnTo>
                  <a:pt x="20436" y="26532"/>
                </a:lnTo>
                <a:lnTo>
                  <a:pt x="20377" y="26711"/>
                </a:lnTo>
                <a:lnTo>
                  <a:pt x="20436" y="26890"/>
                </a:lnTo>
                <a:lnTo>
                  <a:pt x="20496" y="27070"/>
                </a:lnTo>
                <a:lnTo>
                  <a:pt x="20616" y="27189"/>
                </a:lnTo>
                <a:lnTo>
                  <a:pt x="20914" y="27189"/>
                </a:lnTo>
                <a:lnTo>
                  <a:pt x="21034" y="27070"/>
                </a:lnTo>
                <a:lnTo>
                  <a:pt x="21094" y="26890"/>
                </a:lnTo>
                <a:lnTo>
                  <a:pt x="21153" y="26711"/>
                </a:lnTo>
                <a:lnTo>
                  <a:pt x="21153" y="26532"/>
                </a:lnTo>
                <a:lnTo>
                  <a:pt x="21034" y="26353"/>
                </a:lnTo>
                <a:lnTo>
                  <a:pt x="20914" y="26233"/>
                </a:lnTo>
                <a:lnTo>
                  <a:pt x="20795" y="26173"/>
                </a:lnTo>
                <a:close/>
                <a:moveTo>
                  <a:pt x="17329" y="27189"/>
                </a:moveTo>
                <a:lnTo>
                  <a:pt x="17090" y="27249"/>
                </a:lnTo>
                <a:lnTo>
                  <a:pt x="16971" y="27369"/>
                </a:lnTo>
                <a:lnTo>
                  <a:pt x="16851" y="27488"/>
                </a:lnTo>
                <a:lnTo>
                  <a:pt x="16731" y="27667"/>
                </a:lnTo>
                <a:lnTo>
                  <a:pt x="16731" y="27847"/>
                </a:lnTo>
                <a:lnTo>
                  <a:pt x="16791" y="28026"/>
                </a:lnTo>
                <a:lnTo>
                  <a:pt x="16911" y="28145"/>
                </a:lnTo>
                <a:lnTo>
                  <a:pt x="17090" y="28265"/>
                </a:lnTo>
                <a:lnTo>
                  <a:pt x="17329" y="28205"/>
                </a:lnTo>
                <a:lnTo>
                  <a:pt x="17508" y="28145"/>
                </a:lnTo>
                <a:lnTo>
                  <a:pt x="17628" y="27966"/>
                </a:lnTo>
                <a:lnTo>
                  <a:pt x="17688" y="27787"/>
                </a:lnTo>
                <a:lnTo>
                  <a:pt x="17688" y="27548"/>
                </a:lnTo>
                <a:lnTo>
                  <a:pt x="17628" y="27369"/>
                </a:lnTo>
                <a:lnTo>
                  <a:pt x="17508" y="27249"/>
                </a:lnTo>
                <a:lnTo>
                  <a:pt x="17329" y="27189"/>
                </a:lnTo>
                <a:close/>
                <a:moveTo>
                  <a:pt x="13624" y="27309"/>
                </a:moveTo>
                <a:lnTo>
                  <a:pt x="13445" y="27369"/>
                </a:lnTo>
                <a:lnTo>
                  <a:pt x="13325" y="27488"/>
                </a:lnTo>
                <a:lnTo>
                  <a:pt x="13266" y="27667"/>
                </a:lnTo>
                <a:lnTo>
                  <a:pt x="13206" y="27847"/>
                </a:lnTo>
                <a:lnTo>
                  <a:pt x="13206" y="28026"/>
                </a:lnTo>
                <a:lnTo>
                  <a:pt x="13266" y="28205"/>
                </a:lnTo>
                <a:lnTo>
                  <a:pt x="13385" y="28265"/>
                </a:lnTo>
                <a:lnTo>
                  <a:pt x="13505" y="28325"/>
                </a:lnTo>
                <a:lnTo>
                  <a:pt x="13744" y="28325"/>
                </a:lnTo>
                <a:lnTo>
                  <a:pt x="13863" y="28145"/>
                </a:lnTo>
                <a:lnTo>
                  <a:pt x="13983" y="28026"/>
                </a:lnTo>
                <a:lnTo>
                  <a:pt x="14043" y="27787"/>
                </a:lnTo>
                <a:lnTo>
                  <a:pt x="14043" y="27608"/>
                </a:lnTo>
                <a:lnTo>
                  <a:pt x="13923" y="27428"/>
                </a:lnTo>
                <a:lnTo>
                  <a:pt x="13803" y="27309"/>
                </a:lnTo>
                <a:close/>
                <a:moveTo>
                  <a:pt x="9202" y="27369"/>
                </a:moveTo>
                <a:lnTo>
                  <a:pt x="8963" y="27428"/>
                </a:lnTo>
                <a:lnTo>
                  <a:pt x="8784" y="27548"/>
                </a:lnTo>
                <a:lnTo>
                  <a:pt x="8605" y="27727"/>
                </a:lnTo>
                <a:lnTo>
                  <a:pt x="8545" y="27966"/>
                </a:lnTo>
                <a:lnTo>
                  <a:pt x="8545" y="28205"/>
                </a:lnTo>
                <a:lnTo>
                  <a:pt x="8605" y="28384"/>
                </a:lnTo>
                <a:lnTo>
                  <a:pt x="8724" y="28504"/>
                </a:lnTo>
                <a:lnTo>
                  <a:pt x="8963" y="28564"/>
                </a:lnTo>
                <a:lnTo>
                  <a:pt x="9202" y="28504"/>
                </a:lnTo>
                <a:lnTo>
                  <a:pt x="9382" y="28384"/>
                </a:lnTo>
                <a:lnTo>
                  <a:pt x="9561" y="28205"/>
                </a:lnTo>
                <a:lnTo>
                  <a:pt x="9621" y="27966"/>
                </a:lnTo>
                <a:lnTo>
                  <a:pt x="9621" y="27727"/>
                </a:lnTo>
                <a:lnTo>
                  <a:pt x="9561" y="27548"/>
                </a:lnTo>
                <a:lnTo>
                  <a:pt x="9441" y="27428"/>
                </a:lnTo>
                <a:lnTo>
                  <a:pt x="9202" y="27369"/>
                </a:lnTo>
                <a:close/>
                <a:moveTo>
                  <a:pt x="18763" y="28504"/>
                </a:moveTo>
                <a:lnTo>
                  <a:pt x="18644" y="28623"/>
                </a:lnTo>
                <a:lnTo>
                  <a:pt x="18524" y="28743"/>
                </a:lnTo>
                <a:lnTo>
                  <a:pt x="18464" y="28922"/>
                </a:lnTo>
                <a:lnTo>
                  <a:pt x="18464" y="29101"/>
                </a:lnTo>
                <a:lnTo>
                  <a:pt x="18524" y="29221"/>
                </a:lnTo>
                <a:lnTo>
                  <a:pt x="18644" y="29340"/>
                </a:lnTo>
                <a:lnTo>
                  <a:pt x="19002" y="29340"/>
                </a:lnTo>
                <a:lnTo>
                  <a:pt x="19122" y="29221"/>
                </a:lnTo>
                <a:lnTo>
                  <a:pt x="19241" y="29101"/>
                </a:lnTo>
                <a:lnTo>
                  <a:pt x="19301" y="28922"/>
                </a:lnTo>
                <a:lnTo>
                  <a:pt x="19301" y="28743"/>
                </a:lnTo>
                <a:lnTo>
                  <a:pt x="19241" y="28623"/>
                </a:lnTo>
                <a:lnTo>
                  <a:pt x="19122" y="28504"/>
                </a:lnTo>
                <a:close/>
                <a:moveTo>
                  <a:pt x="20556" y="1196"/>
                </a:moveTo>
                <a:lnTo>
                  <a:pt x="21153" y="1255"/>
                </a:lnTo>
                <a:lnTo>
                  <a:pt x="22289" y="1375"/>
                </a:lnTo>
                <a:lnTo>
                  <a:pt x="23424" y="1614"/>
                </a:lnTo>
                <a:lnTo>
                  <a:pt x="24500" y="1973"/>
                </a:lnTo>
                <a:lnTo>
                  <a:pt x="23603" y="2929"/>
                </a:lnTo>
                <a:lnTo>
                  <a:pt x="23066" y="3526"/>
                </a:lnTo>
                <a:lnTo>
                  <a:pt x="22886" y="3765"/>
                </a:lnTo>
                <a:lnTo>
                  <a:pt x="22886" y="3885"/>
                </a:lnTo>
                <a:lnTo>
                  <a:pt x="23006" y="3885"/>
                </a:lnTo>
                <a:lnTo>
                  <a:pt x="23125" y="3765"/>
                </a:lnTo>
                <a:lnTo>
                  <a:pt x="23603" y="3407"/>
                </a:lnTo>
                <a:lnTo>
                  <a:pt x="24380" y="2809"/>
                </a:lnTo>
                <a:lnTo>
                  <a:pt x="24918" y="2510"/>
                </a:lnTo>
                <a:lnTo>
                  <a:pt x="25157" y="2391"/>
                </a:lnTo>
                <a:lnTo>
                  <a:pt x="25336" y="2391"/>
                </a:lnTo>
                <a:lnTo>
                  <a:pt x="25516" y="2451"/>
                </a:lnTo>
                <a:lnTo>
                  <a:pt x="25755" y="2510"/>
                </a:lnTo>
                <a:lnTo>
                  <a:pt x="26352" y="2869"/>
                </a:lnTo>
                <a:lnTo>
                  <a:pt x="27368" y="3407"/>
                </a:lnTo>
                <a:lnTo>
                  <a:pt x="28324" y="4064"/>
                </a:lnTo>
                <a:lnTo>
                  <a:pt x="29280" y="4721"/>
                </a:lnTo>
                <a:lnTo>
                  <a:pt x="30176" y="5438"/>
                </a:lnTo>
                <a:lnTo>
                  <a:pt x="30953" y="6155"/>
                </a:lnTo>
                <a:lnTo>
                  <a:pt x="31670" y="6932"/>
                </a:lnTo>
                <a:lnTo>
                  <a:pt x="32268" y="7769"/>
                </a:lnTo>
                <a:lnTo>
                  <a:pt x="32806" y="8665"/>
                </a:lnTo>
                <a:lnTo>
                  <a:pt x="33224" y="9561"/>
                </a:lnTo>
                <a:lnTo>
                  <a:pt x="33582" y="10518"/>
                </a:lnTo>
                <a:lnTo>
                  <a:pt x="33822" y="11533"/>
                </a:lnTo>
                <a:lnTo>
                  <a:pt x="33881" y="12609"/>
                </a:lnTo>
                <a:lnTo>
                  <a:pt x="33941" y="13804"/>
                </a:lnTo>
                <a:lnTo>
                  <a:pt x="33822" y="14939"/>
                </a:lnTo>
                <a:lnTo>
                  <a:pt x="33642" y="16075"/>
                </a:lnTo>
                <a:lnTo>
                  <a:pt x="33343" y="17210"/>
                </a:lnTo>
                <a:lnTo>
                  <a:pt x="32985" y="18345"/>
                </a:lnTo>
                <a:lnTo>
                  <a:pt x="32567" y="19421"/>
                </a:lnTo>
                <a:lnTo>
                  <a:pt x="32029" y="20497"/>
                </a:lnTo>
                <a:lnTo>
                  <a:pt x="31491" y="21572"/>
                </a:lnTo>
                <a:lnTo>
                  <a:pt x="30834" y="22528"/>
                </a:lnTo>
                <a:lnTo>
                  <a:pt x="30117" y="23484"/>
                </a:lnTo>
                <a:lnTo>
                  <a:pt x="29340" y="24440"/>
                </a:lnTo>
                <a:lnTo>
                  <a:pt x="28563" y="25277"/>
                </a:lnTo>
                <a:lnTo>
                  <a:pt x="27726" y="26114"/>
                </a:lnTo>
                <a:lnTo>
                  <a:pt x="26830" y="26831"/>
                </a:lnTo>
                <a:lnTo>
                  <a:pt x="25874" y="27548"/>
                </a:lnTo>
                <a:lnTo>
                  <a:pt x="24918" y="28145"/>
                </a:lnTo>
                <a:lnTo>
                  <a:pt x="23783" y="28803"/>
                </a:lnTo>
                <a:lnTo>
                  <a:pt x="22588" y="29281"/>
                </a:lnTo>
                <a:lnTo>
                  <a:pt x="21392" y="29699"/>
                </a:lnTo>
                <a:lnTo>
                  <a:pt x="20197" y="30057"/>
                </a:lnTo>
                <a:lnTo>
                  <a:pt x="18942" y="30297"/>
                </a:lnTo>
                <a:lnTo>
                  <a:pt x="17688" y="30416"/>
                </a:lnTo>
                <a:lnTo>
                  <a:pt x="16373" y="30476"/>
                </a:lnTo>
                <a:lnTo>
                  <a:pt x="15118" y="30416"/>
                </a:lnTo>
                <a:lnTo>
                  <a:pt x="15357" y="30416"/>
                </a:lnTo>
                <a:lnTo>
                  <a:pt x="15477" y="30297"/>
                </a:lnTo>
                <a:lnTo>
                  <a:pt x="15656" y="30057"/>
                </a:lnTo>
                <a:lnTo>
                  <a:pt x="15775" y="29699"/>
                </a:lnTo>
                <a:lnTo>
                  <a:pt x="15835" y="29520"/>
                </a:lnTo>
                <a:lnTo>
                  <a:pt x="15775" y="29340"/>
                </a:lnTo>
                <a:lnTo>
                  <a:pt x="15716" y="29221"/>
                </a:lnTo>
                <a:lnTo>
                  <a:pt x="15656" y="29101"/>
                </a:lnTo>
                <a:lnTo>
                  <a:pt x="15297" y="29101"/>
                </a:lnTo>
                <a:lnTo>
                  <a:pt x="15058" y="29161"/>
                </a:lnTo>
                <a:lnTo>
                  <a:pt x="14879" y="29400"/>
                </a:lnTo>
                <a:lnTo>
                  <a:pt x="14760" y="29639"/>
                </a:lnTo>
                <a:lnTo>
                  <a:pt x="14760" y="29818"/>
                </a:lnTo>
                <a:lnTo>
                  <a:pt x="14879" y="30117"/>
                </a:lnTo>
                <a:lnTo>
                  <a:pt x="14999" y="30297"/>
                </a:lnTo>
                <a:lnTo>
                  <a:pt x="15054" y="30407"/>
                </a:lnTo>
                <a:lnTo>
                  <a:pt x="15054" y="30407"/>
                </a:lnTo>
                <a:lnTo>
                  <a:pt x="13863" y="30237"/>
                </a:lnTo>
                <a:lnTo>
                  <a:pt x="12608" y="29998"/>
                </a:lnTo>
                <a:lnTo>
                  <a:pt x="11413" y="29699"/>
                </a:lnTo>
                <a:lnTo>
                  <a:pt x="10218" y="29221"/>
                </a:lnTo>
                <a:lnTo>
                  <a:pt x="9023" y="28683"/>
                </a:lnTo>
                <a:lnTo>
                  <a:pt x="7947" y="28086"/>
                </a:lnTo>
                <a:lnTo>
                  <a:pt x="6872" y="27369"/>
                </a:lnTo>
                <a:lnTo>
                  <a:pt x="5856" y="26592"/>
                </a:lnTo>
                <a:lnTo>
                  <a:pt x="5019" y="25815"/>
                </a:lnTo>
                <a:lnTo>
                  <a:pt x="4243" y="24978"/>
                </a:lnTo>
                <a:lnTo>
                  <a:pt x="3526" y="24022"/>
                </a:lnTo>
                <a:lnTo>
                  <a:pt x="2928" y="23066"/>
                </a:lnTo>
                <a:lnTo>
                  <a:pt x="2330" y="22050"/>
                </a:lnTo>
                <a:lnTo>
                  <a:pt x="1852" y="20915"/>
                </a:lnTo>
                <a:lnTo>
                  <a:pt x="1494" y="19839"/>
                </a:lnTo>
                <a:lnTo>
                  <a:pt x="1613" y="19720"/>
                </a:lnTo>
                <a:lnTo>
                  <a:pt x="1733" y="19600"/>
                </a:lnTo>
                <a:lnTo>
                  <a:pt x="1793" y="19481"/>
                </a:lnTo>
                <a:lnTo>
                  <a:pt x="1852" y="19302"/>
                </a:lnTo>
                <a:lnTo>
                  <a:pt x="1733" y="19063"/>
                </a:lnTo>
                <a:lnTo>
                  <a:pt x="1554" y="18824"/>
                </a:lnTo>
                <a:lnTo>
                  <a:pt x="1315" y="18525"/>
                </a:lnTo>
                <a:lnTo>
                  <a:pt x="1135" y="18226"/>
                </a:lnTo>
                <a:lnTo>
                  <a:pt x="1076" y="17927"/>
                </a:lnTo>
                <a:lnTo>
                  <a:pt x="1016" y="17628"/>
                </a:lnTo>
                <a:lnTo>
                  <a:pt x="1016" y="16971"/>
                </a:lnTo>
                <a:lnTo>
                  <a:pt x="1076" y="15656"/>
                </a:lnTo>
                <a:lnTo>
                  <a:pt x="1135" y="14999"/>
                </a:lnTo>
                <a:lnTo>
                  <a:pt x="1255" y="14342"/>
                </a:lnTo>
                <a:lnTo>
                  <a:pt x="1434" y="13744"/>
                </a:lnTo>
                <a:lnTo>
                  <a:pt x="1613" y="13087"/>
                </a:lnTo>
                <a:lnTo>
                  <a:pt x="2091" y="11892"/>
                </a:lnTo>
                <a:lnTo>
                  <a:pt x="2689" y="10697"/>
                </a:lnTo>
                <a:lnTo>
                  <a:pt x="2868" y="10876"/>
                </a:lnTo>
                <a:lnTo>
                  <a:pt x="3048" y="10876"/>
                </a:lnTo>
                <a:lnTo>
                  <a:pt x="3227" y="10816"/>
                </a:lnTo>
                <a:lnTo>
                  <a:pt x="3346" y="10637"/>
                </a:lnTo>
                <a:lnTo>
                  <a:pt x="3406" y="10458"/>
                </a:lnTo>
                <a:lnTo>
                  <a:pt x="3406" y="10279"/>
                </a:lnTo>
                <a:lnTo>
                  <a:pt x="3287" y="10099"/>
                </a:lnTo>
                <a:lnTo>
                  <a:pt x="3107" y="9980"/>
                </a:lnTo>
                <a:lnTo>
                  <a:pt x="3884" y="8844"/>
                </a:lnTo>
                <a:lnTo>
                  <a:pt x="4780" y="7709"/>
                </a:lnTo>
                <a:lnTo>
                  <a:pt x="5677" y="6633"/>
                </a:lnTo>
                <a:lnTo>
                  <a:pt x="6752" y="5618"/>
                </a:lnTo>
                <a:lnTo>
                  <a:pt x="7828" y="4721"/>
                </a:lnTo>
                <a:lnTo>
                  <a:pt x="8963" y="3885"/>
                </a:lnTo>
                <a:lnTo>
                  <a:pt x="10158" y="3108"/>
                </a:lnTo>
                <a:lnTo>
                  <a:pt x="11473" y="2510"/>
                </a:lnTo>
                <a:lnTo>
                  <a:pt x="12668" y="1973"/>
                </a:lnTo>
                <a:lnTo>
                  <a:pt x="13983" y="1614"/>
                </a:lnTo>
                <a:lnTo>
                  <a:pt x="14640" y="1435"/>
                </a:lnTo>
                <a:lnTo>
                  <a:pt x="15297" y="1375"/>
                </a:lnTo>
                <a:lnTo>
                  <a:pt x="15955" y="1315"/>
                </a:lnTo>
                <a:lnTo>
                  <a:pt x="16612" y="1255"/>
                </a:lnTo>
                <a:lnTo>
                  <a:pt x="17688" y="1435"/>
                </a:lnTo>
                <a:lnTo>
                  <a:pt x="19480" y="1853"/>
                </a:lnTo>
                <a:lnTo>
                  <a:pt x="21094" y="2271"/>
                </a:lnTo>
                <a:lnTo>
                  <a:pt x="21631" y="2451"/>
                </a:lnTo>
                <a:lnTo>
                  <a:pt x="21751" y="2510"/>
                </a:lnTo>
                <a:lnTo>
                  <a:pt x="21751" y="2570"/>
                </a:lnTo>
                <a:lnTo>
                  <a:pt x="21811" y="2451"/>
                </a:lnTo>
                <a:lnTo>
                  <a:pt x="21751" y="2391"/>
                </a:lnTo>
                <a:lnTo>
                  <a:pt x="21631" y="2212"/>
                </a:lnTo>
                <a:lnTo>
                  <a:pt x="21392" y="1973"/>
                </a:lnTo>
                <a:lnTo>
                  <a:pt x="21034" y="1793"/>
                </a:lnTo>
                <a:lnTo>
                  <a:pt x="20377" y="1435"/>
                </a:lnTo>
                <a:lnTo>
                  <a:pt x="19958" y="1255"/>
                </a:lnTo>
                <a:lnTo>
                  <a:pt x="20556" y="1196"/>
                </a:lnTo>
                <a:close/>
                <a:moveTo>
                  <a:pt x="20974" y="1"/>
                </a:moveTo>
                <a:lnTo>
                  <a:pt x="20377" y="60"/>
                </a:lnTo>
                <a:lnTo>
                  <a:pt x="19779" y="180"/>
                </a:lnTo>
                <a:lnTo>
                  <a:pt x="18644" y="359"/>
                </a:lnTo>
                <a:lnTo>
                  <a:pt x="17568" y="479"/>
                </a:lnTo>
                <a:lnTo>
                  <a:pt x="16373" y="538"/>
                </a:lnTo>
                <a:lnTo>
                  <a:pt x="15178" y="538"/>
                </a:lnTo>
                <a:lnTo>
                  <a:pt x="14580" y="598"/>
                </a:lnTo>
                <a:lnTo>
                  <a:pt x="13983" y="658"/>
                </a:lnTo>
                <a:lnTo>
                  <a:pt x="13385" y="777"/>
                </a:lnTo>
                <a:lnTo>
                  <a:pt x="12728" y="957"/>
                </a:lnTo>
                <a:lnTo>
                  <a:pt x="11473" y="1435"/>
                </a:lnTo>
                <a:lnTo>
                  <a:pt x="10218" y="2032"/>
                </a:lnTo>
                <a:lnTo>
                  <a:pt x="9023" y="2690"/>
                </a:lnTo>
                <a:lnTo>
                  <a:pt x="7888" y="3466"/>
                </a:lnTo>
                <a:lnTo>
                  <a:pt x="6872" y="4303"/>
                </a:lnTo>
                <a:lnTo>
                  <a:pt x="5856" y="5140"/>
                </a:lnTo>
                <a:lnTo>
                  <a:pt x="4900" y="6096"/>
                </a:lnTo>
                <a:lnTo>
                  <a:pt x="4004" y="7052"/>
                </a:lnTo>
                <a:lnTo>
                  <a:pt x="3167" y="8127"/>
                </a:lnTo>
                <a:lnTo>
                  <a:pt x="2390" y="9203"/>
                </a:lnTo>
                <a:lnTo>
                  <a:pt x="1733" y="10338"/>
                </a:lnTo>
                <a:lnTo>
                  <a:pt x="1135" y="11533"/>
                </a:lnTo>
                <a:lnTo>
                  <a:pt x="657" y="12788"/>
                </a:lnTo>
                <a:lnTo>
                  <a:pt x="299" y="14043"/>
                </a:lnTo>
                <a:lnTo>
                  <a:pt x="60" y="15298"/>
                </a:lnTo>
                <a:lnTo>
                  <a:pt x="0" y="16613"/>
                </a:lnTo>
                <a:lnTo>
                  <a:pt x="60" y="17867"/>
                </a:lnTo>
                <a:lnTo>
                  <a:pt x="239" y="19063"/>
                </a:lnTo>
                <a:lnTo>
                  <a:pt x="478" y="20317"/>
                </a:lnTo>
                <a:lnTo>
                  <a:pt x="896" y="21512"/>
                </a:lnTo>
                <a:lnTo>
                  <a:pt x="1374" y="22648"/>
                </a:lnTo>
                <a:lnTo>
                  <a:pt x="2032" y="23723"/>
                </a:lnTo>
                <a:lnTo>
                  <a:pt x="2689" y="24799"/>
                </a:lnTo>
                <a:lnTo>
                  <a:pt x="3466" y="25815"/>
                </a:lnTo>
                <a:lnTo>
                  <a:pt x="4362" y="26771"/>
                </a:lnTo>
                <a:lnTo>
                  <a:pt x="5318" y="27608"/>
                </a:lnTo>
                <a:lnTo>
                  <a:pt x="6334" y="28444"/>
                </a:lnTo>
                <a:lnTo>
                  <a:pt x="7469" y="29161"/>
                </a:lnTo>
                <a:lnTo>
                  <a:pt x="8545" y="29759"/>
                </a:lnTo>
                <a:lnTo>
                  <a:pt x="9680" y="30297"/>
                </a:lnTo>
                <a:lnTo>
                  <a:pt x="10875" y="30715"/>
                </a:lnTo>
                <a:lnTo>
                  <a:pt x="12071" y="31073"/>
                </a:lnTo>
                <a:lnTo>
                  <a:pt x="13266" y="31312"/>
                </a:lnTo>
                <a:lnTo>
                  <a:pt x="14521" y="31492"/>
                </a:lnTo>
                <a:lnTo>
                  <a:pt x="15716" y="31611"/>
                </a:lnTo>
                <a:lnTo>
                  <a:pt x="16971" y="31611"/>
                </a:lnTo>
                <a:lnTo>
                  <a:pt x="18225" y="31492"/>
                </a:lnTo>
                <a:lnTo>
                  <a:pt x="19420" y="31372"/>
                </a:lnTo>
                <a:lnTo>
                  <a:pt x="20616" y="31073"/>
                </a:lnTo>
                <a:lnTo>
                  <a:pt x="21811" y="30775"/>
                </a:lnTo>
                <a:lnTo>
                  <a:pt x="23006" y="30356"/>
                </a:lnTo>
                <a:lnTo>
                  <a:pt x="24141" y="29818"/>
                </a:lnTo>
                <a:lnTo>
                  <a:pt x="25277" y="29221"/>
                </a:lnTo>
                <a:lnTo>
                  <a:pt x="26352" y="28564"/>
                </a:lnTo>
                <a:lnTo>
                  <a:pt x="27428" y="27787"/>
                </a:lnTo>
                <a:lnTo>
                  <a:pt x="28444" y="26890"/>
                </a:lnTo>
                <a:lnTo>
                  <a:pt x="29459" y="25875"/>
                </a:lnTo>
                <a:lnTo>
                  <a:pt x="30415" y="24799"/>
                </a:lnTo>
                <a:lnTo>
                  <a:pt x="31372" y="23664"/>
                </a:lnTo>
                <a:lnTo>
                  <a:pt x="32148" y="22469"/>
                </a:lnTo>
                <a:lnTo>
                  <a:pt x="32925" y="21154"/>
                </a:lnTo>
                <a:lnTo>
                  <a:pt x="33582" y="19899"/>
                </a:lnTo>
                <a:lnTo>
                  <a:pt x="34120" y="18525"/>
                </a:lnTo>
                <a:lnTo>
                  <a:pt x="34598" y="17150"/>
                </a:lnTo>
                <a:lnTo>
                  <a:pt x="34897" y="15776"/>
                </a:lnTo>
                <a:lnTo>
                  <a:pt x="35076" y="14342"/>
                </a:lnTo>
                <a:lnTo>
                  <a:pt x="35136" y="13625"/>
                </a:lnTo>
                <a:lnTo>
                  <a:pt x="35136" y="12967"/>
                </a:lnTo>
                <a:lnTo>
                  <a:pt x="35136" y="12250"/>
                </a:lnTo>
                <a:lnTo>
                  <a:pt x="35076" y="11533"/>
                </a:lnTo>
                <a:lnTo>
                  <a:pt x="34957" y="10876"/>
                </a:lnTo>
                <a:lnTo>
                  <a:pt x="34778" y="10159"/>
                </a:lnTo>
                <a:lnTo>
                  <a:pt x="34598" y="9502"/>
                </a:lnTo>
                <a:lnTo>
                  <a:pt x="34359" y="8785"/>
                </a:lnTo>
                <a:lnTo>
                  <a:pt x="34061" y="8247"/>
                </a:lnTo>
                <a:lnTo>
                  <a:pt x="33822" y="7649"/>
                </a:lnTo>
                <a:lnTo>
                  <a:pt x="33463" y="7111"/>
                </a:lnTo>
                <a:lnTo>
                  <a:pt x="33104" y="6574"/>
                </a:lnTo>
                <a:lnTo>
                  <a:pt x="32268" y="5618"/>
                </a:lnTo>
                <a:lnTo>
                  <a:pt x="31312" y="4721"/>
                </a:lnTo>
                <a:lnTo>
                  <a:pt x="30296" y="3885"/>
                </a:lnTo>
                <a:lnTo>
                  <a:pt x="29220" y="3108"/>
                </a:lnTo>
                <a:lnTo>
                  <a:pt x="28145" y="2391"/>
                </a:lnTo>
                <a:lnTo>
                  <a:pt x="27069" y="1793"/>
                </a:lnTo>
                <a:lnTo>
                  <a:pt x="25934" y="1196"/>
                </a:lnTo>
                <a:lnTo>
                  <a:pt x="24739" y="718"/>
                </a:lnTo>
                <a:lnTo>
                  <a:pt x="23484" y="359"/>
                </a:lnTo>
                <a:lnTo>
                  <a:pt x="22827" y="180"/>
                </a:lnTo>
                <a:lnTo>
                  <a:pt x="22229" y="60"/>
                </a:lnTo>
                <a:lnTo>
                  <a:pt x="2157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116" name="Google Shape;116;p4"/>
          <p:cNvSpPr/>
          <p:nvPr/>
        </p:nvSpPr>
        <p:spPr>
          <a:xfrm rot="1151678">
            <a:off x="8450738" y="3960294"/>
            <a:ext cx="326039" cy="573820"/>
          </a:xfrm>
          <a:custGeom>
            <a:avLst/>
            <a:gdLst/>
            <a:ahLst/>
            <a:cxnLst/>
            <a:rect l="l" t="t" r="r" b="b"/>
            <a:pathLst>
              <a:path w="14940" h="26294" extrusionOk="0">
                <a:moveTo>
                  <a:pt x="4483" y="14880"/>
                </a:moveTo>
                <a:lnTo>
                  <a:pt x="5140" y="14940"/>
                </a:lnTo>
                <a:lnTo>
                  <a:pt x="5498" y="14999"/>
                </a:lnTo>
                <a:lnTo>
                  <a:pt x="5797" y="15059"/>
                </a:lnTo>
                <a:lnTo>
                  <a:pt x="6454" y="15358"/>
                </a:lnTo>
                <a:lnTo>
                  <a:pt x="7052" y="15657"/>
                </a:lnTo>
                <a:lnTo>
                  <a:pt x="7650" y="15896"/>
                </a:lnTo>
                <a:lnTo>
                  <a:pt x="8128" y="16015"/>
                </a:lnTo>
                <a:lnTo>
                  <a:pt x="8665" y="16015"/>
                </a:lnTo>
                <a:lnTo>
                  <a:pt x="8785" y="15896"/>
                </a:lnTo>
                <a:lnTo>
                  <a:pt x="8964" y="15716"/>
                </a:lnTo>
                <a:lnTo>
                  <a:pt x="9084" y="15537"/>
                </a:lnTo>
                <a:lnTo>
                  <a:pt x="9263" y="15418"/>
                </a:lnTo>
                <a:lnTo>
                  <a:pt x="9861" y="15298"/>
                </a:lnTo>
                <a:lnTo>
                  <a:pt x="10458" y="15298"/>
                </a:lnTo>
                <a:lnTo>
                  <a:pt x="11115" y="15358"/>
                </a:lnTo>
                <a:lnTo>
                  <a:pt x="11773" y="15597"/>
                </a:lnTo>
                <a:lnTo>
                  <a:pt x="12370" y="15836"/>
                </a:lnTo>
                <a:lnTo>
                  <a:pt x="12908" y="16194"/>
                </a:lnTo>
                <a:lnTo>
                  <a:pt x="13326" y="16613"/>
                </a:lnTo>
                <a:lnTo>
                  <a:pt x="13685" y="17091"/>
                </a:lnTo>
                <a:lnTo>
                  <a:pt x="13924" y="17629"/>
                </a:lnTo>
                <a:lnTo>
                  <a:pt x="14043" y="18166"/>
                </a:lnTo>
                <a:lnTo>
                  <a:pt x="14103" y="18764"/>
                </a:lnTo>
                <a:lnTo>
                  <a:pt x="14043" y="19361"/>
                </a:lnTo>
                <a:lnTo>
                  <a:pt x="13924" y="19899"/>
                </a:lnTo>
                <a:lnTo>
                  <a:pt x="13745" y="20497"/>
                </a:lnTo>
                <a:lnTo>
                  <a:pt x="13506" y="21035"/>
                </a:lnTo>
                <a:lnTo>
                  <a:pt x="13267" y="21513"/>
                </a:lnTo>
                <a:lnTo>
                  <a:pt x="12968" y="22050"/>
                </a:lnTo>
                <a:lnTo>
                  <a:pt x="12609" y="22588"/>
                </a:lnTo>
                <a:lnTo>
                  <a:pt x="12251" y="23007"/>
                </a:lnTo>
                <a:lnTo>
                  <a:pt x="11832" y="23425"/>
                </a:lnTo>
                <a:lnTo>
                  <a:pt x="11414" y="23843"/>
                </a:lnTo>
                <a:lnTo>
                  <a:pt x="10936" y="24202"/>
                </a:lnTo>
                <a:lnTo>
                  <a:pt x="10458" y="24441"/>
                </a:lnTo>
                <a:lnTo>
                  <a:pt x="9920" y="24739"/>
                </a:lnTo>
                <a:lnTo>
                  <a:pt x="9383" y="24919"/>
                </a:lnTo>
                <a:lnTo>
                  <a:pt x="8845" y="25098"/>
                </a:lnTo>
                <a:lnTo>
                  <a:pt x="8307" y="25158"/>
                </a:lnTo>
                <a:lnTo>
                  <a:pt x="7709" y="25217"/>
                </a:lnTo>
                <a:lnTo>
                  <a:pt x="7112" y="25217"/>
                </a:lnTo>
                <a:lnTo>
                  <a:pt x="6574" y="25158"/>
                </a:lnTo>
                <a:lnTo>
                  <a:pt x="5976" y="25038"/>
                </a:lnTo>
                <a:lnTo>
                  <a:pt x="5379" y="24919"/>
                </a:lnTo>
                <a:lnTo>
                  <a:pt x="4781" y="24680"/>
                </a:lnTo>
                <a:lnTo>
                  <a:pt x="4244" y="24381"/>
                </a:lnTo>
                <a:lnTo>
                  <a:pt x="3706" y="24082"/>
                </a:lnTo>
                <a:lnTo>
                  <a:pt x="3168" y="23724"/>
                </a:lnTo>
                <a:lnTo>
                  <a:pt x="2750" y="23365"/>
                </a:lnTo>
                <a:lnTo>
                  <a:pt x="2272" y="22947"/>
                </a:lnTo>
                <a:lnTo>
                  <a:pt x="1913" y="22469"/>
                </a:lnTo>
                <a:lnTo>
                  <a:pt x="1555" y="21991"/>
                </a:lnTo>
                <a:lnTo>
                  <a:pt x="1256" y="21513"/>
                </a:lnTo>
                <a:lnTo>
                  <a:pt x="1017" y="20975"/>
                </a:lnTo>
                <a:lnTo>
                  <a:pt x="897" y="20377"/>
                </a:lnTo>
                <a:lnTo>
                  <a:pt x="778" y="19839"/>
                </a:lnTo>
                <a:lnTo>
                  <a:pt x="778" y="19242"/>
                </a:lnTo>
                <a:lnTo>
                  <a:pt x="778" y="18644"/>
                </a:lnTo>
                <a:lnTo>
                  <a:pt x="957" y="17987"/>
                </a:lnTo>
                <a:lnTo>
                  <a:pt x="1136" y="17390"/>
                </a:lnTo>
                <a:lnTo>
                  <a:pt x="1435" y="16792"/>
                </a:lnTo>
                <a:lnTo>
                  <a:pt x="1794" y="16314"/>
                </a:lnTo>
                <a:lnTo>
                  <a:pt x="2272" y="15836"/>
                </a:lnTo>
                <a:lnTo>
                  <a:pt x="2750" y="15477"/>
                </a:lnTo>
                <a:lnTo>
                  <a:pt x="3287" y="15179"/>
                </a:lnTo>
                <a:lnTo>
                  <a:pt x="3885" y="14999"/>
                </a:lnTo>
                <a:lnTo>
                  <a:pt x="4483" y="14880"/>
                </a:lnTo>
                <a:close/>
                <a:moveTo>
                  <a:pt x="12848" y="1"/>
                </a:moveTo>
                <a:lnTo>
                  <a:pt x="12789" y="61"/>
                </a:lnTo>
                <a:lnTo>
                  <a:pt x="12609" y="180"/>
                </a:lnTo>
                <a:lnTo>
                  <a:pt x="12370" y="479"/>
                </a:lnTo>
                <a:lnTo>
                  <a:pt x="12131" y="837"/>
                </a:lnTo>
                <a:lnTo>
                  <a:pt x="11534" y="1793"/>
                </a:lnTo>
                <a:lnTo>
                  <a:pt x="10936" y="2989"/>
                </a:lnTo>
                <a:lnTo>
                  <a:pt x="9801" y="5379"/>
                </a:lnTo>
                <a:lnTo>
                  <a:pt x="9203" y="6753"/>
                </a:lnTo>
                <a:lnTo>
                  <a:pt x="8546" y="8785"/>
                </a:lnTo>
                <a:lnTo>
                  <a:pt x="8307" y="9801"/>
                </a:lnTo>
                <a:lnTo>
                  <a:pt x="8008" y="10816"/>
                </a:lnTo>
                <a:lnTo>
                  <a:pt x="7829" y="11892"/>
                </a:lnTo>
                <a:lnTo>
                  <a:pt x="7709" y="12908"/>
                </a:lnTo>
                <a:lnTo>
                  <a:pt x="7590" y="13983"/>
                </a:lnTo>
                <a:lnTo>
                  <a:pt x="7650" y="15059"/>
                </a:lnTo>
                <a:lnTo>
                  <a:pt x="7650" y="15059"/>
                </a:lnTo>
                <a:lnTo>
                  <a:pt x="6933" y="14641"/>
                </a:lnTo>
                <a:lnTo>
                  <a:pt x="6215" y="14342"/>
                </a:lnTo>
                <a:lnTo>
                  <a:pt x="5498" y="14163"/>
                </a:lnTo>
                <a:lnTo>
                  <a:pt x="4841" y="14103"/>
                </a:lnTo>
                <a:lnTo>
                  <a:pt x="4124" y="14163"/>
                </a:lnTo>
                <a:lnTo>
                  <a:pt x="3526" y="14282"/>
                </a:lnTo>
                <a:lnTo>
                  <a:pt x="2869" y="14521"/>
                </a:lnTo>
                <a:lnTo>
                  <a:pt x="2331" y="14820"/>
                </a:lnTo>
                <a:lnTo>
                  <a:pt x="1794" y="15238"/>
                </a:lnTo>
                <a:lnTo>
                  <a:pt x="1316" y="15716"/>
                </a:lnTo>
                <a:lnTo>
                  <a:pt x="897" y="16254"/>
                </a:lnTo>
                <a:lnTo>
                  <a:pt x="539" y="16852"/>
                </a:lnTo>
                <a:lnTo>
                  <a:pt x="300" y="17509"/>
                </a:lnTo>
                <a:lnTo>
                  <a:pt x="61" y="18226"/>
                </a:lnTo>
                <a:lnTo>
                  <a:pt x="1" y="19003"/>
                </a:lnTo>
                <a:lnTo>
                  <a:pt x="1" y="19780"/>
                </a:lnTo>
                <a:lnTo>
                  <a:pt x="120" y="20557"/>
                </a:lnTo>
                <a:lnTo>
                  <a:pt x="300" y="21214"/>
                </a:lnTo>
                <a:lnTo>
                  <a:pt x="539" y="21931"/>
                </a:lnTo>
                <a:lnTo>
                  <a:pt x="897" y="22528"/>
                </a:lnTo>
                <a:lnTo>
                  <a:pt x="1256" y="23126"/>
                </a:lnTo>
                <a:lnTo>
                  <a:pt x="1734" y="23724"/>
                </a:lnTo>
                <a:lnTo>
                  <a:pt x="2272" y="24202"/>
                </a:lnTo>
                <a:lnTo>
                  <a:pt x="2809" y="24680"/>
                </a:lnTo>
                <a:lnTo>
                  <a:pt x="3407" y="25098"/>
                </a:lnTo>
                <a:lnTo>
                  <a:pt x="4064" y="25456"/>
                </a:lnTo>
                <a:lnTo>
                  <a:pt x="4722" y="25755"/>
                </a:lnTo>
                <a:lnTo>
                  <a:pt x="5439" y="25994"/>
                </a:lnTo>
                <a:lnTo>
                  <a:pt x="6156" y="26174"/>
                </a:lnTo>
                <a:lnTo>
                  <a:pt x="6873" y="26293"/>
                </a:lnTo>
                <a:lnTo>
                  <a:pt x="8307" y="26293"/>
                </a:lnTo>
                <a:lnTo>
                  <a:pt x="8964" y="26174"/>
                </a:lnTo>
                <a:lnTo>
                  <a:pt x="9622" y="25994"/>
                </a:lnTo>
                <a:lnTo>
                  <a:pt x="10279" y="25696"/>
                </a:lnTo>
                <a:lnTo>
                  <a:pt x="10876" y="25397"/>
                </a:lnTo>
                <a:lnTo>
                  <a:pt x="11474" y="24978"/>
                </a:lnTo>
                <a:lnTo>
                  <a:pt x="12012" y="24560"/>
                </a:lnTo>
                <a:lnTo>
                  <a:pt x="12550" y="24082"/>
                </a:lnTo>
                <a:lnTo>
                  <a:pt x="13028" y="23544"/>
                </a:lnTo>
                <a:lnTo>
                  <a:pt x="13446" y="23007"/>
                </a:lnTo>
                <a:lnTo>
                  <a:pt x="13864" y="22409"/>
                </a:lnTo>
                <a:lnTo>
                  <a:pt x="14163" y="21752"/>
                </a:lnTo>
                <a:lnTo>
                  <a:pt x="14462" y="21094"/>
                </a:lnTo>
                <a:lnTo>
                  <a:pt x="14641" y="20437"/>
                </a:lnTo>
                <a:lnTo>
                  <a:pt x="14820" y="19780"/>
                </a:lnTo>
                <a:lnTo>
                  <a:pt x="14940" y="19063"/>
                </a:lnTo>
                <a:lnTo>
                  <a:pt x="14940" y="18405"/>
                </a:lnTo>
                <a:lnTo>
                  <a:pt x="14880" y="17808"/>
                </a:lnTo>
                <a:lnTo>
                  <a:pt x="14760" y="17270"/>
                </a:lnTo>
                <a:lnTo>
                  <a:pt x="14521" y="16792"/>
                </a:lnTo>
                <a:lnTo>
                  <a:pt x="14282" y="16314"/>
                </a:lnTo>
                <a:lnTo>
                  <a:pt x="13924" y="15836"/>
                </a:lnTo>
                <a:lnTo>
                  <a:pt x="13506" y="15477"/>
                </a:lnTo>
                <a:lnTo>
                  <a:pt x="13087" y="15119"/>
                </a:lnTo>
                <a:lnTo>
                  <a:pt x="12609" y="14820"/>
                </a:lnTo>
                <a:lnTo>
                  <a:pt x="12131" y="14581"/>
                </a:lnTo>
                <a:lnTo>
                  <a:pt x="11593" y="14402"/>
                </a:lnTo>
                <a:lnTo>
                  <a:pt x="11056" y="14282"/>
                </a:lnTo>
                <a:lnTo>
                  <a:pt x="10518" y="14223"/>
                </a:lnTo>
                <a:lnTo>
                  <a:pt x="9980" y="14223"/>
                </a:lnTo>
                <a:lnTo>
                  <a:pt x="9442" y="14342"/>
                </a:lnTo>
                <a:lnTo>
                  <a:pt x="8904" y="14462"/>
                </a:lnTo>
                <a:lnTo>
                  <a:pt x="8367" y="14701"/>
                </a:lnTo>
                <a:lnTo>
                  <a:pt x="8367" y="14701"/>
                </a:lnTo>
                <a:lnTo>
                  <a:pt x="8606" y="12669"/>
                </a:lnTo>
                <a:lnTo>
                  <a:pt x="8904" y="10637"/>
                </a:lnTo>
                <a:lnTo>
                  <a:pt x="9084" y="9621"/>
                </a:lnTo>
                <a:lnTo>
                  <a:pt x="9323" y="8606"/>
                </a:lnTo>
                <a:lnTo>
                  <a:pt x="9562" y="7590"/>
                </a:lnTo>
                <a:lnTo>
                  <a:pt x="9861" y="6634"/>
                </a:lnTo>
                <a:lnTo>
                  <a:pt x="10458" y="5319"/>
                </a:lnTo>
                <a:lnTo>
                  <a:pt x="11534" y="3108"/>
                </a:lnTo>
                <a:lnTo>
                  <a:pt x="12968" y="61"/>
                </a:lnTo>
                <a:lnTo>
                  <a:pt x="12848"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117" name="Google Shape;117;p4"/>
          <p:cNvSpPr/>
          <p:nvPr/>
        </p:nvSpPr>
        <p:spPr>
          <a:xfrm rot="4358289">
            <a:off x="3897685" y="4812891"/>
            <a:ext cx="473413" cy="555582"/>
          </a:xfrm>
          <a:custGeom>
            <a:avLst/>
            <a:gdLst/>
            <a:ahLst/>
            <a:cxnLst/>
            <a:rect l="l" t="t" r="r" b="b"/>
            <a:pathLst>
              <a:path w="21692" h="25457" extrusionOk="0">
                <a:moveTo>
                  <a:pt x="11952" y="1"/>
                </a:moveTo>
                <a:lnTo>
                  <a:pt x="11772" y="61"/>
                </a:lnTo>
                <a:lnTo>
                  <a:pt x="11533" y="180"/>
                </a:lnTo>
                <a:lnTo>
                  <a:pt x="11055" y="539"/>
                </a:lnTo>
                <a:lnTo>
                  <a:pt x="10577" y="957"/>
                </a:lnTo>
                <a:lnTo>
                  <a:pt x="10040" y="1495"/>
                </a:lnTo>
                <a:lnTo>
                  <a:pt x="8904" y="2809"/>
                </a:lnTo>
                <a:lnTo>
                  <a:pt x="8366" y="3467"/>
                </a:lnTo>
                <a:lnTo>
                  <a:pt x="7829" y="4184"/>
                </a:lnTo>
                <a:lnTo>
                  <a:pt x="7410" y="4901"/>
                </a:lnTo>
                <a:lnTo>
                  <a:pt x="6992" y="5678"/>
                </a:lnTo>
                <a:lnTo>
                  <a:pt x="6693" y="6454"/>
                </a:lnTo>
                <a:lnTo>
                  <a:pt x="6514" y="7351"/>
                </a:lnTo>
                <a:lnTo>
                  <a:pt x="6514" y="7829"/>
                </a:lnTo>
                <a:lnTo>
                  <a:pt x="6574" y="8606"/>
                </a:lnTo>
                <a:lnTo>
                  <a:pt x="6633" y="8964"/>
                </a:lnTo>
                <a:lnTo>
                  <a:pt x="6813" y="9263"/>
                </a:lnTo>
                <a:lnTo>
                  <a:pt x="6872" y="9382"/>
                </a:lnTo>
                <a:lnTo>
                  <a:pt x="6992" y="9502"/>
                </a:lnTo>
                <a:lnTo>
                  <a:pt x="7231" y="9502"/>
                </a:lnTo>
                <a:lnTo>
                  <a:pt x="7351" y="9024"/>
                </a:lnTo>
                <a:lnTo>
                  <a:pt x="7530" y="7829"/>
                </a:lnTo>
                <a:lnTo>
                  <a:pt x="7769" y="6634"/>
                </a:lnTo>
                <a:lnTo>
                  <a:pt x="7829" y="6156"/>
                </a:lnTo>
                <a:lnTo>
                  <a:pt x="7948" y="5857"/>
                </a:lnTo>
                <a:lnTo>
                  <a:pt x="8426" y="5020"/>
                </a:lnTo>
                <a:lnTo>
                  <a:pt x="9024" y="4184"/>
                </a:lnTo>
                <a:lnTo>
                  <a:pt x="9681" y="3407"/>
                </a:lnTo>
                <a:lnTo>
                  <a:pt x="10338" y="2690"/>
                </a:lnTo>
                <a:lnTo>
                  <a:pt x="10936" y="2033"/>
                </a:lnTo>
                <a:lnTo>
                  <a:pt x="11175" y="1734"/>
                </a:lnTo>
                <a:lnTo>
                  <a:pt x="11474" y="1555"/>
                </a:lnTo>
                <a:lnTo>
                  <a:pt x="11772" y="1435"/>
                </a:lnTo>
                <a:lnTo>
                  <a:pt x="11892" y="1435"/>
                </a:lnTo>
                <a:lnTo>
                  <a:pt x="12071" y="1495"/>
                </a:lnTo>
                <a:lnTo>
                  <a:pt x="12191" y="1555"/>
                </a:lnTo>
                <a:lnTo>
                  <a:pt x="12370" y="1674"/>
                </a:lnTo>
                <a:lnTo>
                  <a:pt x="12609" y="2092"/>
                </a:lnTo>
                <a:lnTo>
                  <a:pt x="12848" y="2570"/>
                </a:lnTo>
                <a:lnTo>
                  <a:pt x="13027" y="3048"/>
                </a:lnTo>
                <a:lnTo>
                  <a:pt x="13326" y="4124"/>
                </a:lnTo>
                <a:lnTo>
                  <a:pt x="13505" y="5200"/>
                </a:lnTo>
                <a:lnTo>
                  <a:pt x="13685" y="6215"/>
                </a:lnTo>
                <a:lnTo>
                  <a:pt x="13804" y="7231"/>
                </a:lnTo>
                <a:lnTo>
                  <a:pt x="13924" y="8307"/>
                </a:lnTo>
                <a:lnTo>
                  <a:pt x="13983" y="8845"/>
                </a:lnTo>
                <a:lnTo>
                  <a:pt x="13983" y="9143"/>
                </a:lnTo>
                <a:lnTo>
                  <a:pt x="13983" y="9382"/>
                </a:lnTo>
                <a:lnTo>
                  <a:pt x="13983" y="9442"/>
                </a:lnTo>
                <a:lnTo>
                  <a:pt x="14103" y="9502"/>
                </a:lnTo>
                <a:lnTo>
                  <a:pt x="14402" y="9741"/>
                </a:lnTo>
                <a:lnTo>
                  <a:pt x="14760" y="9861"/>
                </a:lnTo>
                <a:lnTo>
                  <a:pt x="14939" y="9920"/>
                </a:lnTo>
                <a:lnTo>
                  <a:pt x="15358" y="9741"/>
                </a:lnTo>
                <a:lnTo>
                  <a:pt x="15836" y="9562"/>
                </a:lnTo>
                <a:lnTo>
                  <a:pt x="16911" y="9203"/>
                </a:lnTo>
                <a:lnTo>
                  <a:pt x="17987" y="8845"/>
                </a:lnTo>
                <a:lnTo>
                  <a:pt x="18704" y="8665"/>
                </a:lnTo>
                <a:lnTo>
                  <a:pt x="19481" y="8486"/>
                </a:lnTo>
                <a:lnTo>
                  <a:pt x="20138" y="8486"/>
                </a:lnTo>
                <a:lnTo>
                  <a:pt x="20437" y="8665"/>
                </a:lnTo>
                <a:lnTo>
                  <a:pt x="20676" y="8964"/>
                </a:lnTo>
                <a:lnTo>
                  <a:pt x="20736" y="9143"/>
                </a:lnTo>
                <a:lnTo>
                  <a:pt x="20795" y="9323"/>
                </a:lnTo>
                <a:lnTo>
                  <a:pt x="20855" y="9861"/>
                </a:lnTo>
                <a:lnTo>
                  <a:pt x="20855" y="10458"/>
                </a:lnTo>
                <a:lnTo>
                  <a:pt x="20736" y="11115"/>
                </a:lnTo>
                <a:lnTo>
                  <a:pt x="20497" y="12370"/>
                </a:lnTo>
                <a:lnTo>
                  <a:pt x="20198" y="13326"/>
                </a:lnTo>
                <a:lnTo>
                  <a:pt x="19959" y="13864"/>
                </a:lnTo>
                <a:lnTo>
                  <a:pt x="19720" y="14402"/>
                </a:lnTo>
                <a:lnTo>
                  <a:pt x="19421" y="14880"/>
                </a:lnTo>
                <a:lnTo>
                  <a:pt x="19063" y="15298"/>
                </a:lnTo>
                <a:lnTo>
                  <a:pt x="18704" y="15717"/>
                </a:lnTo>
                <a:lnTo>
                  <a:pt x="18286" y="16075"/>
                </a:lnTo>
                <a:lnTo>
                  <a:pt x="17867" y="16434"/>
                </a:lnTo>
                <a:lnTo>
                  <a:pt x="17449" y="16732"/>
                </a:lnTo>
                <a:lnTo>
                  <a:pt x="16433" y="17270"/>
                </a:lnTo>
                <a:lnTo>
                  <a:pt x="15417" y="17688"/>
                </a:lnTo>
                <a:lnTo>
                  <a:pt x="14282" y="17987"/>
                </a:lnTo>
                <a:lnTo>
                  <a:pt x="13207" y="18286"/>
                </a:lnTo>
                <a:lnTo>
                  <a:pt x="11952" y="18525"/>
                </a:lnTo>
                <a:lnTo>
                  <a:pt x="10697" y="18645"/>
                </a:lnTo>
                <a:lnTo>
                  <a:pt x="10159" y="18704"/>
                </a:lnTo>
                <a:lnTo>
                  <a:pt x="9621" y="18704"/>
                </a:lnTo>
                <a:lnTo>
                  <a:pt x="9083" y="18585"/>
                </a:lnTo>
                <a:lnTo>
                  <a:pt x="8964" y="18525"/>
                </a:lnTo>
                <a:lnTo>
                  <a:pt x="8904" y="18465"/>
                </a:lnTo>
                <a:lnTo>
                  <a:pt x="8844" y="18346"/>
                </a:lnTo>
                <a:lnTo>
                  <a:pt x="8844" y="18167"/>
                </a:lnTo>
                <a:lnTo>
                  <a:pt x="8904" y="17629"/>
                </a:lnTo>
                <a:lnTo>
                  <a:pt x="9024" y="15896"/>
                </a:lnTo>
                <a:lnTo>
                  <a:pt x="9263" y="14223"/>
                </a:lnTo>
                <a:lnTo>
                  <a:pt x="9741" y="14342"/>
                </a:lnTo>
                <a:lnTo>
                  <a:pt x="10279" y="14402"/>
                </a:lnTo>
                <a:lnTo>
                  <a:pt x="10757" y="14462"/>
                </a:lnTo>
                <a:lnTo>
                  <a:pt x="11294" y="14462"/>
                </a:lnTo>
                <a:lnTo>
                  <a:pt x="11832" y="14402"/>
                </a:lnTo>
                <a:lnTo>
                  <a:pt x="12370" y="14342"/>
                </a:lnTo>
                <a:lnTo>
                  <a:pt x="12968" y="14223"/>
                </a:lnTo>
                <a:lnTo>
                  <a:pt x="13505" y="14043"/>
                </a:lnTo>
                <a:lnTo>
                  <a:pt x="13983" y="13864"/>
                </a:lnTo>
                <a:lnTo>
                  <a:pt x="14521" y="13685"/>
                </a:lnTo>
                <a:lnTo>
                  <a:pt x="14999" y="13386"/>
                </a:lnTo>
                <a:lnTo>
                  <a:pt x="15477" y="13147"/>
                </a:lnTo>
                <a:lnTo>
                  <a:pt x="15896" y="12789"/>
                </a:lnTo>
                <a:lnTo>
                  <a:pt x="16254" y="12490"/>
                </a:lnTo>
                <a:lnTo>
                  <a:pt x="16613" y="12071"/>
                </a:lnTo>
                <a:lnTo>
                  <a:pt x="16911" y="11713"/>
                </a:lnTo>
                <a:lnTo>
                  <a:pt x="17091" y="11414"/>
                </a:lnTo>
                <a:lnTo>
                  <a:pt x="17270" y="11056"/>
                </a:lnTo>
                <a:lnTo>
                  <a:pt x="17270" y="10876"/>
                </a:lnTo>
                <a:lnTo>
                  <a:pt x="17270" y="10757"/>
                </a:lnTo>
                <a:lnTo>
                  <a:pt x="17270" y="10578"/>
                </a:lnTo>
                <a:lnTo>
                  <a:pt x="17091" y="10458"/>
                </a:lnTo>
                <a:lnTo>
                  <a:pt x="16971" y="10458"/>
                </a:lnTo>
                <a:lnTo>
                  <a:pt x="16732" y="10578"/>
                </a:lnTo>
                <a:lnTo>
                  <a:pt x="16135" y="10996"/>
                </a:lnTo>
                <a:lnTo>
                  <a:pt x="15178" y="11832"/>
                </a:lnTo>
                <a:lnTo>
                  <a:pt x="14521" y="12251"/>
                </a:lnTo>
                <a:lnTo>
                  <a:pt x="13804" y="12669"/>
                </a:lnTo>
                <a:lnTo>
                  <a:pt x="13147" y="12968"/>
                </a:lnTo>
                <a:lnTo>
                  <a:pt x="12430" y="13207"/>
                </a:lnTo>
                <a:lnTo>
                  <a:pt x="11713" y="13386"/>
                </a:lnTo>
                <a:lnTo>
                  <a:pt x="10936" y="13506"/>
                </a:lnTo>
                <a:lnTo>
                  <a:pt x="9382" y="13685"/>
                </a:lnTo>
                <a:lnTo>
                  <a:pt x="9382" y="13685"/>
                </a:lnTo>
                <a:lnTo>
                  <a:pt x="9980" y="11115"/>
                </a:lnTo>
                <a:lnTo>
                  <a:pt x="10159" y="10279"/>
                </a:lnTo>
                <a:lnTo>
                  <a:pt x="10279" y="9562"/>
                </a:lnTo>
                <a:lnTo>
                  <a:pt x="10279" y="9024"/>
                </a:lnTo>
                <a:lnTo>
                  <a:pt x="10219" y="8845"/>
                </a:lnTo>
                <a:lnTo>
                  <a:pt x="10159" y="8785"/>
                </a:lnTo>
                <a:lnTo>
                  <a:pt x="9980" y="8785"/>
                </a:lnTo>
                <a:lnTo>
                  <a:pt x="9800" y="8964"/>
                </a:lnTo>
                <a:lnTo>
                  <a:pt x="9621" y="9263"/>
                </a:lnTo>
                <a:lnTo>
                  <a:pt x="9502" y="9622"/>
                </a:lnTo>
                <a:lnTo>
                  <a:pt x="9203" y="10578"/>
                </a:lnTo>
                <a:lnTo>
                  <a:pt x="8904" y="11773"/>
                </a:lnTo>
                <a:lnTo>
                  <a:pt x="8426" y="14103"/>
                </a:lnTo>
                <a:lnTo>
                  <a:pt x="8247" y="15418"/>
                </a:lnTo>
                <a:lnTo>
                  <a:pt x="7530" y="15059"/>
                </a:lnTo>
                <a:lnTo>
                  <a:pt x="6813" y="14641"/>
                </a:lnTo>
                <a:lnTo>
                  <a:pt x="6155" y="14163"/>
                </a:lnTo>
                <a:lnTo>
                  <a:pt x="5558" y="13565"/>
                </a:lnTo>
                <a:lnTo>
                  <a:pt x="4721" y="12430"/>
                </a:lnTo>
                <a:lnTo>
                  <a:pt x="4243" y="11773"/>
                </a:lnTo>
                <a:lnTo>
                  <a:pt x="4004" y="11593"/>
                </a:lnTo>
                <a:lnTo>
                  <a:pt x="3944" y="11534"/>
                </a:lnTo>
                <a:lnTo>
                  <a:pt x="3885" y="11534"/>
                </a:lnTo>
                <a:lnTo>
                  <a:pt x="3765" y="11653"/>
                </a:lnTo>
                <a:lnTo>
                  <a:pt x="3765" y="11832"/>
                </a:lnTo>
                <a:lnTo>
                  <a:pt x="3765" y="12071"/>
                </a:lnTo>
                <a:lnTo>
                  <a:pt x="3825" y="12310"/>
                </a:lnTo>
                <a:lnTo>
                  <a:pt x="4124" y="12848"/>
                </a:lnTo>
                <a:lnTo>
                  <a:pt x="4482" y="13386"/>
                </a:lnTo>
                <a:lnTo>
                  <a:pt x="4960" y="13984"/>
                </a:lnTo>
                <a:lnTo>
                  <a:pt x="5379" y="14462"/>
                </a:lnTo>
                <a:lnTo>
                  <a:pt x="5976" y="14999"/>
                </a:lnTo>
                <a:lnTo>
                  <a:pt x="6394" y="15298"/>
                </a:lnTo>
                <a:lnTo>
                  <a:pt x="6992" y="15597"/>
                </a:lnTo>
                <a:lnTo>
                  <a:pt x="7530" y="15836"/>
                </a:lnTo>
                <a:lnTo>
                  <a:pt x="7709" y="16015"/>
                </a:lnTo>
                <a:lnTo>
                  <a:pt x="7888" y="16135"/>
                </a:lnTo>
                <a:lnTo>
                  <a:pt x="8008" y="16374"/>
                </a:lnTo>
                <a:lnTo>
                  <a:pt x="8068" y="16613"/>
                </a:lnTo>
                <a:lnTo>
                  <a:pt x="8068" y="17270"/>
                </a:lnTo>
                <a:lnTo>
                  <a:pt x="7948" y="18525"/>
                </a:lnTo>
                <a:lnTo>
                  <a:pt x="6932" y="18346"/>
                </a:lnTo>
                <a:lnTo>
                  <a:pt x="6036" y="18047"/>
                </a:lnTo>
                <a:lnTo>
                  <a:pt x="5199" y="17629"/>
                </a:lnTo>
                <a:lnTo>
                  <a:pt x="4423" y="17151"/>
                </a:lnTo>
                <a:lnTo>
                  <a:pt x="3765" y="16613"/>
                </a:lnTo>
                <a:lnTo>
                  <a:pt x="3168" y="15956"/>
                </a:lnTo>
                <a:lnTo>
                  <a:pt x="2630" y="15298"/>
                </a:lnTo>
                <a:lnTo>
                  <a:pt x="2152" y="14581"/>
                </a:lnTo>
                <a:lnTo>
                  <a:pt x="1734" y="13804"/>
                </a:lnTo>
                <a:lnTo>
                  <a:pt x="1435" y="12968"/>
                </a:lnTo>
                <a:lnTo>
                  <a:pt x="1196" y="12131"/>
                </a:lnTo>
                <a:lnTo>
                  <a:pt x="1016" y="11235"/>
                </a:lnTo>
                <a:lnTo>
                  <a:pt x="957" y="10279"/>
                </a:lnTo>
                <a:lnTo>
                  <a:pt x="957" y="9382"/>
                </a:lnTo>
                <a:lnTo>
                  <a:pt x="1016" y="8426"/>
                </a:lnTo>
                <a:lnTo>
                  <a:pt x="1136" y="7470"/>
                </a:lnTo>
                <a:lnTo>
                  <a:pt x="2152" y="7889"/>
                </a:lnTo>
                <a:lnTo>
                  <a:pt x="3885" y="8486"/>
                </a:lnTo>
                <a:lnTo>
                  <a:pt x="4721" y="8785"/>
                </a:lnTo>
                <a:lnTo>
                  <a:pt x="5498" y="9024"/>
                </a:lnTo>
                <a:lnTo>
                  <a:pt x="6036" y="9084"/>
                </a:lnTo>
                <a:lnTo>
                  <a:pt x="6215" y="9084"/>
                </a:lnTo>
                <a:lnTo>
                  <a:pt x="6275" y="9024"/>
                </a:lnTo>
                <a:lnTo>
                  <a:pt x="6275" y="8904"/>
                </a:lnTo>
                <a:lnTo>
                  <a:pt x="6215" y="8785"/>
                </a:lnTo>
                <a:lnTo>
                  <a:pt x="5797" y="8426"/>
                </a:lnTo>
                <a:lnTo>
                  <a:pt x="5199" y="8068"/>
                </a:lnTo>
                <a:lnTo>
                  <a:pt x="4482" y="7709"/>
                </a:lnTo>
                <a:lnTo>
                  <a:pt x="2988" y="7052"/>
                </a:lnTo>
                <a:lnTo>
                  <a:pt x="2032" y="6694"/>
                </a:lnTo>
                <a:lnTo>
                  <a:pt x="1375" y="6454"/>
                </a:lnTo>
                <a:lnTo>
                  <a:pt x="1076" y="6395"/>
                </a:lnTo>
                <a:lnTo>
                  <a:pt x="837" y="6395"/>
                </a:lnTo>
                <a:lnTo>
                  <a:pt x="658" y="6454"/>
                </a:lnTo>
                <a:lnTo>
                  <a:pt x="479" y="6634"/>
                </a:lnTo>
                <a:lnTo>
                  <a:pt x="359" y="6873"/>
                </a:lnTo>
                <a:lnTo>
                  <a:pt x="240" y="7291"/>
                </a:lnTo>
                <a:lnTo>
                  <a:pt x="120" y="7829"/>
                </a:lnTo>
                <a:lnTo>
                  <a:pt x="60" y="8367"/>
                </a:lnTo>
                <a:lnTo>
                  <a:pt x="1" y="9502"/>
                </a:lnTo>
                <a:lnTo>
                  <a:pt x="1" y="10757"/>
                </a:lnTo>
                <a:lnTo>
                  <a:pt x="180" y="12012"/>
                </a:lnTo>
                <a:lnTo>
                  <a:pt x="419" y="13207"/>
                </a:lnTo>
                <a:lnTo>
                  <a:pt x="598" y="13804"/>
                </a:lnTo>
                <a:lnTo>
                  <a:pt x="837" y="14402"/>
                </a:lnTo>
                <a:lnTo>
                  <a:pt x="1076" y="14940"/>
                </a:lnTo>
                <a:lnTo>
                  <a:pt x="1315" y="15418"/>
                </a:lnTo>
                <a:lnTo>
                  <a:pt x="1674" y="15896"/>
                </a:lnTo>
                <a:lnTo>
                  <a:pt x="2032" y="16374"/>
                </a:lnTo>
                <a:lnTo>
                  <a:pt x="2391" y="16792"/>
                </a:lnTo>
                <a:lnTo>
                  <a:pt x="2809" y="17210"/>
                </a:lnTo>
                <a:lnTo>
                  <a:pt x="3227" y="17569"/>
                </a:lnTo>
                <a:lnTo>
                  <a:pt x="3705" y="17927"/>
                </a:lnTo>
                <a:lnTo>
                  <a:pt x="4243" y="18226"/>
                </a:lnTo>
                <a:lnTo>
                  <a:pt x="4721" y="18525"/>
                </a:lnTo>
                <a:lnTo>
                  <a:pt x="5319" y="18764"/>
                </a:lnTo>
                <a:lnTo>
                  <a:pt x="5857" y="19003"/>
                </a:lnTo>
                <a:lnTo>
                  <a:pt x="6574" y="19182"/>
                </a:lnTo>
                <a:lnTo>
                  <a:pt x="6932" y="19302"/>
                </a:lnTo>
                <a:lnTo>
                  <a:pt x="7291" y="19421"/>
                </a:lnTo>
                <a:lnTo>
                  <a:pt x="7649" y="19601"/>
                </a:lnTo>
                <a:lnTo>
                  <a:pt x="7769" y="19660"/>
                </a:lnTo>
                <a:lnTo>
                  <a:pt x="7829" y="19840"/>
                </a:lnTo>
                <a:lnTo>
                  <a:pt x="7888" y="20258"/>
                </a:lnTo>
                <a:lnTo>
                  <a:pt x="7888" y="20736"/>
                </a:lnTo>
                <a:lnTo>
                  <a:pt x="7888" y="21393"/>
                </a:lnTo>
                <a:lnTo>
                  <a:pt x="7888" y="23066"/>
                </a:lnTo>
                <a:lnTo>
                  <a:pt x="7948" y="23903"/>
                </a:lnTo>
                <a:lnTo>
                  <a:pt x="8068" y="24620"/>
                </a:lnTo>
                <a:lnTo>
                  <a:pt x="8127" y="24919"/>
                </a:lnTo>
                <a:lnTo>
                  <a:pt x="8247" y="25158"/>
                </a:lnTo>
                <a:lnTo>
                  <a:pt x="8426" y="25337"/>
                </a:lnTo>
                <a:lnTo>
                  <a:pt x="8605" y="25457"/>
                </a:lnTo>
                <a:lnTo>
                  <a:pt x="8665" y="25457"/>
                </a:lnTo>
                <a:lnTo>
                  <a:pt x="8785" y="25277"/>
                </a:lnTo>
                <a:lnTo>
                  <a:pt x="8844" y="24680"/>
                </a:lnTo>
                <a:lnTo>
                  <a:pt x="8904" y="23843"/>
                </a:lnTo>
                <a:lnTo>
                  <a:pt x="8964" y="22827"/>
                </a:lnTo>
                <a:lnTo>
                  <a:pt x="8904" y="20796"/>
                </a:lnTo>
                <a:lnTo>
                  <a:pt x="8904" y="19660"/>
                </a:lnTo>
                <a:lnTo>
                  <a:pt x="10159" y="19660"/>
                </a:lnTo>
                <a:lnTo>
                  <a:pt x="11533" y="19601"/>
                </a:lnTo>
                <a:lnTo>
                  <a:pt x="12968" y="19362"/>
                </a:lnTo>
                <a:lnTo>
                  <a:pt x="14402" y="19063"/>
                </a:lnTo>
                <a:lnTo>
                  <a:pt x="15836" y="18585"/>
                </a:lnTo>
                <a:lnTo>
                  <a:pt x="16493" y="18346"/>
                </a:lnTo>
                <a:lnTo>
                  <a:pt x="17091" y="17987"/>
                </a:lnTo>
                <a:lnTo>
                  <a:pt x="17748" y="17688"/>
                </a:lnTo>
                <a:lnTo>
                  <a:pt x="18286" y="17330"/>
                </a:lnTo>
                <a:lnTo>
                  <a:pt x="18824" y="16912"/>
                </a:lnTo>
                <a:lnTo>
                  <a:pt x="19302" y="16434"/>
                </a:lnTo>
                <a:lnTo>
                  <a:pt x="19660" y="16015"/>
                </a:lnTo>
                <a:lnTo>
                  <a:pt x="20019" y="15597"/>
                </a:lnTo>
                <a:lnTo>
                  <a:pt x="20317" y="15059"/>
                </a:lnTo>
                <a:lnTo>
                  <a:pt x="20616" y="14581"/>
                </a:lnTo>
                <a:lnTo>
                  <a:pt x="20855" y="14043"/>
                </a:lnTo>
                <a:lnTo>
                  <a:pt x="21034" y="13506"/>
                </a:lnTo>
                <a:lnTo>
                  <a:pt x="21333" y="12370"/>
                </a:lnTo>
                <a:lnTo>
                  <a:pt x="21513" y="11354"/>
                </a:lnTo>
                <a:lnTo>
                  <a:pt x="21632" y="10697"/>
                </a:lnTo>
                <a:lnTo>
                  <a:pt x="21692" y="10040"/>
                </a:lnTo>
                <a:lnTo>
                  <a:pt x="21692" y="9323"/>
                </a:lnTo>
                <a:lnTo>
                  <a:pt x="21632" y="8665"/>
                </a:lnTo>
                <a:lnTo>
                  <a:pt x="21513" y="8128"/>
                </a:lnTo>
                <a:lnTo>
                  <a:pt x="21393" y="7889"/>
                </a:lnTo>
                <a:lnTo>
                  <a:pt x="21274" y="7709"/>
                </a:lnTo>
                <a:lnTo>
                  <a:pt x="21034" y="7530"/>
                </a:lnTo>
                <a:lnTo>
                  <a:pt x="20736" y="7411"/>
                </a:lnTo>
                <a:lnTo>
                  <a:pt x="19959" y="7411"/>
                </a:lnTo>
                <a:lnTo>
                  <a:pt x="19063" y="7530"/>
                </a:lnTo>
                <a:lnTo>
                  <a:pt x="18106" y="7769"/>
                </a:lnTo>
                <a:lnTo>
                  <a:pt x="17150" y="8068"/>
                </a:lnTo>
                <a:lnTo>
                  <a:pt x="16254" y="8426"/>
                </a:lnTo>
                <a:lnTo>
                  <a:pt x="14939" y="8964"/>
                </a:lnTo>
                <a:lnTo>
                  <a:pt x="14939" y="8008"/>
                </a:lnTo>
                <a:lnTo>
                  <a:pt x="14820" y="7052"/>
                </a:lnTo>
                <a:lnTo>
                  <a:pt x="14700" y="6096"/>
                </a:lnTo>
                <a:lnTo>
                  <a:pt x="14581" y="5140"/>
                </a:lnTo>
                <a:lnTo>
                  <a:pt x="14342" y="4184"/>
                </a:lnTo>
                <a:lnTo>
                  <a:pt x="14103" y="3287"/>
                </a:lnTo>
                <a:lnTo>
                  <a:pt x="13804" y="2391"/>
                </a:lnTo>
                <a:lnTo>
                  <a:pt x="13505" y="1495"/>
                </a:lnTo>
                <a:lnTo>
                  <a:pt x="13147" y="778"/>
                </a:lnTo>
                <a:lnTo>
                  <a:pt x="12968" y="479"/>
                </a:lnTo>
                <a:lnTo>
                  <a:pt x="12788" y="300"/>
                </a:lnTo>
                <a:lnTo>
                  <a:pt x="12609" y="120"/>
                </a:lnTo>
                <a:lnTo>
                  <a:pt x="12370" y="61"/>
                </a:lnTo>
                <a:lnTo>
                  <a:pt x="12191"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118" name="Google Shape;118;p4"/>
          <p:cNvSpPr/>
          <p:nvPr/>
        </p:nvSpPr>
        <p:spPr>
          <a:xfrm rot="-2801932">
            <a:off x="8482195" y="996713"/>
            <a:ext cx="597297" cy="937661"/>
          </a:xfrm>
          <a:custGeom>
            <a:avLst/>
            <a:gdLst/>
            <a:ahLst/>
            <a:cxnLst/>
            <a:rect l="l" t="t" r="r" b="b"/>
            <a:pathLst>
              <a:path w="27369" h="42965" extrusionOk="0">
                <a:moveTo>
                  <a:pt x="7709" y="23066"/>
                </a:moveTo>
                <a:lnTo>
                  <a:pt x="7530" y="23125"/>
                </a:lnTo>
                <a:lnTo>
                  <a:pt x="7350" y="23185"/>
                </a:lnTo>
                <a:lnTo>
                  <a:pt x="7291" y="23305"/>
                </a:lnTo>
                <a:lnTo>
                  <a:pt x="7231" y="23424"/>
                </a:lnTo>
                <a:lnTo>
                  <a:pt x="7231" y="23544"/>
                </a:lnTo>
                <a:lnTo>
                  <a:pt x="7231" y="23723"/>
                </a:lnTo>
                <a:lnTo>
                  <a:pt x="7350" y="24022"/>
                </a:lnTo>
                <a:lnTo>
                  <a:pt x="7589" y="24201"/>
                </a:lnTo>
                <a:lnTo>
                  <a:pt x="7709" y="24320"/>
                </a:lnTo>
                <a:lnTo>
                  <a:pt x="7948" y="24320"/>
                </a:lnTo>
                <a:lnTo>
                  <a:pt x="8067" y="24261"/>
                </a:lnTo>
                <a:lnTo>
                  <a:pt x="8187" y="24141"/>
                </a:lnTo>
                <a:lnTo>
                  <a:pt x="8306" y="23962"/>
                </a:lnTo>
                <a:lnTo>
                  <a:pt x="8366" y="23783"/>
                </a:lnTo>
                <a:lnTo>
                  <a:pt x="8366" y="23603"/>
                </a:lnTo>
                <a:lnTo>
                  <a:pt x="8306" y="23484"/>
                </a:lnTo>
                <a:lnTo>
                  <a:pt x="8247" y="23305"/>
                </a:lnTo>
                <a:lnTo>
                  <a:pt x="8187" y="23185"/>
                </a:lnTo>
                <a:lnTo>
                  <a:pt x="8067" y="23125"/>
                </a:lnTo>
                <a:lnTo>
                  <a:pt x="7888" y="23066"/>
                </a:lnTo>
                <a:close/>
                <a:moveTo>
                  <a:pt x="6633" y="25934"/>
                </a:moveTo>
                <a:lnTo>
                  <a:pt x="6514" y="25994"/>
                </a:lnTo>
                <a:lnTo>
                  <a:pt x="6335" y="26053"/>
                </a:lnTo>
                <a:lnTo>
                  <a:pt x="6215" y="26173"/>
                </a:lnTo>
                <a:lnTo>
                  <a:pt x="5976" y="26531"/>
                </a:lnTo>
                <a:lnTo>
                  <a:pt x="5856" y="26830"/>
                </a:lnTo>
                <a:lnTo>
                  <a:pt x="5856" y="27009"/>
                </a:lnTo>
                <a:lnTo>
                  <a:pt x="5916" y="27129"/>
                </a:lnTo>
                <a:lnTo>
                  <a:pt x="5976" y="27248"/>
                </a:lnTo>
                <a:lnTo>
                  <a:pt x="6096" y="27308"/>
                </a:lnTo>
                <a:lnTo>
                  <a:pt x="6215" y="27308"/>
                </a:lnTo>
                <a:lnTo>
                  <a:pt x="6454" y="27248"/>
                </a:lnTo>
                <a:lnTo>
                  <a:pt x="6813" y="27129"/>
                </a:lnTo>
                <a:lnTo>
                  <a:pt x="6932" y="27069"/>
                </a:lnTo>
                <a:lnTo>
                  <a:pt x="7052" y="26950"/>
                </a:lnTo>
                <a:lnTo>
                  <a:pt x="7111" y="26830"/>
                </a:lnTo>
                <a:lnTo>
                  <a:pt x="7171" y="26651"/>
                </a:lnTo>
                <a:lnTo>
                  <a:pt x="7171" y="26531"/>
                </a:lnTo>
                <a:lnTo>
                  <a:pt x="7111" y="26352"/>
                </a:lnTo>
                <a:lnTo>
                  <a:pt x="6932" y="26113"/>
                </a:lnTo>
                <a:lnTo>
                  <a:pt x="6813" y="25994"/>
                </a:lnTo>
                <a:lnTo>
                  <a:pt x="6633" y="25934"/>
                </a:lnTo>
                <a:close/>
                <a:moveTo>
                  <a:pt x="8545" y="28981"/>
                </a:moveTo>
                <a:lnTo>
                  <a:pt x="8366" y="29041"/>
                </a:lnTo>
                <a:lnTo>
                  <a:pt x="8247" y="29161"/>
                </a:lnTo>
                <a:lnTo>
                  <a:pt x="8127" y="29340"/>
                </a:lnTo>
                <a:lnTo>
                  <a:pt x="8127" y="29459"/>
                </a:lnTo>
                <a:lnTo>
                  <a:pt x="8127" y="29639"/>
                </a:lnTo>
                <a:lnTo>
                  <a:pt x="8306" y="29818"/>
                </a:lnTo>
                <a:lnTo>
                  <a:pt x="8486" y="29937"/>
                </a:lnTo>
                <a:lnTo>
                  <a:pt x="8665" y="29937"/>
                </a:lnTo>
                <a:lnTo>
                  <a:pt x="8844" y="29878"/>
                </a:lnTo>
                <a:lnTo>
                  <a:pt x="8964" y="29818"/>
                </a:lnTo>
                <a:lnTo>
                  <a:pt x="9083" y="29639"/>
                </a:lnTo>
                <a:lnTo>
                  <a:pt x="9083" y="29459"/>
                </a:lnTo>
                <a:lnTo>
                  <a:pt x="9024" y="29220"/>
                </a:lnTo>
                <a:lnTo>
                  <a:pt x="8844" y="29041"/>
                </a:lnTo>
                <a:lnTo>
                  <a:pt x="8725" y="28981"/>
                </a:lnTo>
                <a:close/>
                <a:moveTo>
                  <a:pt x="5976" y="29280"/>
                </a:moveTo>
                <a:lnTo>
                  <a:pt x="5797" y="29400"/>
                </a:lnTo>
                <a:lnTo>
                  <a:pt x="5617" y="29579"/>
                </a:lnTo>
                <a:lnTo>
                  <a:pt x="5558" y="29758"/>
                </a:lnTo>
                <a:lnTo>
                  <a:pt x="5558" y="29997"/>
                </a:lnTo>
                <a:lnTo>
                  <a:pt x="5617" y="30117"/>
                </a:lnTo>
                <a:lnTo>
                  <a:pt x="5677" y="30176"/>
                </a:lnTo>
                <a:lnTo>
                  <a:pt x="5797" y="30236"/>
                </a:lnTo>
                <a:lnTo>
                  <a:pt x="6096" y="30236"/>
                </a:lnTo>
                <a:lnTo>
                  <a:pt x="6215" y="30176"/>
                </a:lnTo>
                <a:lnTo>
                  <a:pt x="6394" y="29997"/>
                </a:lnTo>
                <a:lnTo>
                  <a:pt x="6394" y="29818"/>
                </a:lnTo>
                <a:lnTo>
                  <a:pt x="6335" y="29519"/>
                </a:lnTo>
                <a:lnTo>
                  <a:pt x="6275" y="29400"/>
                </a:lnTo>
                <a:lnTo>
                  <a:pt x="6155" y="29340"/>
                </a:lnTo>
                <a:lnTo>
                  <a:pt x="6096" y="29280"/>
                </a:lnTo>
                <a:close/>
                <a:moveTo>
                  <a:pt x="2869" y="29818"/>
                </a:moveTo>
                <a:lnTo>
                  <a:pt x="2749" y="29878"/>
                </a:lnTo>
                <a:lnTo>
                  <a:pt x="2570" y="30057"/>
                </a:lnTo>
                <a:lnTo>
                  <a:pt x="2510" y="30296"/>
                </a:lnTo>
                <a:lnTo>
                  <a:pt x="2510" y="30595"/>
                </a:lnTo>
                <a:lnTo>
                  <a:pt x="2570" y="30834"/>
                </a:lnTo>
                <a:lnTo>
                  <a:pt x="2630" y="30893"/>
                </a:lnTo>
                <a:lnTo>
                  <a:pt x="2749" y="30953"/>
                </a:lnTo>
                <a:lnTo>
                  <a:pt x="2869" y="31013"/>
                </a:lnTo>
                <a:lnTo>
                  <a:pt x="2988" y="31013"/>
                </a:lnTo>
                <a:lnTo>
                  <a:pt x="3227" y="30953"/>
                </a:lnTo>
                <a:lnTo>
                  <a:pt x="3407" y="30834"/>
                </a:lnTo>
                <a:lnTo>
                  <a:pt x="3526" y="30714"/>
                </a:lnTo>
                <a:lnTo>
                  <a:pt x="3646" y="30535"/>
                </a:lnTo>
                <a:lnTo>
                  <a:pt x="3705" y="30356"/>
                </a:lnTo>
                <a:lnTo>
                  <a:pt x="3646" y="30176"/>
                </a:lnTo>
                <a:lnTo>
                  <a:pt x="3526" y="30057"/>
                </a:lnTo>
                <a:lnTo>
                  <a:pt x="3347" y="29878"/>
                </a:lnTo>
                <a:lnTo>
                  <a:pt x="3167" y="29818"/>
                </a:lnTo>
                <a:close/>
                <a:moveTo>
                  <a:pt x="3227" y="32806"/>
                </a:moveTo>
                <a:lnTo>
                  <a:pt x="3048" y="32925"/>
                </a:lnTo>
                <a:lnTo>
                  <a:pt x="2928" y="33104"/>
                </a:lnTo>
                <a:lnTo>
                  <a:pt x="2869" y="33284"/>
                </a:lnTo>
                <a:lnTo>
                  <a:pt x="2809" y="33523"/>
                </a:lnTo>
                <a:lnTo>
                  <a:pt x="2869" y="33702"/>
                </a:lnTo>
                <a:lnTo>
                  <a:pt x="2988" y="33821"/>
                </a:lnTo>
                <a:lnTo>
                  <a:pt x="3227" y="33881"/>
                </a:lnTo>
                <a:lnTo>
                  <a:pt x="3466" y="33881"/>
                </a:lnTo>
                <a:lnTo>
                  <a:pt x="3646" y="33762"/>
                </a:lnTo>
                <a:lnTo>
                  <a:pt x="3765" y="33582"/>
                </a:lnTo>
                <a:lnTo>
                  <a:pt x="3825" y="33403"/>
                </a:lnTo>
                <a:lnTo>
                  <a:pt x="3885" y="33164"/>
                </a:lnTo>
                <a:lnTo>
                  <a:pt x="3825" y="32985"/>
                </a:lnTo>
                <a:lnTo>
                  <a:pt x="3646" y="32865"/>
                </a:lnTo>
                <a:lnTo>
                  <a:pt x="3466" y="32806"/>
                </a:lnTo>
                <a:close/>
                <a:moveTo>
                  <a:pt x="6932" y="32746"/>
                </a:moveTo>
                <a:lnTo>
                  <a:pt x="6633" y="32865"/>
                </a:lnTo>
                <a:lnTo>
                  <a:pt x="6454" y="33045"/>
                </a:lnTo>
                <a:lnTo>
                  <a:pt x="6335" y="33224"/>
                </a:lnTo>
                <a:lnTo>
                  <a:pt x="6335" y="33463"/>
                </a:lnTo>
                <a:lnTo>
                  <a:pt x="6335" y="33642"/>
                </a:lnTo>
                <a:lnTo>
                  <a:pt x="6454" y="33821"/>
                </a:lnTo>
                <a:lnTo>
                  <a:pt x="6633" y="33941"/>
                </a:lnTo>
                <a:lnTo>
                  <a:pt x="6872" y="33941"/>
                </a:lnTo>
                <a:lnTo>
                  <a:pt x="7111" y="33881"/>
                </a:lnTo>
                <a:lnTo>
                  <a:pt x="7350" y="33702"/>
                </a:lnTo>
                <a:lnTo>
                  <a:pt x="7470" y="33463"/>
                </a:lnTo>
                <a:lnTo>
                  <a:pt x="7470" y="33284"/>
                </a:lnTo>
                <a:lnTo>
                  <a:pt x="7410" y="33045"/>
                </a:lnTo>
                <a:lnTo>
                  <a:pt x="7291" y="32865"/>
                </a:lnTo>
                <a:lnTo>
                  <a:pt x="7171" y="32806"/>
                </a:lnTo>
                <a:lnTo>
                  <a:pt x="6932" y="32746"/>
                </a:lnTo>
                <a:close/>
                <a:moveTo>
                  <a:pt x="9263" y="34658"/>
                </a:moveTo>
                <a:lnTo>
                  <a:pt x="9024" y="34778"/>
                </a:lnTo>
                <a:lnTo>
                  <a:pt x="8904" y="34957"/>
                </a:lnTo>
                <a:lnTo>
                  <a:pt x="8844" y="35076"/>
                </a:lnTo>
                <a:lnTo>
                  <a:pt x="8844" y="35196"/>
                </a:lnTo>
                <a:lnTo>
                  <a:pt x="8904" y="35315"/>
                </a:lnTo>
                <a:lnTo>
                  <a:pt x="9024" y="35435"/>
                </a:lnTo>
                <a:lnTo>
                  <a:pt x="9203" y="35674"/>
                </a:lnTo>
                <a:lnTo>
                  <a:pt x="9382" y="35734"/>
                </a:lnTo>
                <a:lnTo>
                  <a:pt x="9442" y="35734"/>
                </a:lnTo>
                <a:lnTo>
                  <a:pt x="9502" y="35674"/>
                </a:lnTo>
                <a:lnTo>
                  <a:pt x="9681" y="35315"/>
                </a:lnTo>
                <a:lnTo>
                  <a:pt x="9741" y="35136"/>
                </a:lnTo>
                <a:lnTo>
                  <a:pt x="9741" y="34957"/>
                </a:lnTo>
                <a:lnTo>
                  <a:pt x="9741" y="34837"/>
                </a:lnTo>
                <a:lnTo>
                  <a:pt x="9681" y="34718"/>
                </a:lnTo>
                <a:lnTo>
                  <a:pt x="9561" y="34658"/>
                </a:lnTo>
                <a:close/>
                <a:moveTo>
                  <a:pt x="5558" y="35196"/>
                </a:moveTo>
                <a:lnTo>
                  <a:pt x="5199" y="35315"/>
                </a:lnTo>
                <a:lnTo>
                  <a:pt x="5020" y="35495"/>
                </a:lnTo>
                <a:lnTo>
                  <a:pt x="4841" y="35793"/>
                </a:lnTo>
                <a:lnTo>
                  <a:pt x="4781" y="36092"/>
                </a:lnTo>
                <a:lnTo>
                  <a:pt x="4781" y="36331"/>
                </a:lnTo>
                <a:lnTo>
                  <a:pt x="4841" y="36570"/>
                </a:lnTo>
                <a:lnTo>
                  <a:pt x="4960" y="36690"/>
                </a:lnTo>
                <a:lnTo>
                  <a:pt x="5020" y="36750"/>
                </a:lnTo>
                <a:lnTo>
                  <a:pt x="5139" y="36690"/>
                </a:lnTo>
                <a:lnTo>
                  <a:pt x="5378" y="36510"/>
                </a:lnTo>
                <a:lnTo>
                  <a:pt x="5617" y="36451"/>
                </a:lnTo>
                <a:lnTo>
                  <a:pt x="5916" y="36271"/>
                </a:lnTo>
                <a:lnTo>
                  <a:pt x="6155" y="36092"/>
                </a:lnTo>
                <a:lnTo>
                  <a:pt x="6275" y="35853"/>
                </a:lnTo>
                <a:lnTo>
                  <a:pt x="6275" y="35674"/>
                </a:lnTo>
                <a:lnTo>
                  <a:pt x="6215" y="35435"/>
                </a:lnTo>
                <a:lnTo>
                  <a:pt x="6036" y="35315"/>
                </a:lnTo>
                <a:lnTo>
                  <a:pt x="5797" y="35196"/>
                </a:lnTo>
                <a:close/>
                <a:moveTo>
                  <a:pt x="6574" y="38004"/>
                </a:moveTo>
                <a:lnTo>
                  <a:pt x="6155" y="38064"/>
                </a:lnTo>
                <a:lnTo>
                  <a:pt x="5916" y="38124"/>
                </a:lnTo>
                <a:lnTo>
                  <a:pt x="5737" y="38243"/>
                </a:lnTo>
                <a:lnTo>
                  <a:pt x="5617" y="38363"/>
                </a:lnTo>
                <a:lnTo>
                  <a:pt x="5498" y="38542"/>
                </a:lnTo>
                <a:lnTo>
                  <a:pt x="5378" y="38901"/>
                </a:lnTo>
                <a:lnTo>
                  <a:pt x="5378" y="39199"/>
                </a:lnTo>
                <a:lnTo>
                  <a:pt x="5378" y="39319"/>
                </a:lnTo>
                <a:lnTo>
                  <a:pt x="5498" y="39438"/>
                </a:lnTo>
                <a:lnTo>
                  <a:pt x="5558" y="39558"/>
                </a:lnTo>
                <a:lnTo>
                  <a:pt x="5737" y="39618"/>
                </a:lnTo>
                <a:lnTo>
                  <a:pt x="5856" y="39618"/>
                </a:lnTo>
                <a:lnTo>
                  <a:pt x="6036" y="39558"/>
                </a:lnTo>
                <a:lnTo>
                  <a:pt x="6275" y="39438"/>
                </a:lnTo>
                <a:lnTo>
                  <a:pt x="6514" y="39319"/>
                </a:lnTo>
                <a:lnTo>
                  <a:pt x="6753" y="39080"/>
                </a:lnTo>
                <a:lnTo>
                  <a:pt x="6872" y="38841"/>
                </a:lnTo>
                <a:lnTo>
                  <a:pt x="6992" y="38602"/>
                </a:lnTo>
                <a:lnTo>
                  <a:pt x="6992" y="38363"/>
                </a:lnTo>
                <a:lnTo>
                  <a:pt x="6992" y="38184"/>
                </a:lnTo>
                <a:lnTo>
                  <a:pt x="6813" y="38004"/>
                </a:lnTo>
                <a:close/>
                <a:moveTo>
                  <a:pt x="12370" y="38243"/>
                </a:moveTo>
                <a:lnTo>
                  <a:pt x="12250" y="38303"/>
                </a:lnTo>
                <a:lnTo>
                  <a:pt x="12131" y="38363"/>
                </a:lnTo>
                <a:lnTo>
                  <a:pt x="11892" y="38662"/>
                </a:lnTo>
                <a:lnTo>
                  <a:pt x="11772" y="39020"/>
                </a:lnTo>
                <a:lnTo>
                  <a:pt x="11713" y="39379"/>
                </a:lnTo>
                <a:lnTo>
                  <a:pt x="11772" y="39678"/>
                </a:lnTo>
                <a:lnTo>
                  <a:pt x="11832" y="39797"/>
                </a:lnTo>
                <a:lnTo>
                  <a:pt x="11952" y="39857"/>
                </a:lnTo>
                <a:lnTo>
                  <a:pt x="12191" y="39857"/>
                </a:lnTo>
                <a:lnTo>
                  <a:pt x="12370" y="39737"/>
                </a:lnTo>
                <a:lnTo>
                  <a:pt x="12549" y="39498"/>
                </a:lnTo>
                <a:lnTo>
                  <a:pt x="12788" y="39140"/>
                </a:lnTo>
                <a:lnTo>
                  <a:pt x="12848" y="38901"/>
                </a:lnTo>
                <a:lnTo>
                  <a:pt x="12908" y="38662"/>
                </a:lnTo>
                <a:lnTo>
                  <a:pt x="12908" y="38482"/>
                </a:lnTo>
                <a:lnTo>
                  <a:pt x="12848" y="38303"/>
                </a:lnTo>
                <a:lnTo>
                  <a:pt x="12669" y="38243"/>
                </a:lnTo>
                <a:close/>
                <a:moveTo>
                  <a:pt x="9442" y="38721"/>
                </a:moveTo>
                <a:lnTo>
                  <a:pt x="9203" y="38781"/>
                </a:lnTo>
                <a:lnTo>
                  <a:pt x="9024" y="38901"/>
                </a:lnTo>
                <a:lnTo>
                  <a:pt x="8844" y="39080"/>
                </a:lnTo>
                <a:lnTo>
                  <a:pt x="8784" y="39259"/>
                </a:lnTo>
                <a:lnTo>
                  <a:pt x="8784" y="39498"/>
                </a:lnTo>
                <a:lnTo>
                  <a:pt x="8844" y="39678"/>
                </a:lnTo>
                <a:lnTo>
                  <a:pt x="8964" y="39857"/>
                </a:lnTo>
                <a:lnTo>
                  <a:pt x="9203" y="39917"/>
                </a:lnTo>
                <a:lnTo>
                  <a:pt x="9442" y="39917"/>
                </a:lnTo>
                <a:lnTo>
                  <a:pt x="9621" y="39797"/>
                </a:lnTo>
                <a:lnTo>
                  <a:pt x="9800" y="39558"/>
                </a:lnTo>
                <a:lnTo>
                  <a:pt x="9860" y="39379"/>
                </a:lnTo>
                <a:lnTo>
                  <a:pt x="9860" y="39140"/>
                </a:lnTo>
                <a:lnTo>
                  <a:pt x="9800" y="38901"/>
                </a:lnTo>
                <a:lnTo>
                  <a:pt x="9681" y="38781"/>
                </a:lnTo>
                <a:lnTo>
                  <a:pt x="9442" y="38721"/>
                </a:lnTo>
                <a:close/>
                <a:moveTo>
                  <a:pt x="18465" y="5259"/>
                </a:moveTo>
                <a:lnTo>
                  <a:pt x="18764" y="5318"/>
                </a:lnTo>
                <a:lnTo>
                  <a:pt x="19062" y="5498"/>
                </a:lnTo>
                <a:lnTo>
                  <a:pt x="19421" y="5737"/>
                </a:lnTo>
                <a:lnTo>
                  <a:pt x="19660" y="5976"/>
                </a:lnTo>
                <a:lnTo>
                  <a:pt x="19899" y="6334"/>
                </a:lnTo>
                <a:lnTo>
                  <a:pt x="20078" y="6693"/>
                </a:lnTo>
                <a:lnTo>
                  <a:pt x="20198" y="7171"/>
                </a:lnTo>
                <a:lnTo>
                  <a:pt x="20317" y="7649"/>
                </a:lnTo>
                <a:lnTo>
                  <a:pt x="20437" y="8127"/>
                </a:lnTo>
                <a:lnTo>
                  <a:pt x="20437" y="8605"/>
                </a:lnTo>
                <a:lnTo>
                  <a:pt x="20497" y="9621"/>
                </a:lnTo>
                <a:lnTo>
                  <a:pt x="20437" y="10636"/>
                </a:lnTo>
                <a:lnTo>
                  <a:pt x="20258" y="13086"/>
                </a:lnTo>
                <a:lnTo>
                  <a:pt x="20138" y="14341"/>
                </a:lnTo>
                <a:lnTo>
                  <a:pt x="20138" y="15536"/>
                </a:lnTo>
                <a:lnTo>
                  <a:pt x="20138" y="16791"/>
                </a:lnTo>
                <a:lnTo>
                  <a:pt x="20258" y="17986"/>
                </a:lnTo>
                <a:lnTo>
                  <a:pt x="20377" y="18584"/>
                </a:lnTo>
                <a:lnTo>
                  <a:pt x="20497" y="19181"/>
                </a:lnTo>
                <a:lnTo>
                  <a:pt x="20676" y="19779"/>
                </a:lnTo>
                <a:lnTo>
                  <a:pt x="20915" y="20377"/>
                </a:lnTo>
                <a:lnTo>
                  <a:pt x="21273" y="21094"/>
                </a:lnTo>
                <a:lnTo>
                  <a:pt x="21632" y="21691"/>
                </a:lnTo>
                <a:lnTo>
                  <a:pt x="22110" y="22229"/>
                </a:lnTo>
                <a:lnTo>
                  <a:pt x="22588" y="22707"/>
                </a:lnTo>
                <a:lnTo>
                  <a:pt x="23604" y="23723"/>
                </a:lnTo>
                <a:lnTo>
                  <a:pt x="24142" y="24201"/>
                </a:lnTo>
                <a:lnTo>
                  <a:pt x="24679" y="24739"/>
                </a:lnTo>
                <a:lnTo>
                  <a:pt x="25157" y="25336"/>
                </a:lnTo>
                <a:lnTo>
                  <a:pt x="25516" y="25934"/>
                </a:lnTo>
                <a:lnTo>
                  <a:pt x="25875" y="26591"/>
                </a:lnTo>
                <a:lnTo>
                  <a:pt x="26114" y="27308"/>
                </a:lnTo>
                <a:lnTo>
                  <a:pt x="26293" y="27965"/>
                </a:lnTo>
                <a:lnTo>
                  <a:pt x="26412" y="28683"/>
                </a:lnTo>
                <a:lnTo>
                  <a:pt x="26472" y="29459"/>
                </a:lnTo>
                <a:lnTo>
                  <a:pt x="26412" y="30176"/>
                </a:lnTo>
                <a:lnTo>
                  <a:pt x="26353" y="30953"/>
                </a:lnTo>
                <a:lnTo>
                  <a:pt x="26173" y="31670"/>
                </a:lnTo>
                <a:lnTo>
                  <a:pt x="25934" y="32447"/>
                </a:lnTo>
                <a:lnTo>
                  <a:pt x="25695" y="33224"/>
                </a:lnTo>
                <a:lnTo>
                  <a:pt x="25337" y="34001"/>
                </a:lnTo>
                <a:lnTo>
                  <a:pt x="24978" y="34778"/>
                </a:lnTo>
                <a:lnTo>
                  <a:pt x="24560" y="35495"/>
                </a:lnTo>
                <a:lnTo>
                  <a:pt x="24142" y="36212"/>
                </a:lnTo>
                <a:lnTo>
                  <a:pt x="23604" y="36929"/>
                </a:lnTo>
                <a:lnTo>
                  <a:pt x="23126" y="37586"/>
                </a:lnTo>
                <a:lnTo>
                  <a:pt x="22528" y="38243"/>
                </a:lnTo>
                <a:lnTo>
                  <a:pt x="21931" y="38841"/>
                </a:lnTo>
                <a:lnTo>
                  <a:pt x="21333" y="39379"/>
                </a:lnTo>
                <a:lnTo>
                  <a:pt x="20736" y="39857"/>
                </a:lnTo>
                <a:lnTo>
                  <a:pt x="20078" y="40335"/>
                </a:lnTo>
                <a:lnTo>
                  <a:pt x="19421" y="40693"/>
                </a:lnTo>
                <a:lnTo>
                  <a:pt x="18943" y="40932"/>
                </a:lnTo>
                <a:lnTo>
                  <a:pt x="18405" y="41171"/>
                </a:lnTo>
                <a:lnTo>
                  <a:pt x="17867" y="41351"/>
                </a:lnTo>
                <a:lnTo>
                  <a:pt x="17270" y="41470"/>
                </a:lnTo>
                <a:lnTo>
                  <a:pt x="16075" y="41649"/>
                </a:lnTo>
                <a:lnTo>
                  <a:pt x="14880" y="41709"/>
                </a:lnTo>
                <a:lnTo>
                  <a:pt x="13684" y="41709"/>
                </a:lnTo>
                <a:lnTo>
                  <a:pt x="12489" y="41590"/>
                </a:lnTo>
                <a:lnTo>
                  <a:pt x="11354" y="41470"/>
                </a:lnTo>
                <a:lnTo>
                  <a:pt x="10219" y="41291"/>
                </a:lnTo>
                <a:lnTo>
                  <a:pt x="9024" y="40992"/>
                </a:lnTo>
                <a:lnTo>
                  <a:pt x="7888" y="40634"/>
                </a:lnTo>
                <a:lnTo>
                  <a:pt x="6753" y="40215"/>
                </a:lnTo>
                <a:lnTo>
                  <a:pt x="5737" y="39678"/>
                </a:lnTo>
                <a:lnTo>
                  <a:pt x="4721" y="39080"/>
                </a:lnTo>
                <a:lnTo>
                  <a:pt x="4243" y="38721"/>
                </a:lnTo>
                <a:lnTo>
                  <a:pt x="3765" y="38303"/>
                </a:lnTo>
                <a:lnTo>
                  <a:pt x="3347" y="37885"/>
                </a:lnTo>
                <a:lnTo>
                  <a:pt x="2988" y="37467"/>
                </a:lnTo>
                <a:lnTo>
                  <a:pt x="2570" y="36989"/>
                </a:lnTo>
                <a:lnTo>
                  <a:pt x="2271" y="36451"/>
                </a:lnTo>
                <a:lnTo>
                  <a:pt x="2510" y="36451"/>
                </a:lnTo>
                <a:lnTo>
                  <a:pt x="2689" y="36331"/>
                </a:lnTo>
                <a:lnTo>
                  <a:pt x="2809" y="36271"/>
                </a:lnTo>
                <a:lnTo>
                  <a:pt x="2869" y="36092"/>
                </a:lnTo>
                <a:lnTo>
                  <a:pt x="2928" y="35973"/>
                </a:lnTo>
                <a:lnTo>
                  <a:pt x="2928" y="35793"/>
                </a:lnTo>
                <a:lnTo>
                  <a:pt x="2809" y="35495"/>
                </a:lnTo>
                <a:lnTo>
                  <a:pt x="2570" y="35256"/>
                </a:lnTo>
                <a:lnTo>
                  <a:pt x="2450" y="35196"/>
                </a:lnTo>
                <a:lnTo>
                  <a:pt x="2331" y="35136"/>
                </a:lnTo>
                <a:lnTo>
                  <a:pt x="2152" y="35136"/>
                </a:lnTo>
                <a:lnTo>
                  <a:pt x="2032" y="35256"/>
                </a:lnTo>
                <a:lnTo>
                  <a:pt x="1913" y="35375"/>
                </a:lnTo>
                <a:lnTo>
                  <a:pt x="1793" y="35554"/>
                </a:lnTo>
                <a:lnTo>
                  <a:pt x="1494" y="34897"/>
                </a:lnTo>
                <a:lnTo>
                  <a:pt x="1255" y="34240"/>
                </a:lnTo>
                <a:lnTo>
                  <a:pt x="1136" y="33582"/>
                </a:lnTo>
                <a:lnTo>
                  <a:pt x="1076" y="32925"/>
                </a:lnTo>
                <a:lnTo>
                  <a:pt x="1076" y="32268"/>
                </a:lnTo>
                <a:lnTo>
                  <a:pt x="1136" y="31670"/>
                </a:lnTo>
                <a:lnTo>
                  <a:pt x="1255" y="31013"/>
                </a:lnTo>
                <a:lnTo>
                  <a:pt x="1375" y="30415"/>
                </a:lnTo>
                <a:lnTo>
                  <a:pt x="1614" y="29818"/>
                </a:lnTo>
                <a:lnTo>
                  <a:pt x="1853" y="29220"/>
                </a:lnTo>
                <a:lnTo>
                  <a:pt x="2450" y="28025"/>
                </a:lnTo>
                <a:lnTo>
                  <a:pt x="3227" y="26890"/>
                </a:lnTo>
                <a:lnTo>
                  <a:pt x="4064" y="25755"/>
                </a:lnTo>
                <a:lnTo>
                  <a:pt x="4960" y="24619"/>
                </a:lnTo>
                <a:lnTo>
                  <a:pt x="5916" y="23484"/>
                </a:lnTo>
                <a:lnTo>
                  <a:pt x="7769" y="21273"/>
                </a:lnTo>
                <a:lnTo>
                  <a:pt x="8605" y="20197"/>
                </a:lnTo>
                <a:lnTo>
                  <a:pt x="9382" y="19062"/>
                </a:lnTo>
                <a:lnTo>
                  <a:pt x="10039" y="17927"/>
                </a:lnTo>
                <a:lnTo>
                  <a:pt x="10278" y="17389"/>
                </a:lnTo>
                <a:lnTo>
                  <a:pt x="10517" y="16791"/>
                </a:lnTo>
                <a:lnTo>
                  <a:pt x="11115" y="14819"/>
                </a:lnTo>
                <a:lnTo>
                  <a:pt x="11772" y="12788"/>
                </a:lnTo>
                <a:lnTo>
                  <a:pt x="12131" y="11772"/>
                </a:lnTo>
                <a:lnTo>
                  <a:pt x="12549" y="10816"/>
                </a:lnTo>
                <a:lnTo>
                  <a:pt x="13087" y="9919"/>
                </a:lnTo>
                <a:lnTo>
                  <a:pt x="13684" y="9083"/>
                </a:lnTo>
                <a:lnTo>
                  <a:pt x="14342" y="8366"/>
                </a:lnTo>
                <a:lnTo>
                  <a:pt x="14700" y="8067"/>
                </a:lnTo>
                <a:lnTo>
                  <a:pt x="15059" y="7828"/>
                </a:lnTo>
                <a:lnTo>
                  <a:pt x="15477" y="7589"/>
                </a:lnTo>
                <a:lnTo>
                  <a:pt x="15895" y="7350"/>
                </a:lnTo>
                <a:lnTo>
                  <a:pt x="16373" y="7230"/>
                </a:lnTo>
                <a:lnTo>
                  <a:pt x="16851" y="7171"/>
                </a:lnTo>
                <a:lnTo>
                  <a:pt x="17270" y="7171"/>
                </a:lnTo>
                <a:lnTo>
                  <a:pt x="17808" y="7230"/>
                </a:lnTo>
                <a:lnTo>
                  <a:pt x="18345" y="7290"/>
                </a:lnTo>
                <a:lnTo>
                  <a:pt x="18525" y="7290"/>
                </a:lnTo>
                <a:lnTo>
                  <a:pt x="18644" y="7230"/>
                </a:lnTo>
                <a:lnTo>
                  <a:pt x="18823" y="7051"/>
                </a:lnTo>
                <a:lnTo>
                  <a:pt x="18823" y="6932"/>
                </a:lnTo>
                <a:lnTo>
                  <a:pt x="18764" y="6812"/>
                </a:lnTo>
                <a:lnTo>
                  <a:pt x="18584" y="6693"/>
                </a:lnTo>
                <a:lnTo>
                  <a:pt x="18166" y="6513"/>
                </a:lnTo>
                <a:lnTo>
                  <a:pt x="17808" y="6454"/>
                </a:lnTo>
                <a:lnTo>
                  <a:pt x="17927" y="5856"/>
                </a:lnTo>
                <a:lnTo>
                  <a:pt x="18047" y="5617"/>
                </a:lnTo>
                <a:lnTo>
                  <a:pt x="18166" y="5378"/>
                </a:lnTo>
                <a:lnTo>
                  <a:pt x="18286" y="5259"/>
                </a:lnTo>
                <a:close/>
                <a:moveTo>
                  <a:pt x="19899" y="0"/>
                </a:moveTo>
                <a:lnTo>
                  <a:pt x="19720" y="120"/>
                </a:lnTo>
                <a:lnTo>
                  <a:pt x="19540" y="299"/>
                </a:lnTo>
                <a:lnTo>
                  <a:pt x="19122" y="777"/>
                </a:lnTo>
                <a:lnTo>
                  <a:pt x="18704" y="1315"/>
                </a:lnTo>
                <a:lnTo>
                  <a:pt x="18345" y="1912"/>
                </a:lnTo>
                <a:lnTo>
                  <a:pt x="17927" y="2689"/>
                </a:lnTo>
                <a:lnTo>
                  <a:pt x="17449" y="3585"/>
                </a:lnTo>
                <a:lnTo>
                  <a:pt x="17210" y="4004"/>
                </a:lnTo>
                <a:lnTo>
                  <a:pt x="17031" y="4422"/>
                </a:lnTo>
                <a:lnTo>
                  <a:pt x="16911" y="4661"/>
                </a:lnTo>
                <a:lnTo>
                  <a:pt x="16732" y="4960"/>
                </a:lnTo>
                <a:lnTo>
                  <a:pt x="16134" y="5796"/>
                </a:lnTo>
                <a:lnTo>
                  <a:pt x="15477" y="6513"/>
                </a:lnTo>
                <a:lnTo>
                  <a:pt x="15238" y="6752"/>
                </a:lnTo>
                <a:lnTo>
                  <a:pt x="15059" y="6932"/>
                </a:lnTo>
                <a:lnTo>
                  <a:pt x="14521" y="7171"/>
                </a:lnTo>
                <a:lnTo>
                  <a:pt x="14043" y="7529"/>
                </a:lnTo>
                <a:lnTo>
                  <a:pt x="13625" y="7888"/>
                </a:lnTo>
                <a:lnTo>
                  <a:pt x="13206" y="8306"/>
                </a:lnTo>
                <a:lnTo>
                  <a:pt x="12728" y="8784"/>
                </a:lnTo>
                <a:lnTo>
                  <a:pt x="12370" y="9262"/>
                </a:lnTo>
                <a:lnTo>
                  <a:pt x="12011" y="9800"/>
                </a:lnTo>
                <a:lnTo>
                  <a:pt x="11713" y="10397"/>
                </a:lnTo>
                <a:lnTo>
                  <a:pt x="11175" y="11533"/>
                </a:lnTo>
                <a:lnTo>
                  <a:pt x="10756" y="12788"/>
                </a:lnTo>
                <a:lnTo>
                  <a:pt x="9980" y="15238"/>
                </a:lnTo>
                <a:lnTo>
                  <a:pt x="9621" y="16492"/>
                </a:lnTo>
                <a:lnTo>
                  <a:pt x="9143" y="17628"/>
                </a:lnTo>
                <a:lnTo>
                  <a:pt x="8545" y="18703"/>
                </a:lnTo>
                <a:lnTo>
                  <a:pt x="7948" y="19719"/>
                </a:lnTo>
                <a:lnTo>
                  <a:pt x="7231" y="20675"/>
                </a:lnTo>
                <a:lnTo>
                  <a:pt x="6454" y="21631"/>
                </a:lnTo>
                <a:lnTo>
                  <a:pt x="4900" y="23424"/>
                </a:lnTo>
                <a:lnTo>
                  <a:pt x="3287" y="25217"/>
                </a:lnTo>
                <a:lnTo>
                  <a:pt x="2510" y="26173"/>
                </a:lnTo>
                <a:lnTo>
                  <a:pt x="1853" y="27189"/>
                </a:lnTo>
                <a:lnTo>
                  <a:pt x="1196" y="28205"/>
                </a:lnTo>
                <a:lnTo>
                  <a:pt x="718" y="29280"/>
                </a:lnTo>
                <a:lnTo>
                  <a:pt x="299" y="30415"/>
                </a:lnTo>
                <a:lnTo>
                  <a:pt x="180" y="31013"/>
                </a:lnTo>
                <a:lnTo>
                  <a:pt x="60" y="31611"/>
                </a:lnTo>
                <a:lnTo>
                  <a:pt x="0" y="32208"/>
                </a:lnTo>
                <a:lnTo>
                  <a:pt x="0" y="32806"/>
                </a:lnTo>
                <a:lnTo>
                  <a:pt x="60" y="33403"/>
                </a:lnTo>
                <a:lnTo>
                  <a:pt x="120" y="34061"/>
                </a:lnTo>
                <a:lnTo>
                  <a:pt x="239" y="34658"/>
                </a:lnTo>
                <a:lnTo>
                  <a:pt x="419" y="35256"/>
                </a:lnTo>
                <a:lnTo>
                  <a:pt x="598" y="35793"/>
                </a:lnTo>
                <a:lnTo>
                  <a:pt x="837" y="36331"/>
                </a:lnTo>
                <a:lnTo>
                  <a:pt x="1136" y="36869"/>
                </a:lnTo>
                <a:lnTo>
                  <a:pt x="1435" y="37407"/>
                </a:lnTo>
                <a:lnTo>
                  <a:pt x="1793" y="37885"/>
                </a:lnTo>
                <a:lnTo>
                  <a:pt x="2152" y="38363"/>
                </a:lnTo>
                <a:lnTo>
                  <a:pt x="2988" y="39199"/>
                </a:lnTo>
                <a:lnTo>
                  <a:pt x="3944" y="39976"/>
                </a:lnTo>
                <a:lnTo>
                  <a:pt x="4960" y="40634"/>
                </a:lnTo>
                <a:lnTo>
                  <a:pt x="6036" y="41231"/>
                </a:lnTo>
                <a:lnTo>
                  <a:pt x="7052" y="41649"/>
                </a:lnTo>
                <a:lnTo>
                  <a:pt x="8127" y="42008"/>
                </a:lnTo>
                <a:lnTo>
                  <a:pt x="9203" y="42366"/>
                </a:lnTo>
                <a:lnTo>
                  <a:pt x="10338" y="42606"/>
                </a:lnTo>
                <a:lnTo>
                  <a:pt x="11473" y="42785"/>
                </a:lnTo>
                <a:lnTo>
                  <a:pt x="12609" y="42904"/>
                </a:lnTo>
                <a:lnTo>
                  <a:pt x="13744" y="42964"/>
                </a:lnTo>
                <a:lnTo>
                  <a:pt x="14880" y="42904"/>
                </a:lnTo>
                <a:lnTo>
                  <a:pt x="16015" y="42785"/>
                </a:lnTo>
                <a:lnTo>
                  <a:pt x="17090" y="42546"/>
                </a:lnTo>
                <a:lnTo>
                  <a:pt x="18166" y="42247"/>
                </a:lnTo>
                <a:lnTo>
                  <a:pt x="19242" y="41888"/>
                </a:lnTo>
                <a:lnTo>
                  <a:pt x="20258" y="41351"/>
                </a:lnTo>
                <a:lnTo>
                  <a:pt x="21214" y="40813"/>
                </a:lnTo>
                <a:lnTo>
                  <a:pt x="22110" y="40096"/>
                </a:lnTo>
                <a:lnTo>
                  <a:pt x="22887" y="39319"/>
                </a:lnTo>
                <a:lnTo>
                  <a:pt x="23664" y="38482"/>
                </a:lnTo>
                <a:lnTo>
                  <a:pt x="24321" y="37586"/>
                </a:lnTo>
                <a:lnTo>
                  <a:pt x="24978" y="36630"/>
                </a:lnTo>
                <a:lnTo>
                  <a:pt x="25576" y="35674"/>
                </a:lnTo>
                <a:lnTo>
                  <a:pt x="26114" y="34598"/>
                </a:lnTo>
                <a:lnTo>
                  <a:pt x="26532" y="33582"/>
                </a:lnTo>
                <a:lnTo>
                  <a:pt x="26890" y="32447"/>
                </a:lnTo>
                <a:lnTo>
                  <a:pt x="27189" y="31372"/>
                </a:lnTo>
                <a:lnTo>
                  <a:pt x="27309" y="30236"/>
                </a:lnTo>
                <a:lnTo>
                  <a:pt x="27368" y="29161"/>
                </a:lnTo>
                <a:lnTo>
                  <a:pt x="27309" y="28085"/>
                </a:lnTo>
                <a:lnTo>
                  <a:pt x="27189" y="27547"/>
                </a:lnTo>
                <a:lnTo>
                  <a:pt x="27070" y="27009"/>
                </a:lnTo>
                <a:lnTo>
                  <a:pt x="26890" y="26531"/>
                </a:lnTo>
                <a:lnTo>
                  <a:pt x="26711" y="25994"/>
                </a:lnTo>
                <a:lnTo>
                  <a:pt x="26472" y="25516"/>
                </a:lnTo>
                <a:lnTo>
                  <a:pt x="26173" y="25037"/>
                </a:lnTo>
                <a:lnTo>
                  <a:pt x="25875" y="24559"/>
                </a:lnTo>
                <a:lnTo>
                  <a:pt x="25516" y="24081"/>
                </a:lnTo>
                <a:lnTo>
                  <a:pt x="25098" y="23663"/>
                </a:lnTo>
                <a:lnTo>
                  <a:pt x="24620" y="23185"/>
                </a:lnTo>
                <a:lnTo>
                  <a:pt x="24082" y="22707"/>
                </a:lnTo>
                <a:lnTo>
                  <a:pt x="23604" y="22229"/>
                </a:lnTo>
                <a:lnTo>
                  <a:pt x="23186" y="21691"/>
                </a:lnTo>
                <a:lnTo>
                  <a:pt x="22827" y="21213"/>
                </a:lnTo>
                <a:lnTo>
                  <a:pt x="22468" y="20675"/>
                </a:lnTo>
                <a:lnTo>
                  <a:pt x="22170" y="20138"/>
                </a:lnTo>
                <a:lnTo>
                  <a:pt x="21931" y="19540"/>
                </a:lnTo>
                <a:lnTo>
                  <a:pt x="21692" y="19002"/>
                </a:lnTo>
                <a:lnTo>
                  <a:pt x="21512" y="18405"/>
                </a:lnTo>
                <a:lnTo>
                  <a:pt x="21393" y="17807"/>
                </a:lnTo>
                <a:lnTo>
                  <a:pt x="21214" y="16552"/>
                </a:lnTo>
                <a:lnTo>
                  <a:pt x="21154" y="15238"/>
                </a:lnTo>
                <a:lnTo>
                  <a:pt x="21154" y="13804"/>
                </a:lnTo>
                <a:lnTo>
                  <a:pt x="21273" y="12608"/>
                </a:lnTo>
                <a:lnTo>
                  <a:pt x="21393" y="11174"/>
                </a:lnTo>
                <a:lnTo>
                  <a:pt x="21512" y="9680"/>
                </a:lnTo>
                <a:lnTo>
                  <a:pt x="21512" y="8963"/>
                </a:lnTo>
                <a:lnTo>
                  <a:pt x="21453" y="8187"/>
                </a:lnTo>
                <a:lnTo>
                  <a:pt x="21393" y="7469"/>
                </a:lnTo>
                <a:lnTo>
                  <a:pt x="21214" y="6812"/>
                </a:lnTo>
                <a:lnTo>
                  <a:pt x="21034" y="6155"/>
                </a:lnTo>
                <a:lnTo>
                  <a:pt x="20736" y="5617"/>
                </a:lnTo>
                <a:lnTo>
                  <a:pt x="20317" y="5079"/>
                </a:lnTo>
                <a:lnTo>
                  <a:pt x="19839" y="4661"/>
                </a:lnTo>
                <a:lnTo>
                  <a:pt x="19540" y="4482"/>
                </a:lnTo>
                <a:lnTo>
                  <a:pt x="19242" y="4362"/>
                </a:lnTo>
                <a:lnTo>
                  <a:pt x="18883" y="4243"/>
                </a:lnTo>
                <a:lnTo>
                  <a:pt x="18465" y="4123"/>
                </a:lnTo>
                <a:lnTo>
                  <a:pt x="18644" y="3765"/>
                </a:lnTo>
                <a:lnTo>
                  <a:pt x="18943" y="3287"/>
                </a:lnTo>
                <a:lnTo>
                  <a:pt x="19660" y="2211"/>
                </a:lnTo>
                <a:lnTo>
                  <a:pt x="19959" y="1673"/>
                </a:lnTo>
                <a:lnTo>
                  <a:pt x="20258" y="1135"/>
                </a:lnTo>
                <a:lnTo>
                  <a:pt x="20437" y="717"/>
                </a:lnTo>
                <a:lnTo>
                  <a:pt x="20437" y="478"/>
                </a:lnTo>
                <a:lnTo>
                  <a:pt x="20437" y="359"/>
                </a:lnTo>
                <a:lnTo>
                  <a:pt x="20377" y="120"/>
                </a:lnTo>
                <a:lnTo>
                  <a:pt x="20258"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119" name="Google Shape;119;p4"/>
          <p:cNvSpPr/>
          <p:nvPr/>
        </p:nvSpPr>
        <p:spPr>
          <a:xfrm rot="5200625">
            <a:off x="5051284" y="-222517"/>
            <a:ext cx="701626" cy="765527"/>
          </a:xfrm>
          <a:custGeom>
            <a:avLst/>
            <a:gdLst/>
            <a:ahLst/>
            <a:cxnLst/>
            <a:rect l="l" t="t" r="r" b="b"/>
            <a:pathLst>
              <a:path w="32149" h="35077" extrusionOk="0">
                <a:moveTo>
                  <a:pt x="15656" y="13266"/>
                </a:moveTo>
                <a:lnTo>
                  <a:pt x="16791" y="13385"/>
                </a:lnTo>
                <a:lnTo>
                  <a:pt x="17688" y="13565"/>
                </a:lnTo>
                <a:lnTo>
                  <a:pt x="18524" y="13864"/>
                </a:lnTo>
                <a:lnTo>
                  <a:pt x="19301" y="14282"/>
                </a:lnTo>
                <a:lnTo>
                  <a:pt x="19660" y="14521"/>
                </a:lnTo>
                <a:lnTo>
                  <a:pt x="19958" y="14760"/>
                </a:lnTo>
                <a:lnTo>
                  <a:pt x="20257" y="15059"/>
                </a:lnTo>
                <a:lnTo>
                  <a:pt x="20496" y="15417"/>
                </a:lnTo>
                <a:lnTo>
                  <a:pt x="20675" y="15776"/>
                </a:lnTo>
                <a:lnTo>
                  <a:pt x="20795" y="16134"/>
                </a:lnTo>
                <a:lnTo>
                  <a:pt x="20914" y="16553"/>
                </a:lnTo>
                <a:lnTo>
                  <a:pt x="20914" y="16971"/>
                </a:lnTo>
                <a:lnTo>
                  <a:pt x="20855" y="17449"/>
                </a:lnTo>
                <a:lnTo>
                  <a:pt x="20735" y="17927"/>
                </a:lnTo>
                <a:lnTo>
                  <a:pt x="20496" y="18524"/>
                </a:lnTo>
                <a:lnTo>
                  <a:pt x="20197" y="19002"/>
                </a:lnTo>
                <a:lnTo>
                  <a:pt x="19899" y="19481"/>
                </a:lnTo>
                <a:lnTo>
                  <a:pt x="19540" y="19899"/>
                </a:lnTo>
                <a:lnTo>
                  <a:pt x="19122" y="20317"/>
                </a:lnTo>
                <a:lnTo>
                  <a:pt x="18644" y="20676"/>
                </a:lnTo>
                <a:lnTo>
                  <a:pt x="18166" y="20974"/>
                </a:lnTo>
                <a:lnTo>
                  <a:pt x="17688" y="21213"/>
                </a:lnTo>
                <a:lnTo>
                  <a:pt x="17150" y="21452"/>
                </a:lnTo>
                <a:lnTo>
                  <a:pt x="16612" y="21691"/>
                </a:lnTo>
                <a:lnTo>
                  <a:pt x="16015" y="21811"/>
                </a:lnTo>
                <a:lnTo>
                  <a:pt x="15477" y="21930"/>
                </a:lnTo>
                <a:lnTo>
                  <a:pt x="14879" y="21990"/>
                </a:lnTo>
                <a:lnTo>
                  <a:pt x="14341" y="22050"/>
                </a:lnTo>
                <a:lnTo>
                  <a:pt x="13206" y="22050"/>
                </a:lnTo>
                <a:lnTo>
                  <a:pt x="12608" y="21930"/>
                </a:lnTo>
                <a:lnTo>
                  <a:pt x="12071" y="21811"/>
                </a:lnTo>
                <a:lnTo>
                  <a:pt x="11533" y="21691"/>
                </a:lnTo>
                <a:lnTo>
                  <a:pt x="10995" y="21452"/>
                </a:lnTo>
                <a:lnTo>
                  <a:pt x="10517" y="21213"/>
                </a:lnTo>
                <a:lnTo>
                  <a:pt x="10039" y="20915"/>
                </a:lnTo>
                <a:lnTo>
                  <a:pt x="9621" y="20616"/>
                </a:lnTo>
                <a:lnTo>
                  <a:pt x="9202" y="20257"/>
                </a:lnTo>
                <a:lnTo>
                  <a:pt x="8904" y="19839"/>
                </a:lnTo>
                <a:lnTo>
                  <a:pt x="8665" y="19421"/>
                </a:lnTo>
                <a:lnTo>
                  <a:pt x="8485" y="19002"/>
                </a:lnTo>
                <a:lnTo>
                  <a:pt x="8426" y="18524"/>
                </a:lnTo>
                <a:lnTo>
                  <a:pt x="8426" y="18046"/>
                </a:lnTo>
                <a:lnTo>
                  <a:pt x="8545" y="17509"/>
                </a:lnTo>
                <a:lnTo>
                  <a:pt x="8784" y="16971"/>
                </a:lnTo>
                <a:lnTo>
                  <a:pt x="9143" y="16373"/>
                </a:lnTo>
                <a:lnTo>
                  <a:pt x="9501" y="15955"/>
                </a:lnTo>
                <a:lnTo>
                  <a:pt x="9860" y="15537"/>
                </a:lnTo>
                <a:lnTo>
                  <a:pt x="10278" y="15118"/>
                </a:lnTo>
                <a:lnTo>
                  <a:pt x="10696" y="14820"/>
                </a:lnTo>
                <a:lnTo>
                  <a:pt x="11115" y="14461"/>
                </a:lnTo>
                <a:lnTo>
                  <a:pt x="11593" y="14222"/>
                </a:lnTo>
                <a:lnTo>
                  <a:pt x="12071" y="13983"/>
                </a:lnTo>
                <a:lnTo>
                  <a:pt x="12549" y="13744"/>
                </a:lnTo>
                <a:lnTo>
                  <a:pt x="13027" y="13565"/>
                </a:lnTo>
                <a:lnTo>
                  <a:pt x="13565" y="13445"/>
                </a:lnTo>
                <a:lnTo>
                  <a:pt x="14043" y="13326"/>
                </a:lnTo>
                <a:lnTo>
                  <a:pt x="14580" y="13266"/>
                </a:lnTo>
                <a:close/>
                <a:moveTo>
                  <a:pt x="15716" y="12190"/>
                </a:moveTo>
                <a:lnTo>
                  <a:pt x="14640" y="12310"/>
                </a:lnTo>
                <a:lnTo>
                  <a:pt x="13565" y="12549"/>
                </a:lnTo>
                <a:lnTo>
                  <a:pt x="12489" y="12907"/>
                </a:lnTo>
                <a:lnTo>
                  <a:pt x="11473" y="13326"/>
                </a:lnTo>
                <a:lnTo>
                  <a:pt x="10935" y="13625"/>
                </a:lnTo>
                <a:lnTo>
                  <a:pt x="10398" y="13983"/>
                </a:lnTo>
                <a:lnTo>
                  <a:pt x="9860" y="14401"/>
                </a:lnTo>
                <a:lnTo>
                  <a:pt x="9382" y="14879"/>
                </a:lnTo>
                <a:lnTo>
                  <a:pt x="8904" y="15357"/>
                </a:lnTo>
                <a:lnTo>
                  <a:pt x="8485" y="15895"/>
                </a:lnTo>
                <a:lnTo>
                  <a:pt x="8127" y="16433"/>
                </a:lnTo>
                <a:lnTo>
                  <a:pt x="7828" y="17031"/>
                </a:lnTo>
                <a:lnTo>
                  <a:pt x="7649" y="17628"/>
                </a:lnTo>
                <a:lnTo>
                  <a:pt x="7470" y="18226"/>
                </a:lnTo>
                <a:lnTo>
                  <a:pt x="7470" y="18823"/>
                </a:lnTo>
                <a:lnTo>
                  <a:pt x="7529" y="19421"/>
                </a:lnTo>
                <a:lnTo>
                  <a:pt x="7649" y="19959"/>
                </a:lnTo>
                <a:lnTo>
                  <a:pt x="7948" y="20556"/>
                </a:lnTo>
                <a:lnTo>
                  <a:pt x="8366" y="21094"/>
                </a:lnTo>
                <a:lnTo>
                  <a:pt x="8963" y="21572"/>
                </a:lnTo>
                <a:lnTo>
                  <a:pt x="9501" y="21990"/>
                </a:lnTo>
                <a:lnTo>
                  <a:pt x="10099" y="22289"/>
                </a:lnTo>
                <a:lnTo>
                  <a:pt x="10696" y="22588"/>
                </a:lnTo>
                <a:lnTo>
                  <a:pt x="11354" y="22827"/>
                </a:lnTo>
                <a:lnTo>
                  <a:pt x="12011" y="22946"/>
                </a:lnTo>
                <a:lnTo>
                  <a:pt x="12668" y="23066"/>
                </a:lnTo>
                <a:lnTo>
                  <a:pt x="13385" y="23126"/>
                </a:lnTo>
                <a:lnTo>
                  <a:pt x="14102" y="23185"/>
                </a:lnTo>
                <a:lnTo>
                  <a:pt x="14760" y="23126"/>
                </a:lnTo>
                <a:lnTo>
                  <a:pt x="15477" y="23006"/>
                </a:lnTo>
                <a:lnTo>
                  <a:pt x="16134" y="22887"/>
                </a:lnTo>
                <a:lnTo>
                  <a:pt x="16791" y="22707"/>
                </a:lnTo>
                <a:lnTo>
                  <a:pt x="17449" y="22468"/>
                </a:lnTo>
                <a:lnTo>
                  <a:pt x="18046" y="22169"/>
                </a:lnTo>
                <a:lnTo>
                  <a:pt x="18644" y="21871"/>
                </a:lnTo>
                <a:lnTo>
                  <a:pt x="19182" y="21512"/>
                </a:lnTo>
                <a:lnTo>
                  <a:pt x="19660" y="21094"/>
                </a:lnTo>
                <a:lnTo>
                  <a:pt x="20138" y="20676"/>
                </a:lnTo>
                <a:lnTo>
                  <a:pt x="20556" y="20198"/>
                </a:lnTo>
                <a:lnTo>
                  <a:pt x="20914" y="19660"/>
                </a:lnTo>
                <a:lnTo>
                  <a:pt x="21213" y="19122"/>
                </a:lnTo>
                <a:lnTo>
                  <a:pt x="21452" y="18584"/>
                </a:lnTo>
                <a:lnTo>
                  <a:pt x="21691" y="18046"/>
                </a:lnTo>
                <a:lnTo>
                  <a:pt x="21811" y="17449"/>
                </a:lnTo>
                <a:lnTo>
                  <a:pt x="21871" y="16851"/>
                </a:lnTo>
                <a:lnTo>
                  <a:pt x="21871" y="16313"/>
                </a:lnTo>
                <a:lnTo>
                  <a:pt x="21811" y="15776"/>
                </a:lnTo>
                <a:lnTo>
                  <a:pt x="21632" y="15238"/>
                </a:lnTo>
                <a:lnTo>
                  <a:pt x="21333" y="14700"/>
                </a:lnTo>
                <a:lnTo>
                  <a:pt x="20974" y="14222"/>
                </a:lnTo>
                <a:lnTo>
                  <a:pt x="20556" y="13744"/>
                </a:lnTo>
                <a:lnTo>
                  <a:pt x="19958" y="13326"/>
                </a:lnTo>
                <a:lnTo>
                  <a:pt x="19480" y="13027"/>
                </a:lnTo>
                <a:lnTo>
                  <a:pt x="18943" y="12788"/>
                </a:lnTo>
                <a:lnTo>
                  <a:pt x="18405" y="12549"/>
                </a:lnTo>
                <a:lnTo>
                  <a:pt x="17867" y="12429"/>
                </a:lnTo>
                <a:lnTo>
                  <a:pt x="17329" y="12310"/>
                </a:lnTo>
                <a:lnTo>
                  <a:pt x="16791" y="12190"/>
                </a:lnTo>
                <a:close/>
                <a:moveTo>
                  <a:pt x="26651" y="897"/>
                </a:moveTo>
                <a:lnTo>
                  <a:pt x="26950" y="956"/>
                </a:lnTo>
                <a:lnTo>
                  <a:pt x="27249" y="1076"/>
                </a:lnTo>
                <a:lnTo>
                  <a:pt x="27547" y="1195"/>
                </a:lnTo>
                <a:lnTo>
                  <a:pt x="27786" y="1375"/>
                </a:lnTo>
                <a:lnTo>
                  <a:pt x="28264" y="1853"/>
                </a:lnTo>
                <a:lnTo>
                  <a:pt x="28683" y="2391"/>
                </a:lnTo>
                <a:lnTo>
                  <a:pt x="28981" y="2988"/>
                </a:lnTo>
                <a:lnTo>
                  <a:pt x="29161" y="3586"/>
                </a:lnTo>
                <a:lnTo>
                  <a:pt x="29220" y="4123"/>
                </a:lnTo>
                <a:lnTo>
                  <a:pt x="29220" y="4601"/>
                </a:lnTo>
                <a:lnTo>
                  <a:pt x="29161" y="5139"/>
                </a:lnTo>
                <a:lnTo>
                  <a:pt x="29101" y="5617"/>
                </a:lnTo>
                <a:lnTo>
                  <a:pt x="28862" y="6693"/>
                </a:lnTo>
                <a:lnTo>
                  <a:pt x="28503" y="7709"/>
                </a:lnTo>
                <a:lnTo>
                  <a:pt x="27727" y="9740"/>
                </a:lnTo>
                <a:lnTo>
                  <a:pt x="27308" y="10696"/>
                </a:lnTo>
                <a:lnTo>
                  <a:pt x="27010" y="11653"/>
                </a:lnTo>
                <a:lnTo>
                  <a:pt x="26472" y="13505"/>
                </a:lnTo>
                <a:lnTo>
                  <a:pt x="25994" y="15477"/>
                </a:lnTo>
                <a:lnTo>
                  <a:pt x="25575" y="17389"/>
                </a:lnTo>
                <a:lnTo>
                  <a:pt x="25038" y="19361"/>
                </a:lnTo>
                <a:lnTo>
                  <a:pt x="24679" y="20257"/>
                </a:lnTo>
                <a:lnTo>
                  <a:pt x="24380" y="21213"/>
                </a:lnTo>
                <a:lnTo>
                  <a:pt x="23962" y="22110"/>
                </a:lnTo>
                <a:lnTo>
                  <a:pt x="23544" y="23006"/>
                </a:lnTo>
                <a:lnTo>
                  <a:pt x="23006" y="23843"/>
                </a:lnTo>
                <a:lnTo>
                  <a:pt x="22468" y="24619"/>
                </a:lnTo>
                <a:lnTo>
                  <a:pt x="21811" y="25337"/>
                </a:lnTo>
                <a:lnTo>
                  <a:pt x="21094" y="26054"/>
                </a:lnTo>
                <a:lnTo>
                  <a:pt x="20377" y="26591"/>
                </a:lnTo>
                <a:lnTo>
                  <a:pt x="19719" y="27069"/>
                </a:lnTo>
                <a:lnTo>
                  <a:pt x="18943" y="27488"/>
                </a:lnTo>
                <a:lnTo>
                  <a:pt x="18166" y="27846"/>
                </a:lnTo>
                <a:lnTo>
                  <a:pt x="17389" y="28205"/>
                </a:lnTo>
                <a:lnTo>
                  <a:pt x="16612" y="28444"/>
                </a:lnTo>
                <a:lnTo>
                  <a:pt x="15776" y="28623"/>
                </a:lnTo>
                <a:lnTo>
                  <a:pt x="14939" y="28802"/>
                </a:lnTo>
                <a:lnTo>
                  <a:pt x="14102" y="28862"/>
                </a:lnTo>
                <a:lnTo>
                  <a:pt x="13206" y="28922"/>
                </a:lnTo>
                <a:lnTo>
                  <a:pt x="12369" y="28922"/>
                </a:lnTo>
                <a:lnTo>
                  <a:pt x="11533" y="28862"/>
                </a:lnTo>
                <a:lnTo>
                  <a:pt x="10637" y="28743"/>
                </a:lnTo>
                <a:lnTo>
                  <a:pt x="9800" y="28563"/>
                </a:lnTo>
                <a:lnTo>
                  <a:pt x="9023" y="28384"/>
                </a:lnTo>
                <a:lnTo>
                  <a:pt x="8187" y="28085"/>
                </a:lnTo>
                <a:lnTo>
                  <a:pt x="7350" y="27786"/>
                </a:lnTo>
                <a:lnTo>
                  <a:pt x="6513" y="27428"/>
                </a:lnTo>
                <a:lnTo>
                  <a:pt x="5737" y="26950"/>
                </a:lnTo>
                <a:lnTo>
                  <a:pt x="4960" y="26472"/>
                </a:lnTo>
                <a:lnTo>
                  <a:pt x="4243" y="25934"/>
                </a:lnTo>
                <a:lnTo>
                  <a:pt x="3585" y="25337"/>
                </a:lnTo>
                <a:lnTo>
                  <a:pt x="2988" y="24679"/>
                </a:lnTo>
                <a:lnTo>
                  <a:pt x="2450" y="24022"/>
                </a:lnTo>
                <a:lnTo>
                  <a:pt x="2032" y="23245"/>
                </a:lnTo>
                <a:lnTo>
                  <a:pt x="1673" y="22528"/>
                </a:lnTo>
                <a:lnTo>
                  <a:pt x="1374" y="21691"/>
                </a:lnTo>
                <a:lnTo>
                  <a:pt x="1255" y="20855"/>
                </a:lnTo>
                <a:lnTo>
                  <a:pt x="1195" y="20018"/>
                </a:lnTo>
                <a:lnTo>
                  <a:pt x="1315" y="19122"/>
                </a:lnTo>
                <a:lnTo>
                  <a:pt x="1494" y="18226"/>
                </a:lnTo>
                <a:lnTo>
                  <a:pt x="1853" y="17270"/>
                </a:lnTo>
                <a:lnTo>
                  <a:pt x="2331" y="16433"/>
                </a:lnTo>
                <a:lnTo>
                  <a:pt x="2868" y="15596"/>
                </a:lnTo>
                <a:lnTo>
                  <a:pt x="3406" y="14879"/>
                </a:lnTo>
                <a:lnTo>
                  <a:pt x="4063" y="14222"/>
                </a:lnTo>
                <a:lnTo>
                  <a:pt x="4781" y="13565"/>
                </a:lnTo>
                <a:lnTo>
                  <a:pt x="5498" y="13027"/>
                </a:lnTo>
                <a:lnTo>
                  <a:pt x="6334" y="12489"/>
                </a:lnTo>
                <a:lnTo>
                  <a:pt x="7111" y="11951"/>
                </a:lnTo>
                <a:lnTo>
                  <a:pt x="8844" y="11055"/>
                </a:lnTo>
                <a:lnTo>
                  <a:pt x="10577" y="10218"/>
                </a:lnTo>
                <a:lnTo>
                  <a:pt x="12310" y="9382"/>
                </a:lnTo>
                <a:lnTo>
                  <a:pt x="13983" y="8605"/>
                </a:lnTo>
                <a:lnTo>
                  <a:pt x="14879" y="8127"/>
                </a:lnTo>
                <a:lnTo>
                  <a:pt x="15716" y="7649"/>
                </a:lnTo>
                <a:lnTo>
                  <a:pt x="16552" y="7171"/>
                </a:lnTo>
                <a:lnTo>
                  <a:pt x="17329" y="6573"/>
                </a:lnTo>
                <a:lnTo>
                  <a:pt x="18106" y="6036"/>
                </a:lnTo>
                <a:lnTo>
                  <a:pt x="18883" y="5378"/>
                </a:lnTo>
                <a:lnTo>
                  <a:pt x="19600" y="4721"/>
                </a:lnTo>
                <a:lnTo>
                  <a:pt x="20257" y="4004"/>
                </a:lnTo>
                <a:lnTo>
                  <a:pt x="21273" y="2869"/>
                </a:lnTo>
                <a:lnTo>
                  <a:pt x="21811" y="2331"/>
                </a:lnTo>
                <a:lnTo>
                  <a:pt x="22408" y="1912"/>
                </a:lnTo>
                <a:lnTo>
                  <a:pt x="22767" y="1673"/>
                </a:lnTo>
                <a:lnTo>
                  <a:pt x="23066" y="1554"/>
                </a:lnTo>
                <a:lnTo>
                  <a:pt x="23484" y="1434"/>
                </a:lnTo>
                <a:lnTo>
                  <a:pt x="23842" y="1375"/>
                </a:lnTo>
                <a:lnTo>
                  <a:pt x="24201" y="1375"/>
                </a:lnTo>
                <a:lnTo>
                  <a:pt x="24739" y="1494"/>
                </a:lnTo>
                <a:lnTo>
                  <a:pt x="25157" y="1554"/>
                </a:lnTo>
                <a:lnTo>
                  <a:pt x="25336" y="1554"/>
                </a:lnTo>
                <a:lnTo>
                  <a:pt x="25456" y="1494"/>
                </a:lnTo>
                <a:lnTo>
                  <a:pt x="25456" y="1315"/>
                </a:lnTo>
                <a:lnTo>
                  <a:pt x="25336" y="1195"/>
                </a:lnTo>
                <a:lnTo>
                  <a:pt x="25635" y="1016"/>
                </a:lnTo>
                <a:lnTo>
                  <a:pt x="25994" y="897"/>
                </a:lnTo>
                <a:close/>
                <a:moveTo>
                  <a:pt x="29878" y="3287"/>
                </a:moveTo>
                <a:lnTo>
                  <a:pt x="30356" y="3705"/>
                </a:lnTo>
                <a:lnTo>
                  <a:pt x="30655" y="4243"/>
                </a:lnTo>
                <a:lnTo>
                  <a:pt x="30953" y="4781"/>
                </a:lnTo>
                <a:lnTo>
                  <a:pt x="31133" y="5319"/>
                </a:lnTo>
                <a:lnTo>
                  <a:pt x="31252" y="5916"/>
                </a:lnTo>
                <a:lnTo>
                  <a:pt x="31252" y="6514"/>
                </a:lnTo>
                <a:lnTo>
                  <a:pt x="31252" y="7171"/>
                </a:lnTo>
                <a:lnTo>
                  <a:pt x="31192" y="7828"/>
                </a:lnTo>
                <a:lnTo>
                  <a:pt x="31133" y="8426"/>
                </a:lnTo>
                <a:lnTo>
                  <a:pt x="30953" y="9083"/>
                </a:lnTo>
                <a:lnTo>
                  <a:pt x="30595" y="10338"/>
                </a:lnTo>
                <a:lnTo>
                  <a:pt x="30177" y="11533"/>
                </a:lnTo>
                <a:lnTo>
                  <a:pt x="29758" y="12609"/>
                </a:lnTo>
                <a:lnTo>
                  <a:pt x="29220" y="14103"/>
                </a:lnTo>
                <a:lnTo>
                  <a:pt x="28802" y="15596"/>
                </a:lnTo>
                <a:lnTo>
                  <a:pt x="28444" y="17090"/>
                </a:lnTo>
                <a:lnTo>
                  <a:pt x="28085" y="18644"/>
                </a:lnTo>
                <a:lnTo>
                  <a:pt x="27786" y="20138"/>
                </a:lnTo>
                <a:lnTo>
                  <a:pt x="27368" y="21691"/>
                </a:lnTo>
                <a:lnTo>
                  <a:pt x="26950" y="23185"/>
                </a:lnTo>
                <a:lnTo>
                  <a:pt x="26412" y="24619"/>
                </a:lnTo>
                <a:lnTo>
                  <a:pt x="25814" y="25815"/>
                </a:lnTo>
                <a:lnTo>
                  <a:pt x="25217" y="27010"/>
                </a:lnTo>
                <a:lnTo>
                  <a:pt x="24500" y="28085"/>
                </a:lnTo>
                <a:lnTo>
                  <a:pt x="23723" y="29161"/>
                </a:lnTo>
                <a:lnTo>
                  <a:pt x="22827" y="30117"/>
                </a:lnTo>
                <a:lnTo>
                  <a:pt x="21871" y="31013"/>
                </a:lnTo>
                <a:lnTo>
                  <a:pt x="20855" y="31850"/>
                </a:lnTo>
                <a:lnTo>
                  <a:pt x="19779" y="32567"/>
                </a:lnTo>
                <a:lnTo>
                  <a:pt x="19062" y="32925"/>
                </a:lnTo>
                <a:lnTo>
                  <a:pt x="18345" y="33224"/>
                </a:lnTo>
                <a:lnTo>
                  <a:pt x="17628" y="33523"/>
                </a:lnTo>
                <a:lnTo>
                  <a:pt x="16971" y="33702"/>
                </a:lnTo>
                <a:lnTo>
                  <a:pt x="16254" y="33882"/>
                </a:lnTo>
                <a:lnTo>
                  <a:pt x="15537" y="34001"/>
                </a:lnTo>
                <a:lnTo>
                  <a:pt x="14879" y="34061"/>
                </a:lnTo>
                <a:lnTo>
                  <a:pt x="14222" y="34121"/>
                </a:lnTo>
                <a:lnTo>
                  <a:pt x="13565" y="34061"/>
                </a:lnTo>
                <a:lnTo>
                  <a:pt x="12848" y="34001"/>
                </a:lnTo>
                <a:lnTo>
                  <a:pt x="12190" y="33941"/>
                </a:lnTo>
                <a:lnTo>
                  <a:pt x="11593" y="33762"/>
                </a:lnTo>
                <a:lnTo>
                  <a:pt x="10935" y="33642"/>
                </a:lnTo>
                <a:lnTo>
                  <a:pt x="10338" y="33403"/>
                </a:lnTo>
                <a:lnTo>
                  <a:pt x="9680" y="33164"/>
                </a:lnTo>
                <a:lnTo>
                  <a:pt x="9083" y="32866"/>
                </a:lnTo>
                <a:lnTo>
                  <a:pt x="7948" y="32208"/>
                </a:lnTo>
                <a:lnTo>
                  <a:pt x="6812" y="31432"/>
                </a:lnTo>
                <a:lnTo>
                  <a:pt x="5737" y="30535"/>
                </a:lnTo>
                <a:lnTo>
                  <a:pt x="4781" y="29519"/>
                </a:lnTo>
                <a:lnTo>
                  <a:pt x="3824" y="28444"/>
                </a:lnTo>
                <a:lnTo>
                  <a:pt x="2988" y="27249"/>
                </a:lnTo>
                <a:lnTo>
                  <a:pt x="2211" y="26054"/>
                </a:lnTo>
                <a:lnTo>
                  <a:pt x="1554" y="24739"/>
                </a:lnTo>
                <a:lnTo>
                  <a:pt x="1972" y="25277"/>
                </a:lnTo>
                <a:lnTo>
                  <a:pt x="2390" y="25815"/>
                </a:lnTo>
                <a:lnTo>
                  <a:pt x="2868" y="26293"/>
                </a:lnTo>
                <a:lnTo>
                  <a:pt x="3346" y="26711"/>
                </a:lnTo>
                <a:lnTo>
                  <a:pt x="3884" y="27189"/>
                </a:lnTo>
                <a:lnTo>
                  <a:pt x="4422" y="27547"/>
                </a:lnTo>
                <a:lnTo>
                  <a:pt x="5617" y="28265"/>
                </a:lnTo>
                <a:lnTo>
                  <a:pt x="6812" y="28862"/>
                </a:lnTo>
                <a:lnTo>
                  <a:pt x="8127" y="29340"/>
                </a:lnTo>
                <a:lnTo>
                  <a:pt x="9441" y="29699"/>
                </a:lnTo>
                <a:lnTo>
                  <a:pt x="10816" y="29938"/>
                </a:lnTo>
                <a:lnTo>
                  <a:pt x="12190" y="29997"/>
                </a:lnTo>
                <a:lnTo>
                  <a:pt x="13624" y="29997"/>
                </a:lnTo>
                <a:lnTo>
                  <a:pt x="14939" y="29878"/>
                </a:lnTo>
                <a:lnTo>
                  <a:pt x="16313" y="29579"/>
                </a:lnTo>
                <a:lnTo>
                  <a:pt x="17628" y="29221"/>
                </a:lnTo>
                <a:lnTo>
                  <a:pt x="18225" y="28982"/>
                </a:lnTo>
                <a:lnTo>
                  <a:pt x="18883" y="28683"/>
                </a:lnTo>
                <a:lnTo>
                  <a:pt x="19480" y="28384"/>
                </a:lnTo>
                <a:lnTo>
                  <a:pt x="20018" y="28026"/>
                </a:lnTo>
                <a:lnTo>
                  <a:pt x="20616" y="27667"/>
                </a:lnTo>
                <a:lnTo>
                  <a:pt x="21094" y="27249"/>
                </a:lnTo>
                <a:lnTo>
                  <a:pt x="21691" y="26771"/>
                </a:lnTo>
                <a:lnTo>
                  <a:pt x="22229" y="26173"/>
                </a:lnTo>
                <a:lnTo>
                  <a:pt x="22767" y="25635"/>
                </a:lnTo>
                <a:lnTo>
                  <a:pt x="23185" y="24978"/>
                </a:lnTo>
                <a:lnTo>
                  <a:pt x="23603" y="24380"/>
                </a:lnTo>
                <a:lnTo>
                  <a:pt x="24022" y="23723"/>
                </a:lnTo>
                <a:lnTo>
                  <a:pt x="24380" y="23066"/>
                </a:lnTo>
                <a:lnTo>
                  <a:pt x="24679" y="22349"/>
                </a:lnTo>
                <a:lnTo>
                  <a:pt x="25217" y="20915"/>
                </a:lnTo>
                <a:lnTo>
                  <a:pt x="25695" y="19481"/>
                </a:lnTo>
                <a:lnTo>
                  <a:pt x="26113" y="17987"/>
                </a:lnTo>
                <a:lnTo>
                  <a:pt x="26472" y="16493"/>
                </a:lnTo>
                <a:lnTo>
                  <a:pt x="27308" y="13027"/>
                </a:lnTo>
                <a:lnTo>
                  <a:pt x="27846" y="11354"/>
                </a:lnTo>
                <a:lnTo>
                  <a:pt x="28444" y="9681"/>
                </a:lnTo>
                <a:lnTo>
                  <a:pt x="29041" y="8127"/>
                </a:lnTo>
                <a:lnTo>
                  <a:pt x="29340" y="7350"/>
                </a:lnTo>
                <a:lnTo>
                  <a:pt x="29639" y="6514"/>
                </a:lnTo>
                <a:lnTo>
                  <a:pt x="29818" y="5737"/>
                </a:lnTo>
                <a:lnTo>
                  <a:pt x="29938" y="4960"/>
                </a:lnTo>
                <a:lnTo>
                  <a:pt x="29997" y="4123"/>
                </a:lnTo>
                <a:lnTo>
                  <a:pt x="29878" y="3287"/>
                </a:lnTo>
                <a:close/>
                <a:moveTo>
                  <a:pt x="26292" y="0"/>
                </a:moveTo>
                <a:lnTo>
                  <a:pt x="25994" y="60"/>
                </a:lnTo>
                <a:lnTo>
                  <a:pt x="25755" y="120"/>
                </a:lnTo>
                <a:lnTo>
                  <a:pt x="25336" y="359"/>
                </a:lnTo>
                <a:lnTo>
                  <a:pt x="24918" y="598"/>
                </a:lnTo>
                <a:lnTo>
                  <a:pt x="24500" y="777"/>
                </a:lnTo>
                <a:lnTo>
                  <a:pt x="24082" y="837"/>
                </a:lnTo>
                <a:lnTo>
                  <a:pt x="23245" y="837"/>
                </a:lnTo>
                <a:lnTo>
                  <a:pt x="23006" y="897"/>
                </a:lnTo>
                <a:lnTo>
                  <a:pt x="22767" y="956"/>
                </a:lnTo>
                <a:lnTo>
                  <a:pt x="22289" y="1195"/>
                </a:lnTo>
                <a:lnTo>
                  <a:pt x="21811" y="1434"/>
                </a:lnTo>
                <a:lnTo>
                  <a:pt x="21393" y="1793"/>
                </a:lnTo>
                <a:lnTo>
                  <a:pt x="20974" y="2151"/>
                </a:lnTo>
                <a:lnTo>
                  <a:pt x="20257" y="2928"/>
                </a:lnTo>
                <a:lnTo>
                  <a:pt x="19480" y="3705"/>
                </a:lnTo>
                <a:lnTo>
                  <a:pt x="18584" y="4601"/>
                </a:lnTo>
                <a:lnTo>
                  <a:pt x="17568" y="5378"/>
                </a:lnTo>
                <a:lnTo>
                  <a:pt x="16552" y="6095"/>
                </a:lnTo>
                <a:lnTo>
                  <a:pt x="15417" y="6753"/>
                </a:lnTo>
                <a:lnTo>
                  <a:pt x="14341" y="7350"/>
                </a:lnTo>
                <a:lnTo>
                  <a:pt x="13146" y="7948"/>
                </a:lnTo>
                <a:lnTo>
                  <a:pt x="10816" y="8964"/>
                </a:lnTo>
                <a:lnTo>
                  <a:pt x="8485" y="10099"/>
                </a:lnTo>
                <a:lnTo>
                  <a:pt x="7410" y="10637"/>
                </a:lnTo>
                <a:lnTo>
                  <a:pt x="6274" y="11294"/>
                </a:lnTo>
                <a:lnTo>
                  <a:pt x="5259" y="12011"/>
                </a:lnTo>
                <a:lnTo>
                  <a:pt x="4243" y="12788"/>
                </a:lnTo>
                <a:lnTo>
                  <a:pt x="3287" y="13625"/>
                </a:lnTo>
                <a:lnTo>
                  <a:pt x="2450" y="14581"/>
                </a:lnTo>
                <a:lnTo>
                  <a:pt x="2032" y="15059"/>
                </a:lnTo>
                <a:lnTo>
                  <a:pt x="1733" y="15596"/>
                </a:lnTo>
                <a:lnTo>
                  <a:pt x="1374" y="16134"/>
                </a:lnTo>
                <a:lnTo>
                  <a:pt x="1076" y="16732"/>
                </a:lnTo>
                <a:lnTo>
                  <a:pt x="837" y="17329"/>
                </a:lnTo>
                <a:lnTo>
                  <a:pt x="598" y="17927"/>
                </a:lnTo>
                <a:lnTo>
                  <a:pt x="418" y="18524"/>
                </a:lnTo>
                <a:lnTo>
                  <a:pt x="239" y="19182"/>
                </a:lnTo>
                <a:lnTo>
                  <a:pt x="120" y="19839"/>
                </a:lnTo>
                <a:lnTo>
                  <a:pt x="60" y="20496"/>
                </a:lnTo>
                <a:lnTo>
                  <a:pt x="0" y="21154"/>
                </a:lnTo>
                <a:lnTo>
                  <a:pt x="0" y="21751"/>
                </a:lnTo>
                <a:lnTo>
                  <a:pt x="0" y="22409"/>
                </a:lnTo>
                <a:lnTo>
                  <a:pt x="120" y="23006"/>
                </a:lnTo>
                <a:lnTo>
                  <a:pt x="239" y="23663"/>
                </a:lnTo>
                <a:lnTo>
                  <a:pt x="418" y="24261"/>
                </a:lnTo>
                <a:lnTo>
                  <a:pt x="956" y="25456"/>
                </a:lnTo>
                <a:lnTo>
                  <a:pt x="1554" y="26651"/>
                </a:lnTo>
                <a:lnTo>
                  <a:pt x="2331" y="27846"/>
                </a:lnTo>
                <a:lnTo>
                  <a:pt x="3167" y="29041"/>
                </a:lnTo>
                <a:lnTo>
                  <a:pt x="4063" y="30177"/>
                </a:lnTo>
                <a:lnTo>
                  <a:pt x="5020" y="31193"/>
                </a:lnTo>
                <a:lnTo>
                  <a:pt x="6035" y="32089"/>
                </a:lnTo>
                <a:lnTo>
                  <a:pt x="7051" y="32925"/>
                </a:lnTo>
                <a:lnTo>
                  <a:pt x="7589" y="33284"/>
                </a:lnTo>
                <a:lnTo>
                  <a:pt x="8187" y="33642"/>
                </a:lnTo>
                <a:lnTo>
                  <a:pt x="8784" y="33941"/>
                </a:lnTo>
                <a:lnTo>
                  <a:pt x="9322" y="34180"/>
                </a:lnTo>
                <a:lnTo>
                  <a:pt x="10517" y="34599"/>
                </a:lnTo>
                <a:lnTo>
                  <a:pt x="11712" y="34897"/>
                </a:lnTo>
                <a:lnTo>
                  <a:pt x="12907" y="35017"/>
                </a:lnTo>
                <a:lnTo>
                  <a:pt x="14162" y="35077"/>
                </a:lnTo>
                <a:lnTo>
                  <a:pt x="15357" y="34957"/>
                </a:lnTo>
                <a:lnTo>
                  <a:pt x="16552" y="34718"/>
                </a:lnTo>
                <a:lnTo>
                  <a:pt x="17688" y="34419"/>
                </a:lnTo>
                <a:lnTo>
                  <a:pt x="18823" y="33941"/>
                </a:lnTo>
                <a:lnTo>
                  <a:pt x="19958" y="33403"/>
                </a:lnTo>
                <a:lnTo>
                  <a:pt x="21034" y="32746"/>
                </a:lnTo>
                <a:lnTo>
                  <a:pt x="22050" y="32029"/>
                </a:lnTo>
                <a:lnTo>
                  <a:pt x="23006" y="31193"/>
                </a:lnTo>
                <a:lnTo>
                  <a:pt x="23902" y="30296"/>
                </a:lnTo>
                <a:lnTo>
                  <a:pt x="24679" y="29280"/>
                </a:lnTo>
                <a:lnTo>
                  <a:pt x="25575" y="28085"/>
                </a:lnTo>
                <a:lnTo>
                  <a:pt x="26292" y="26830"/>
                </a:lnTo>
                <a:lnTo>
                  <a:pt x="26890" y="25516"/>
                </a:lnTo>
                <a:lnTo>
                  <a:pt x="27428" y="24141"/>
                </a:lnTo>
                <a:lnTo>
                  <a:pt x="27846" y="22767"/>
                </a:lnTo>
                <a:lnTo>
                  <a:pt x="28264" y="21393"/>
                </a:lnTo>
                <a:lnTo>
                  <a:pt x="28922" y="18524"/>
                </a:lnTo>
                <a:lnTo>
                  <a:pt x="29280" y="17031"/>
                </a:lnTo>
                <a:lnTo>
                  <a:pt x="29699" y="15537"/>
                </a:lnTo>
                <a:lnTo>
                  <a:pt x="30117" y="14043"/>
                </a:lnTo>
                <a:lnTo>
                  <a:pt x="30655" y="12609"/>
                </a:lnTo>
                <a:lnTo>
                  <a:pt x="31252" y="11055"/>
                </a:lnTo>
                <a:lnTo>
                  <a:pt x="31551" y="10218"/>
                </a:lnTo>
                <a:lnTo>
                  <a:pt x="31790" y="9442"/>
                </a:lnTo>
                <a:lnTo>
                  <a:pt x="31969" y="8605"/>
                </a:lnTo>
                <a:lnTo>
                  <a:pt x="32089" y="7768"/>
                </a:lnTo>
                <a:lnTo>
                  <a:pt x="32148" y="6932"/>
                </a:lnTo>
                <a:lnTo>
                  <a:pt x="32089" y="6036"/>
                </a:lnTo>
                <a:lnTo>
                  <a:pt x="31969" y="5438"/>
                </a:lnTo>
                <a:lnTo>
                  <a:pt x="31790" y="4900"/>
                </a:lnTo>
                <a:lnTo>
                  <a:pt x="31611" y="4362"/>
                </a:lnTo>
                <a:lnTo>
                  <a:pt x="31372" y="3884"/>
                </a:lnTo>
                <a:lnTo>
                  <a:pt x="31073" y="3406"/>
                </a:lnTo>
                <a:lnTo>
                  <a:pt x="30714" y="2928"/>
                </a:lnTo>
                <a:lnTo>
                  <a:pt x="30296" y="2510"/>
                </a:lnTo>
                <a:lnTo>
                  <a:pt x="29878" y="2092"/>
                </a:lnTo>
                <a:lnTo>
                  <a:pt x="29101" y="1315"/>
                </a:lnTo>
                <a:lnTo>
                  <a:pt x="28742" y="956"/>
                </a:lnTo>
                <a:lnTo>
                  <a:pt x="28324" y="658"/>
                </a:lnTo>
                <a:lnTo>
                  <a:pt x="27846" y="359"/>
                </a:lnTo>
                <a:lnTo>
                  <a:pt x="27368" y="180"/>
                </a:lnTo>
                <a:lnTo>
                  <a:pt x="26830"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120" name="Google Shape;120;p4"/>
          <p:cNvSpPr/>
          <p:nvPr/>
        </p:nvSpPr>
        <p:spPr>
          <a:xfrm rot="942660">
            <a:off x="4585376" y="4393088"/>
            <a:ext cx="833403" cy="485179"/>
          </a:xfrm>
          <a:custGeom>
            <a:avLst/>
            <a:gdLst/>
            <a:ahLst/>
            <a:cxnLst/>
            <a:rect l="l" t="t" r="r" b="b"/>
            <a:pathLst>
              <a:path w="38185" h="22230" extrusionOk="0">
                <a:moveTo>
                  <a:pt x="19481" y="6633"/>
                </a:moveTo>
                <a:lnTo>
                  <a:pt x="19003" y="6693"/>
                </a:lnTo>
                <a:lnTo>
                  <a:pt x="18465" y="6813"/>
                </a:lnTo>
                <a:lnTo>
                  <a:pt x="17808" y="7052"/>
                </a:lnTo>
                <a:lnTo>
                  <a:pt x="17509" y="7231"/>
                </a:lnTo>
                <a:lnTo>
                  <a:pt x="17270" y="7410"/>
                </a:lnTo>
                <a:lnTo>
                  <a:pt x="17151" y="7649"/>
                </a:lnTo>
                <a:lnTo>
                  <a:pt x="17151" y="7709"/>
                </a:lnTo>
                <a:lnTo>
                  <a:pt x="17151" y="7829"/>
                </a:lnTo>
                <a:lnTo>
                  <a:pt x="17330" y="8187"/>
                </a:lnTo>
                <a:lnTo>
                  <a:pt x="17569" y="8486"/>
                </a:lnTo>
                <a:lnTo>
                  <a:pt x="17868" y="8665"/>
                </a:lnTo>
                <a:lnTo>
                  <a:pt x="18226" y="8844"/>
                </a:lnTo>
                <a:lnTo>
                  <a:pt x="18645" y="8904"/>
                </a:lnTo>
                <a:lnTo>
                  <a:pt x="19123" y="8964"/>
                </a:lnTo>
                <a:lnTo>
                  <a:pt x="19601" y="8964"/>
                </a:lnTo>
                <a:lnTo>
                  <a:pt x="20079" y="8904"/>
                </a:lnTo>
                <a:lnTo>
                  <a:pt x="20975" y="8785"/>
                </a:lnTo>
                <a:lnTo>
                  <a:pt x="21752" y="8546"/>
                </a:lnTo>
                <a:lnTo>
                  <a:pt x="22051" y="8366"/>
                </a:lnTo>
                <a:lnTo>
                  <a:pt x="22230" y="8247"/>
                </a:lnTo>
                <a:lnTo>
                  <a:pt x="22349" y="8127"/>
                </a:lnTo>
                <a:lnTo>
                  <a:pt x="22290" y="7948"/>
                </a:lnTo>
                <a:lnTo>
                  <a:pt x="22409" y="8008"/>
                </a:lnTo>
                <a:lnTo>
                  <a:pt x="22529" y="7948"/>
                </a:lnTo>
                <a:lnTo>
                  <a:pt x="22708" y="7888"/>
                </a:lnTo>
                <a:lnTo>
                  <a:pt x="22768" y="7769"/>
                </a:lnTo>
                <a:lnTo>
                  <a:pt x="22768" y="7709"/>
                </a:lnTo>
                <a:lnTo>
                  <a:pt x="22768" y="7590"/>
                </a:lnTo>
                <a:lnTo>
                  <a:pt x="22708" y="7470"/>
                </a:lnTo>
                <a:lnTo>
                  <a:pt x="22290" y="7231"/>
                </a:lnTo>
                <a:lnTo>
                  <a:pt x="21871" y="6992"/>
                </a:lnTo>
                <a:lnTo>
                  <a:pt x="21393" y="6813"/>
                </a:lnTo>
                <a:lnTo>
                  <a:pt x="20915" y="6693"/>
                </a:lnTo>
                <a:lnTo>
                  <a:pt x="20437" y="6633"/>
                </a:lnTo>
                <a:close/>
                <a:moveTo>
                  <a:pt x="36452" y="1136"/>
                </a:moveTo>
                <a:lnTo>
                  <a:pt x="36033" y="1255"/>
                </a:lnTo>
                <a:lnTo>
                  <a:pt x="35555" y="1375"/>
                </a:lnTo>
                <a:lnTo>
                  <a:pt x="31253" y="2331"/>
                </a:lnTo>
                <a:lnTo>
                  <a:pt x="26951" y="3287"/>
                </a:lnTo>
                <a:lnTo>
                  <a:pt x="22648" y="4124"/>
                </a:lnTo>
                <a:lnTo>
                  <a:pt x="20437" y="4482"/>
                </a:lnTo>
                <a:lnTo>
                  <a:pt x="18286" y="4781"/>
                </a:lnTo>
                <a:lnTo>
                  <a:pt x="13804" y="5319"/>
                </a:lnTo>
                <a:lnTo>
                  <a:pt x="11593" y="5498"/>
                </a:lnTo>
                <a:lnTo>
                  <a:pt x="9323" y="5677"/>
                </a:lnTo>
                <a:lnTo>
                  <a:pt x="6873" y="5797"/>
                </a:lnTo>
                <a:lnTo>
                  <a:pt x="4363" y="5916"/>
                </a:lnTo>
                <a:lnTo>
                  <a:pt x="2092" y="6096"/>
                </a:lnTo>
                <a:lnTo>
                  <a:pt x="1256" y="6275"/>
                </a:lnTo>
                <a:lnTo>
                  <a:pt x="897" y="6394"/>
                </a:lnTo>
                <a:lnTo>
                  <a:pt x="838" y="6454"/>
                </a:lnTo>
                <a:lnTo>
                  <a:pt x="957" y="6514"/>
                </a:lnTo>
                <a:lnTo>
                  <a:pt x="2033" y="6633"/>
                </a:lnTo>
                <a:lnTo>
                  <a:pt x="1853" y="6872"/>
                </a:lnTo>
                <a:lnTo>
                  <a:pt x="1794" y="7171"/>
                </a:lnTo>
                <a:lnTo>
                  <a:pt x="1794" y="7530"/>
                </a:lnTo>
                <a:lnTo>
                  <a:pt x="1794" y="7948"/>
                </a:lnTo>
                <a:lnTo>
                  <a:pt x="1913" y="8366"/>
                </a:lnTo>
                <a:lnTo>
                  <a:pt x="2033" y="8844"/>
                </a:lnTo>
                <a:lnTo>
                  <a:pt x="2391" y="9741"/>
                </a:lnTo>
                <a:lnTo>
                  <a:pt x="2869" y="10697"/>
                </a:lnTo>
                <a:lnTo>
                  <a:pt x="3288" y="11533"/>
                </a:lnTo>
                <a:lnTo>
                  <a:pt x="4064" y="12728"/>
                </a:lnTo>
                <a:lnTo>
                  <a:pt x="4602" y="13386"/>
                </a:lnTo>
                <a:lnTo>
                  <a:pt x="5140" y="14043"/>
                </a:lnTo>
                <a:lnTo>
                  <a:pt x="5737" y="14700"/>
                </a:lnTo>
                <a:lnTo>
                  <a:pt x="6395" y="15298"/>
                </a:lnTo>
                <a:lnTo>
                  <a:pt x="7112" y="15836"/>
                </a:lnTo>
                <a:lnTo>
                  <a:pt x="7769" y="16374"/>
                </a:lnTo>
                <a:lnTo>
                  <a:pt x="8546" y="16852"/>
                </a:lnTo>
                <a:lnTo>
                  <a:pt x="9323" y="17270"/>
                </a:lnTo>
                <a:lnTo>
                  <a:pt x="10996" y="18106"/>
                </a:lnTo>
                <a:lnTo>
                  <a:pt x="12729" y="18823"/>
                </a:lnTo>
                <a:lnTo>
                  <a:pt x="14581" y="19421"/>
                </a:lnTo>
                <a:lnTo>
                  <a:pt x="16374" y="19899"/>
                </a:lnTo>
                <a:lnTo>
                  <a:pt x="17390" y="20078"/>
                </a:lnTo>
                <a:lnTo>
                  <a:pt x="18406" y="20138"/>
                </a:lnTo>
                <a:lnTo>
                  <a:pt x="19421" y="20198"/>
                </a:lnTo>
                <a:lnTo>
                  <a:pt x="20437" y="20258"/>
                </a:lnTo>
                <a:lnTo>
                  <a:pt x="21035" y="20138"/>
                </a:lnTo>
                <a:lnTo>
                  <a:pt x="21931" y="20019"/>
                </a:lnTo>
                <a:lnTo>
                  <a:pt x="23186" y="19780"/>
                </a:lnTo>
                <a:lnTo>
                  <a:pt x="22827" y="19600"/>
                </a:lnTo>
                <a:lnTo>
                  <a:pt x="22469" y="19541"/>
                </a:lnTo>
                <a:lnTo>
                  <a:pt x="22051" y="19481"/>
                </a:lnTo>
                <a:lnTo>
                  <a:pt x="21632" y="19481"/>
                </a:lnTo>
                <a:lnTo>
                  <a:pt x="20856" y="19600"/>
                </a:lnTo>
                <a:lnTo>
                  <a:pt x="20079" y="19660"/>
                </a:lnTo>
                <a:lnTo>
                  <a:pt x="19123" y="19600"/>
                </a:lnTo>
                <a:lnTo>
                  <a:pt x="18226" y="19541"/>
                </a:lnTo>
                <a:lnTo>
                  <a:pt x="17330" y="19421"/>
                </a:lnTo>
                <a:lnTo>
                  <a:pt x="16434" y="19242"/>
                </a:lnTo>
                <a:lnTo>
                  <a:pt x="14522" y="18764"/>
                </a:lnTo>
                <a:lnTo>
                  <a:pt x="13565" y="18465"/>
                </a:lnTo>
                <a:lnTo>
                  <a:pt x="12669" y="18166"/>
                </a:lnTo>
                <a:lnTo>
                  <a:pt x="11713" y="17748"/>
                </a:lnTo>
                <a:lnTo>
                  <a:pt x="10817" y="17389"/>
                </a:lnTo>
                <a:lnTo>
                  <a:pt x="9920" y="16911"/>
                </a:lnTo>
                <a:lnTo>
                  <a:pt x="9084" y="16493"/>
                </a:lnTo>
                <a:lnTo>
                  <a:pt x="8426" y="16075"/>
                </a:lnTo>
                <a:lnTo>
                  <a:pt x="7769" y="15597"/>
                </a:lnTo>
                <a:lnTo>
                  <a:pt x="7112" y="15119"/>
                </a:lnTo>
                <a:lnTo>
                  <a:pt x="6574" y="14581"/>
                </a:lnTo>
                <a:lnTo>
                  <a:pt x="5976" y="13983"/>
                </a:lnTo>
                <a:lnTo>
                  <a:pt x="5498" y="13446"/>
                </a:lnTo>
                <a:lnTo>
                  <a:pt x="4961" y="12788"/>
                </a:lnTo>
                <a:lnTo>
                  <a:pt x="4542" y="12131"/>
                </a:lnTo>
                <a:lnTo>
                  <a:pt x="4184" y="11533"/>
                </a:lnTo>
                <a:lnTo>
                  <a:pt x="3825" y="10876"/>
                </a:lnTo>
                <a:lnTo>
                  <a:pt x="3527" y="10278"/>
                </a:lnTo>
                <a:lnTo>
                  <a:pt x="3288" y="9621"/>
                </a:lnTo>
                <a:lnTo>
                  <a:pt x="3048" y="8844"/>
                </a:lnTo>
                <a:lnTo>
                  <a:pt x="2929" y="8068"/>
                </a:lnTo>
                <a:lnTo>
                  <a:pt x="2750" y="7350"/>
                </a:lnTo>
                <a:lnTo>
                  <a:pt x="2630" y="6992"/>
                </a:lnTo>
                <a:lnTo>
                  <a:pt x="2511" y="6633"/>
                </a:lnTo>
                <a:lnTo>
                  <a:pt x="4483" y="6633"/>
                </a:lnTo>
                <a:lnTo>
                  <a:pt x="6514" y="6454"/>
                </a:lnTo>
                <a:lnTo>
                  <a:pt x="7530" y="6335"/>
                </a:lnTo>
                <a:lnTo>
                  <a:pt x="8546" y="6275"/>
                </a:lnTo>
                <a:lnTo>
                  <a:pt x="9502" y="6275"/>
                </a:lnTo>
                <a:lnTo>
                  <a:pt x="10458" y="6394"/>
                </a:lnTo>
                <a:lnTo>
                  <a:pt x="10996" y="6454"/>
                </a:lnTo>
                <a:lnTo>
                  <a:pt x="11115" y="6454"/>
                </a:lnTo>
                <a:lnTo>
                  <a:pt x="11235" y="6514"/>
                </a:lnTo>
                <a:lnTo>
                  <a:pt x="11354" y="6753"/>
                </a:lnTo>
                <a:lnTo>
                  <a:pt x="11593" y="7291"/>
                </a:lnTo>
                <a:lnTo>
                  <a:pt x="11773" y="7530"/>
                </a:lnTo>
                <a:lnTo>
                  <a:pt x="12012" y="7769"/>
                </a:lnTo>
                <a:lnTo>
                  <a:pt x="12490" y="8187"/>
                </a:lnTo>
                <a:lnTo>
                  <a:pt x="13147" y="8665"/>
                </a:lnTo>
                <a:lnTo>
                  <a:pt x="13864" y="9024"/>
                </a:lnTo>
                <a:lnTo>
                  <a:pt x="15358" y="9681"/>
                </a:lnTo>
                <a:lnTo>
                  <a:pt x="16135" y="9980"/>
                </a:lnTo>
                <a:lnTo>
                  <a:pt x="16912" y="10278"/>
                </a:lnTo>
                <a:lnTo>
                  <a:pt x="17689" y="10518"/>
                </a:lnTo>
                <a:lnTo>
                  <a:pt x="18465" y="10697"/>
                </a:lnTo>
                <a:lnTo>
                  <a:pt x="19302" y="10876"/>
                </a:lnTo>
                <a:lnTo>
                  <a:pt x="20079" y="10936"/>
                </a:lnTo>
                <a:lnTo>
                  <a:pt x="20856" y="10996"/>
                </a:lnTo>
                <a:lnTo>
                  <a:pt x="21632" y="10936"/>
                </a:lnTo>
                <a:lnTo>
                  <a:pt x="22409" y="10816"/>
                </a:lnTo>
                <a:lnTo>
                  <a:pt x="23126" y="10637"/>
                </a:lnTo>
                <a:lnTo>
                  <a:pt x="23843" y="10398"/>
                </a:lnTo>
                <a:lnTo>
                  <a:pt x="24501" y="10039"/>
                </a:lnTo>
                <a:lnTo>
                  <a:pt x="25158" y="9621"/>
                </a:lnTo>
                <a:lnTo>
                  <a:pt x="25815" y="9083"/>
                </a:lnTo>
                <a:lnTo>
                  <a:pt x="26413" y="8486"/>
                </a:lnTo>
                <a:lnTo>
                  <a:pt x="26951" y="7769"/>
                </a:lnTo>
                <a:lnTo>
                  <a:pt x="27309" y="7171"/>
                </a:lnTo>
                <a:lnTo>
                  <a:pt x="27727" y="6454"/>
                </a:lnTo>
                <a:lnTo>
                  <a:pt x="28026" y="5737"/>
                </a:lnTo>
                <a:lnTo>
                  <a:pt x="28146" y="5379"/>
                </a:lnTo>
                <a:lnTo>
                  <a:pt x="28205" y="5080"/>
                </a:lnTo>
                <a:lnTo>
                  <a:pt x="28205" y="4482"/>
                </a:lnTo>
                <a:lnTo>
                  <a:pt x="28205" y="4363"/>
                </a:lnTo>
                <a:lnTo>
                  <a:pt x="28146" y="4303"/>
                </a:lnTo>
                <a:lnTo>
                  <a:pt x="28086" y="4363"/>
                </a:lnTo>
                <a:lnTo>
                  <a:pt x="27966" y="4482"/>
                </a:lnTo>
                <a:lnTo>
                  <a:pt x="27668" y="4960"/>
                </a:lnTo>
                <a:lnTo>
                  <a:pt x="26831" y="6514"/>
                </a:lnTo>
                <a:lnTo>
                  <a:pt x="26413" y="7231"/>
                </a:lnTo>
                <a:lnTo>
                  <a:pt x="25995" y="7888"/>
                </a:lnTo>
                <a:lnTo>
                  <a:pt x="25516" y="8546"/>
                </a:lnTo>
                <a:lnTo>
                  <a:pt x="24919" y="9143"/>
                </a:lnTo>
                <a:lnTo>
                  <a:pt x="24620" y="9382"/>
                </a:lnTo>
                <a:lnTo>
                  <a:pt x="24262" y="9621"/>
                </a:lnTo>
                <a:lnTo>
                  <a:pt x="23843" y="9800"/>
                </a:lnTo>
                <a:lnTo>
                  <a:pt x="23425" y="10039"/>
                </a:lnTo>
                <a:lnTo>
                  <a:pt x="22588" y="10278"/>
                </a:lnTo>
                <a:lnTo>
                  <a:pt x="21692" y="10398"/>
                </a:lnTo>
                <a:lnTo>
                  <a:pt x="20856" y="10458"/>
                </a:lnTo>
                <a:lnTo>
                  <a:pt x="19959" y="10398"/>
                </a:lnTo>
                <a:lnTo>
                  <a:pt x="19123" y="10278"/>
                </a:lnTo>
                <a:lnTo>
                  <a:pt x="18226" y="10099"/>
                </a:lnTo>
                <a:lnTo>
                  <a:pt x="17390" y="9800"/>
                </a:lnTo>
                <a:lnTo>
                  <a:pt x="16553" y="9561"/>
                </a:lnTo>
                <a:lnTo>
                  <a:pt x="15179" y="9024"/>
                </a:lnTo>
                <a:lnTo>
                  <a:pt x="14402" y="8725"/>
                </a:lnTo>
                <a:lnTo>
                  <a:pt x="13685" y="8366"/>
                </a:lnTo>
                <a:lnTo>
                  <a:pt x="12968" y="8008"/>
                </a:lnTo>
                <a:lnTo>
                  <a:pt x="12370" y="7530"/>
                </a:lnTo>
                <a:lnTo>
                  <a:pt x="12131" y="7231"/>
                </a:lnTo>
                <a:lnTo>
                  <a:pt x="11892" y="6932"/>
                </a:lnTo>
                <a:lnTo>
                  <a:pt x="11713" y="6633"/>
                </a:lnTo>
                <a:lnTo>
                  <a:pt x="11534" y="6275"/>
                </a:lnTo>
                <a:lnTo>
                  <a:pt x="14641" y="6036"/>
                </a:lnTo>
                <a:lnTo>
                  <a:pt x="17748" y="5737"/>
                </a:lnTo>
                <a:lnTo>
                  <a:pt x="20856" y="5379"/>
                </a:lnTo>
                <a:lnTo>
                  <a:pt x="24023" y="4901"/>
                </a:lnTo>
                <a:lnTo>
                  <a:pt x="27130" y="4363"/>
                </a:lnTo>
                <a:lnTo>
                  <a:pt x="30237" y="3705"/>
                </a:lnTo>
                <a:lnTo>
                  <a:pt x="31791" y="3347"/>
                </a:lnTo>
                <a:lnTo>
                  <a:pt x="33285" y="2929"/>
                </a:lnTo>
                <a:lnTo>
                  <a:pt x="34779" y="2510"/>
                </a:lnTo>
                <a:lnTo>
                  <a:pt x="36213" y="2032"/>
                </a:lnTo>
                <a:lnTo>
                  <a:pt x="36213" y="3526"/>
                </a:lnTo>
                <a:lnTo>
                  <a:pt x="36153" y="5140"/>
                </a:lnTo>
                <a:lnTo>
                  <a:pt x="36033" y="6693"/>
                </a:lnTo>
                <a:lnTo>
                  <a:pt x="35794" y="8187"/>
                </a:lnTo>
                <a:lnTo>
                  <a:pt x="35615" y="8964"/>
                </a:lnTo>
                <a:lnTo>
                  <a:pt x="35436" y="9741"/>
                </a:lnTo>
                <a:lnTo>
                  <a:pt x="35197" y="10458"/>
                </a:lnTo>
                <a:lnTo>
                  <a:pt x="34898" y="11175"/>
                </a:lnTo>
                <a:lnTo>
                  <a:pt x="34540" y="11832"/>
                </a:lnTo>
                <a:lnTo>
                  <a:pt x="34181" y="12549"/>
                </a:lnTo>
                <a:lnTo>
                  <a:pt x="33703" y="13147"/>
                </a:lnTo>
                <a:lnTo>
                  <a:pt x="33225" y="13804"/>
                </a:lnTo>
                <a:lnTo>
                  <a:pt x="32747" y="14342"/>
                </a:lnTo>
                <a:lnTo>
                  <a:pt x="32209" y="14880"/>
                </a:lnTo>
                <a:lnTo>
                  <a:pt x="31014" y="15836"/>
                </a:lnTo>
                <a:lnTo>
                  <a:pt x="29819" y="16732"/>
                </a:lnTo>
                <a:lnTo>
                  <a:pt x="28564" y="17569"/>
                </a:lnTo>
                <a:lnTo>
                  <a:pt x="27249" y="18405"/>
                </a:lnTo>
                <a:lnTo>
                  <a:pt x="26532" y="18764"/>
                </a:lnTo>
                <a:lnTo>
                  <a:pt x="25815" y="19063"/>
                </a:lnTo>
                <a:lnTo>
                  <a:pt x="24501" y="19720"/>
                </a:lnTo>
                <a:lnTo>
                  <a:pt x="23664" y="20019"/>
                </a:lnTo>
                <a:lnTo>
                  <a:pt x="23365" y="20138"/>
                </a:lnTo>
                <a:lnTo>
                  <a:pt x="23186" y="20138"/>
                </a:lnTo>
                <a:lnTo>
                  <a:pt x="23664" y="20198"/>
                </a:lnTo>
                <a:lnTo>
                  <a:pt x="24142" y="20198"/>
                </a:lnTo>
                <a:lnTo>
                  <a:pt x="24560" y="20138"/>
                </a:lnTo>
                <a:lnTo>
                  <a:pt x="25038" y="20019"/>
                </a:lnTo>
                <a:lnTo>
                  <a:pt x="25935" y="19720"/>
                </a:lnTo>
                <a:lnTo>
                  <a:pt x="26831" y="19302"/>
                </a:lnTo>
                <a:lnTo>
                  <a:pt x="27727" y="18823"/>
                </a:lnTo>
                <a:lnTo>
                  <a:pt x="28504" y="18226"/>
                </a:lnTo>
                <a:lnTo>
                  <a:pt x="30058" y="17150"/>
                </a:lnTo>
                <a:lnTo>
                  <a:pt x="31552" y="16015"/>
                </a:lnTo>
                <a:lnTo>
                  <a:pt x="32269" y="15417"/>
                </a:lnTo>
                <a:lnTo>
                  <a:pt x="32926" y="14820"/>
                </a:lnTo>
                <a:lnTo>
                  <a:pt x="33583" y="14103"/>
                </a:lnTo>
                <a:lnTo>
                  <a:pt x="34181" y="13386"/>
                </a:lnTo>
                <a:lnTo>
                  <a:pt x="34659" y="12609"/>
                </a:lnTo>
                <a:lnTo>
                  <a:pt x="35137" y="11772"/>
                </a:lnTo>
                <a:lnTo>
                  <a:pt x="35496" y="10936"/>
                </a:lnTo>
                <a:lnTo>
                  <a:pt x="35854" y="9980"/>
                </a:lnTo>
                <a:lnTo>
                  <a:pt x="36093" y="9083"/>
                </a:lnTo>
                <a:lnTo>
                  <a:pt x="36272" y="8127"/>
                </a:lnTo>
                <a:lnTo>
                  <a:pt x="36452" y="7171"/>
                </a:lnTo>
                <a:lnTo>
                  <a:pt x="36571" y="6215"/>
                </a:lnTo>
                <a:lnTo>
                  <a:pt x="36691" y="4303"/>
                </a:lnTo>
                <a:lnTo>
                  <a:pt x="36631" y="3347"/>
                </a:lnTo>
                <a:lnTo>
                  <a:pt x="36631" y="2929"/>
                </a:lnTo>
                <a:lnTo>
                  <a:pt x="36691" y="2451"/>
                </a:lnTo>
                <a:lnTo>
                  <a:pt x="36870" y="1913"/>
                </a:lnTo>
                <a:lnTo>
                  <a:pt x="36990" y="1614"/>
                </a:lnTo>
                <a:lnTo>
                  <a:pt x="37049" y="1554"/>
                </a:lnTo>
                <a:lnTo>
                  <a:pt x="36990" y="1315"/>
                </a:lnTo>
                <a:lnTo>
                  <a:pt x="36810" y="1196"/>
                </a:lnTo>
                <a:lnTo>
                  <a:pt x="36631" y="1136"/>
                </a:lnTo>
                <a:close/>
                <a:moveTo>
                  <a:pt x="37587" y="1"/>
                </a:moveTo>
                <a:lnTo>
                  <a:pt x="37408" y="60"/>
                </a:lnTo>
                <a:lnTo>
                  <a:pt x="37288" y="120"/>
                </a:lnTo>
                <a:lnTo>
                  <a:pt x="37169" y="240"/>
                </a:lnTo>
                <a:lnTo>
                  <a:pt x="37109" y="359"/>
                </a:lnTo>
                <a:lnTo>
                  <a:pt x="37109" y="718"/>
                </a:lnTo>
                <a:lnTo>
                  <a:pt x="37229" y="1255"/>
                </a:lnTo>
                <a:lnTo>
                  <a:pt x="37348" y="2690"/>
                </a:lnTo>
                <a:lnTo>
                  <a:pt x="37408" y="3347"/>
                </a:lnTo>
                <a:lnTo>
                  <a:pt x="37468" y="4064"/>
                </a:lnTo>
                <a:lnTo>
                  <a:pt x="37408" y="4960"/>
                </a:lnTo>
                <a:lnTo>
                  <a:pt x="37408" y="5797"/>
                </a:lnTo>
                <a:lnTo>
                  <a:pt x="37288" y="6693"/>
                </a:lnTo>
                <a:lnTo>
                  <a:pt x="37169" y="7530"/>
                </a:lnTo>
                <a:lnTo>
                  <a:pt x="36990" y="8426"/>
                </a:lnTo>
                <a:lnTo>
                  <a:pt x="36810" y="9263"/>
                </a:lnTo>
                <a:lnTo>
                  <a:pt x="36571" y="10099"/>
                </a:lnTo>
                <a:lnTo>
                  <a:pt x="36272" y="10936"/>
                </a:lnTo>
                <a:lnTo>
                  <a:pt x="35675" y="12250"/>
                </a:lnTo>
                <a:lnTo>
                  <a:pt x="34958" y="13505"/>
                </a:lnTo>
                <a:lnTo>
                  <a:pt x="34121" y="14760"/>
                </a:lnTo>
                <a:lnTo>
                  <a:pt x="33165" y="15836"/>
                </a:lnTo>
                <a:lnTo>
                  <a:pt x="32149" y="16911"/>
                </a:lnTo>
                <a:lnTo>
                  <a:pt x="31014" y="17867"/>
                </a:lnTo>
                <a:lnTo>
                  <a:pt x="29819" y="18704"/>
                </a:lnTo>
                <a:lnTo>
                  <a:pt x="28564" y="19421"/>
                </a:lnTo>
                <a:lnTo>
                  <a:pt x="27309" y="19959"/>
                </a:lnTo>
                <a:lnTo>
                  <a:pt x="25995" y="20437"/>
                </a:lnTo>
                <a:lnTo>
                  <a:pt x="24680" y="20795"/>
                </a:lnTo>
                <a:lnTo>
                  <a:pt x="23365" y="21034"/>
                </a:lnTo>
                <a:lnTo>
                  <a:pt x="21991" y="21214"/>
                </a:lnTo>
                <a:lnTo>
                  <a:pt x="20617" y="21273"/>
                </a:lnTo>
                <a:lnTo>
                  <a:pt x="19242" y="21273"/>
                </a:lnTo>
                <a:lnTo>
                  <a:pt x="17808" y="21154"/>
                </a:lnTo>
                <a:lnTo>
                  <a:pt x="16434" y="20975"/>
                </a:lnTo>
                <a:lnTo>
                  <a:pt x="15119" y="20676"/>
                </a:lnTo>
                <a:lnTo>
                  <a:pt x="13745" y="20317"/>
                </a:lnTo>
                <a:lnTo>
                  <a:pt x="12430" y="19839"/>
                </a:lnTo>
                <a:lnTo>
                  <a:pt x="11175" y="19361"/>
                </a:lnTo>
                <a:lnTo>
                  <a:pt x="9920" y="18764"/>
                </a:lnTo>
                <a:lnTo>
                  <a:pt x="8785" y="18047"/>
                </a:lnTo>
                <a:lnTo>
                  <a:pt x="7650" y="17330"/>
                </a:lnTo>
                <a:lnTo>
                  <a:pt x="6514" y="16433"/>
                </a:lnTo>
                <a:lnTo>
                  <a:pt x="5439" y="15477"/>
                </a:lnTo>
                <a:lnTo>
                  <a:pt x="4483" y="14402"/>
                </a:lnTo>
                <a:lnTo>
                  <a:pt x="3646" y="13266"/>
                </a:lnTo>
                <a:lnTo>
                  <a:pt x="2869" y="12071"/>
                </a:lnTo>
                <a:lnTo>
                  <a:pt x="2212" y="10816"/>
                </a:lnTo>
                <a:lnTo>
                  <a:pt x="1674" y="9502"/>
                </a:lnTo>
                <a:lnTo>
                  <a:pt x="1136" y="8187"/>
                </a:lnTo>
                <a:lnTo>
                  <a:pt x="838" y="6813"/>
                </a:lnTo>
                <a:lnTo>
                  <a:pt x="599" y="5976"/>
                </a:lnTo>
                <a:lnTo>
                  <a:pt x="479" y="5737"/>
                </a:lnTo>
                <a:lnTo>
                  <a:pt x="359" y="5618"/>
                </a:lnTo>
                <a:lnTo>
                  <a:pt x="180" y="5677"/>
                </a:lnTo>
                <a:lnTo>
                  <a:pt x="120" y="5797"/>
                </a:lnTo>
                <a:lnTo>
                  <a:pt x="61" y="6036"/>
                </a:lnTo>
                <a:lnTo>
                  <a:pt x="1" y="6275"/>
                </a:lnTo>
                <a:lnTo>
                  <a:pt x="61" y="6813"/>
                </a:lnTo>
                <a:lnTo>
                  <a:pt x="120" y="7231"/>
                </a:lnTo>
                <a:lnTo>
                  <a:pt x="240" y="8068"/>
                </a:lnTo>
                <a:lnTo>
                  <a:pt x="419" y="8844"/>
                </a:lnTo>
                <a:lnTo>
                  <a:pt x="658" y="9681"/>
                </a:lnTo>
                <a:lnTo>
                  <a:pt x="957" y="10458"/>
                </a:lnTo>
                <a:lnTo>
                  <a:pt x="1316" y="11175"/>
                </a:lnTo>
                <a:lnTo>
                  <a:pt x="1674" y="11952"/>
                </a:lnTo>
                <a:lnTo>
                  <a:pt x="2092" y="12669"/>
                </a:lnTo>
                <a:lnTo>
                  <a:pt x="2570" y="13386"/>
                </a:lnTo>
                <a:lnTo>
                  <a:pt x="3467" y="14581"/>
                </a:lnTo>
                <a:lnTo>
                  <a:pt x="4483" y="15776"/>
                </a:lnTo>
                <a:lnTo>
                  <a:pt x="5618" y="16852"/>
                </a:lnTo>
                <a:lnTo>
                  <a:pt x="6813" y="17808"/>
                </a:lnTo>
                <a:lnTo>
                  <a:pt x="8068" y="18704"/>
                </a:lnTo>
                <a:lnTo>
                  <a:pt x="9442" y="19481"/>
                </a:lnTo>
                <a:lnTo>
                  <a:pt x="10817" y="20198"/>
                </a:lnTo>
                <a:lnTo>
                  <a:pt x="12311" y="20795"/>
                </a:lnTo>
                <a:lnTo>
                  <a:pt x="13804" y="21273"/>
                </a:lnTo>
                <a:lnTo>
                  <a:pt x="15298" y="21692"/>
                </a:lnTo>
                <a:lnTo>
                  <a:pt x="16852" y="21991"/>
                </a:lnTo>
                <a:lnTo>
                  <a:pt x="18406" y="22170"/>
                </a:lnTo>
                <a:lnTo>
                  <a:pt x="19959" y="22230"/>
                </a:lnTo>
                <a:lnTo>
                  <a:pt x="21513" y="22170"/>
                </a:lnTo>
                <a:lnTo>
                  <a:pt x="23067" y="22050"/>
                </a:lnTo>
                <a:lnTo>
                  <a:pt x="24560" y="21751"/>
                </a:lnTo>
                <a:lnTo>
                  <a:pt x="25457" y="21572"/>
                </a:lnTo>
                <a:lnTo>
                  <a:pt x="26293" y="21333"/>
                </a:lnTo>
                <a:lnTo>
                  <a:pt x="27130" y="20975"/>
                </a:lnTo>
                <a:lnTo>
                  <a:pt x="27966" y="20676"/>
                </a:lnTo>
                <a:lnTo>
                  <a:pt x="28743" y="20258"/>
                </a:lnTo>
                <a:lnTo>
                  <a:pt x="29460" y="19839"/>
                </a:lnTo>
                <a:lnTo>
                  <a:pt x="30237" y="19361"/>
                </a:lnTo>
                <a:lnTo>
                  <a:pt x="30894" y="18823"/>
                </a:lnTo>
                <a:lnTo>
                  <a:pt x="31612" y="18286"/>
                </a:lnTo>
                <a:lnTo>
                  <a:pt x="32209" y="17748"/>
                </a:lnTo>
                <a:lnTo>
                  <a:pt x="32866" y="17150"/>
                </a:lnTo>
                <a:lnTo>
                  <a:pt x="33404" y="16493"/>
                </a:lnTo>
                <a:lnTo>
                  <a:pt x="34002" y="15836"/>
                </a:lnTo>
                <a:lnTo>
                  <a:pt x="34480" y="15178"/>
                </a:lnTo>
                <a:lnTo>
                  <a:pt x="35018" y="14461"/>
                </a:lnTo>
                <a:lnTo>
                  <a:pt x="35436" y="13744"/>
                </a:lnTo>
                <a:lnTo>
                  <a:pt x="35914" y="12967"/>
                </a:lnTo>
                <a:lnTo>
                  <a:pt x="36272" y="12191"/>
                </a:lnTo>
                <a:lnTo>
                  <a:pt x="36631" y="11414"/>
                </a:lnTo>
                <a:lnTo>
                  <a:pt x="36930" y="10577"/>
                </a:lnTo>
                <a:lnTo>
                  <a:pt x="37229" y="9741"/>
                </a:lnTo>
                <a:lnTo>
                  <a:pt x="37468" y="8904"/>
                </a:lnTo>
                <a:lnTo>
                  <a:pt x="37707" y="8068"/>
                </a:lnTo>
                <a:lnTo>
                  <a:pt x="37886" y="7231"/>
                </a:lnTo>
                <a:lnTo>
                  <a:pt x="38005" y="6394"/>
                </a:lnTo>
                <a:lnTo>
                  <a:pt x="38125" y="5498"/>
                </a:lnTo>
                <a:lnTo>
                  <a:pt x="38185" y="4602"/>
                </a:lnTo>
                <a:lnTo>
                  <a:pt x="38185" y="3765"/>
                </a:lnTo>
                <a:lnTo>
                  <a:pt x="38125" y="2869"/>
                </a:lnTo>
                <a:lnTo>
                  <a:pt x="38065" y="1973"/>
                </a:lnTo>
                <a:lnTo>
                  <a:pt x="37946" y="1136"/>
                </a:lnTo>
                <a:lnTo>
                  <a:pt x="37826" y="240"/>
                </a:lnTo>
                <a:lnTo>
                  <a:pt x="37707" y="60"/>
                </a:lnTo>
                <a:lnTo>
                  <a:pt x="37587"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121" name="Google Shape;121;p4"/>
          <p:cNvSpPr/>
          <p:nvPr/>
        </p:nvSpPr>
        <p:spPr>
          <a:xfrm rot="-5506349">
            <a:off x="8198666" y="3597357"/>
            <a:ext cx="274487" cy="28101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rot="-5506848">
            <a:off x="8197826" y="3625742"/>
            <a:ext cx="179267" cy="193412"/>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10292983">
            <a:off x="8081725" y="3802439"/>
            <a:ext cx="215214" cy="232195"/>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4"/>
        <p:cNvGrpSpPr/>
        <p:nvPr/>
      </p:nvGrpSpPr>
      <p:grpSpPr>
        <a:xfrm>
          <a:off x="0" y="0"/>
          <a:ext cx="0" cy="0"/>
          <a:chOff x="0" y="0"/>
          <a:chExt cx="0" cy="0"/>
        </a:xfrm>
      </p:grpSpPr>
      <p:sp>
        <p:nvSpPr>
          <p:cNvPr id="125" name="Google Shape;125;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26" name="Google Shape;126;p5"/>
          <p:cNvSpPr/>
          <p:nvPr/>
        </p:nvSpPr>
        <p:spPr>
          <a:xfrm rot="-1209093">
            <a:off x="8469092" y="4079246"/>
            <a:ext cx="679239" cy="615500"/>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8683513" y="4020672"/>
            <a:ext cx="345449" cy="3498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7062483" y="-109725"/>
            <a:ext cx="384463" cy="39360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8514400" y="1635650"/>
            <a:ext cx="799508" cy="833036"/>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rot="3741344">
            <a:off x="8518998" y="1428487"/>
            <a:ext cx="450561" cy="46127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7044713" y="810002"/>
            <a:ext cx="931540" cy="844124"/>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7537849" y="1374425"/>
            <a:ext cx="345449" cy="3498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rot="-6335216">
            <a:off x="6865825" y="4552660"/>
            <a:ext cx="897579" cy="66669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7911874" y="-130475"/>
            <a:ext cx="799495" cy="809683"/>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6692267">
            <a:off x="6791890" y="2390364"/>
            <a:ext cx="692490" cy="51435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7317552" y="2396424"/>
            <a:ext cx="281001" cy="287681"/>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7663638" y="3147400"/>
            <a:ext cx="679244" cy="68789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318871">
            <a:off x="7170415" y="832860"/>
            <a:ext cx="615466" cy="963905"/>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7773455" y="-153538"/>
            <a:ext cx="837106" cy="855807"/>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548659">
            <a:off x="8473306" y="4038279"/>
            <a:ext cx="765854" cy="57351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9290062">
            <a:off x="8355791" y="1702057"/>
            <a:ext cx="776981" cy="854390"/>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rot="5503490">
            <a:off x="6926605" y="4268854"/>
            <a:ext cx="979970" cy="879830"/>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7317562" y="2528710"/>
            <a:ext cx="220297" cy="237680"/>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830047">
            <a:off x="6946689" y="2203902"/>
            <a:ext cx="287064" cy="73569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6947912" y="-65921"/>
            <a:ext cx="457954" cy="349817"/>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rot="8224608">
            <a:off x="7859223" y="3153271"/>
            <a:ext cx="501993" cy="771678"/>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txBox="1">
            <a:spLocks noGrp="1"/>
          </p:cNvSpPr>
          <p:nvPr>
            <p:ph type="title"/>
          </p:nvPr>
        </p:nvSpPr>
        <p:spPr>
          <a:xfrm>
            <a:off x="457200" y="434575"/>
            <a:ext cx="59847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48" name="Google Shape;148;p5"/>
          <p:cNvSpPr txBox="1">
            <a:spLocks noGrp="1"/>
          </p:cNvSpPr>
          <p:nvPr>
            <p:ph type="body" idx="1"/>
          </p:nvPr>
        </p:nvSpPr>
        <p:spPr>
          <a:xfrm>
            <a:off x="457200" y="1428750"/>
            <a:ext cx="5984700" cy="31704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a:lvl1pPr>
            <a:lvl2pPr marL="914400" lvl="1" indent="-393700">
              <a:spcBef>
                <a:spcPts val="0"/>
              </a:spcBef>
              <a:spcAft>
                <a:spcPts val="0"/>
              </a:spcAft>
              <a:buSzPts val="2600"/>
              <a:buChar char="○"/>
              <a:defRPr/>
            </a:lvl2pPr>
            <a:lvl3pPr marL="1371600" lvl="2" indent="-393700">
              <a:spcBef>
                <a:spcPts val="0"/>
              </a:spcBef>
              <a:spcAft>
                <a:spcPts val="0"/>
              </a:spcAft>
              <a:buSzPts val="2600"/>
              <a:buChar char="■"/>
              <a:defRPr/>
            </a:lvl3pPr>
            <a:lvl4pPr marL="1828800" lvl="3" indent="-393700">
              <a:spcBef>
                <a:spcPts val="0"/>
              </a:spcBef>
              <a:spcAft>
                <a:spcPts val="0"/>
              </a:spcAft>
              <a:buSzPts val="2600"/>
              <a:buChar char="●"/>
              <a:defRPr/>
            </a:lvl4pPr>
            <a:lvl5pPr marL="2286000" lvl="4" indent="-393700">
              <a:spcBef>
                <a:spcPts val="0"/>
              </a:spcBef>
              <a:spcAft>
                <a:spcPts val="0"/>
              </a:spcAft>
              <a:buSzPts val="2600"/>
              <a:buChar char="○"/>
              <a:defRPr/>
            </a:lvl5pPr>
            <a:lvl6pPr marL="2743200" lvl="5" indent="-393700">
              <a:spcBef>
                <a:spcPts val="0"/>
              </a:spcBef>
              <a:spcAft>
                <a:spcPts val="0"/>
              </a:spcAft>
              <a:buSzPts val="2600"/>
              <a:buChar char="■"/>
              <a:defRPr/>
            </a:lvl6pPr>
            <a:lvl7pPr marL="3200400" lvl="6" indent="-393700">
              <a:spcBef>
                <a:spcPts val="0"/>
              </a:spcBef>
              <a:spcAft>
                <a:spcPts val="0"/>
              </a:spcAft>
              <a:buSzPts val="2600"/>
              <a:buChar char="●"/>
              <a:defRPr/>
            </a:lvl7pPr>
            <a:lvl8pPr marL="3657600" lvl="7" indent="-393700">
              <a:spcBef>
                <a:spcPts val="0"/>
              </a:spcBef>
              <a:spcAft>
                <a:spcPts val="0"/>
              </a:spcAft>
              <a:buSzPts val="2600"/>
              <a:buChar char="○"/>
              <a:defRPr/>
            </a:lvl8pPr>
            <a:lvl9pPr marL="4114800" lvl="8" indent="-393700">
              <a:spcBef>
                <a:spcPts val="0"/>
              </a:spcBef>
              <a:spcAft>
                <a:spcPts val="0"/>
              </a:spcAft>
              <a:buSzPts val="26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63"/>
        <p:cNvGrpSpPr/>
        <p:nvPr/>
      </p:nvGrpSpPr>
      <p:grpSpPr>
        <a:xfrm>
          <a:off x="0" y="0"/>
          <a:ext cx="0" cy="0"/>
          <a:chOff x="0" y="0"/>
          <a:chExt cx="0" cy="0"/>
        </a:xfrm>
      </p:grpSpPr>
      <p:sp>
        <p:nvSpPr>
          <p:cNvPr id="164" name="Google Shape;164;p7"/>
          <p:cNvSpPr/>
          <p:nvPr/>
        </p:nvSpPr>
        <p:spPr>
          <a:xfrm rot="-1209093">
            <a:off x="8469092" y="4079246"/>
            <a:ext cx="679239" cy="615500"/>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8683513" y="4020672"/>
            <a:ext cx="345449" cy="3498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7062483" y="-109725"/>
            <a:ext cx="384463" cy="39360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8514400" y="1635650"/>
            <a:ext cx="799508" cy="833036"/>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rot="3741344">
            <a:off x="8518998" y="1428487"/>
            <a:ext cx="450561" cy="46127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7044713" y="810002"/>
            <a:ext cx="931540" cy="844124"/>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7537849" y="1374425"/>
            <a:ext cx="345449" cy="3498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rot="-6335216">
            <a:off x="6865825" y="4552660"/>
            <a:ext cx="897579" cy="66669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7911874" y="-130475"/>
            <a:ext cx="799495" cy="809683"/>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rot="-6692267">
            <a:off x="6791890" y="2390364"/>
            <a:ext cx="692490" cy="51435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7317552" y="2396424"/>
            <a:ext cx="281001" cy="287681"/>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7663638" y="3147400"/>
            <a:ext cx="679244" cy="68789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rot="1318871">
            <a:off x="7170415" y="832860"/>
            <a:ext cx="615466" cy="963905"/>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7773455" y="-153538"/>
            <a:ext cx="837106" cy="855807"/>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rot="-548659">
            <a:off x="8473306" y="4038279"/>
            <a:ext cx="765854" cy="57351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rot="-9290062">
            <a:off x="8355791" y="1702057"/>
            <a:ext cx="776981" cy="854390"/>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rot="5503490">
            <a:off x="6926605" y="4268854"/>
            <a:ext cx="979970" cy="879830"/>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7317562" y="2528710"/>
            <a:ext cx="220297" cy="237680"/>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rot="-830047">
            <a:off x="6946689" y="2203902"/>
            <a:ext cx="287064" cy="73569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6947912" y="-65921"/>
            <a:ext cx="457954" cy="349817"/>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rot="8224608">
            <a:off x="7859223" y="3153271"/>
            <a:ext cx="501993" cy="771678"/>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txBox="1">
            <a:spLocks noGrp="1"/>
          </p:cNvSpPr>
          <p:nvPr>
            <p:ph type="title"/>
          </p:nvPr>
        </p:nvSpPr>
        <p:spPr>
          <a:xfrm>
            <a:off x="457200" y="434575"/>
            <a:ext cx="64056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6" name="Google Shape;186;p7"/>
          <p:cNvSpPr txBox="1">
            <a:spLocks noGrp="1"/>
          </p:cNvSpPr>
          <p:nvPr>
            <p:ph type="body" idx="1"/>
          </p:nvPr>
        </p:nvSpPr>
        <p:spPr>
          <a:xfrm>
            <a:off x="457200" y="1430050"/>
            <a:ext cx="3167700" cy="3238800"/>
          </a:xfrm>
          <a:prstGeom prst="rect">
            <a:avLst/>
          </a:prstGeom>
        </p:spPr>
        <p:txBody>
          <a:bodyPr spcFirstLastPara="1" wrap="square" lIns="91425" tIns="91425" rIns="91425" bIns="91425" anchor="t" anchorCtr="0"/>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187" name="Google Shape;187;p7"/>
          <p:cNvSpPr txBox="1">
            <a:spLocks noGrp="1"/>
          </p:cNvSpPr>
          <p:nvPr>
            <p:ph type="body" idx="2"/>
          </p:nvPr>
        </p:nvSpPr>
        <p:spPr>
          <a:xfrm>
            <a:off x="3815603" y="1430050"/>
            <a:ext cx="3167700" cy="3238800"/>
          </a:xfrm>
          <a:prstGeom prst="rect">
            <a:avLst/>
          </a:prstGeom>
        </p:spPr>
        <p:txBody>
          <a:bodyPr spcFirstLastPara="1" wrap="square" lIns="91425" tIns="91425" rIns="91425" bIns="91425" anchor="t" anchorCtr="0"/>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188" name="Google Shape;188;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6"/>
        <p:cNvGrpSpPr/>
        <p:nvPr/>
      </p:nvGrpSpPr>
      <p:grpSpPr>
        <a:xfrm>
          <a:off x="0" y="0"/>
          <a:ext cx="0" cy="0"/>
          <a:chOff x="0" y="0"/>
          <a:chExt cx="0" cy="0"/>
        </a:xfrm>
      </p:grpSpPr>
      <p:sp>
        <p:nvSpPr>
          <p:cNvPr id="217" name="Google Shape;217;p9"/>
          <p:cNvSpPr txBox="1">
            <a:spLocks noGrp="1"/>
          </p:cNvSpPr>
          <p:nvPr>
            <p:ph type="title"/>
          </p:nvPr>
        </p:nvSpPr>
        <p:spPr>
          <a:xfrm>
            <a:off x="457200" y="434575"/>
            <a:ext cx="59847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8" name="Google Shape;218;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19" name="Google Shape;219;p9"/>
          <p:cNvSpPr/>
          <p:nvPr/>
        </p:nvSpPr>
        <p:spPr>
          <a:xfrm rot="-1209093">
            <a:off x="8469092" y="4079246"/>
            <a:ext cx="679239" cy="615500"/>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a:off x="8683513" y="4020672"/>
            <a:ext cx="345449" cy="3498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7062483" y="-109725"/>
            <a:ext cx="384463" cy="39360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8514400" y="1635650"/>
            <a:ext cx="799508" cy="833036"/>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rot="3741344">
            <a:off x="8518998" y="1428487"/>
            <a:ext cx="450561" cy="46127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7044713" y="810002"/>
            <a:ext cx="931540" cy="844124"/>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7537849" y="1374425"/>
            <a:ext cx="345449" cy="3498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rot="-6335216">
            <a:off x="6865825" y="4552660"/>
            <a:ext cx="897579" cy="66669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7911874" y="-130475"/>
            <a:ext cx="799495" cy="809683"/>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rot="-6692267">
            <a:off x="6791890" y="2390364"/>
            <a:ext cx="692490" cy="51435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7317552" y="2396424"/>
            <a:ext cx="281001" cy="287681"/>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7663638" y="3147400"/>
            <a:ext cx="679244" cy="68789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rot="1318871">
            <a:off x="7170415" y="832860"/>
            <a:ext cx="615466" cy="963905"/>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7773455" y="-153538"/>
            <a:ext cx="837106" cy="855807"/>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rot="-548659">
            <a:off x="8473306" y="4038279"/>
            <a:ext cx="765854" cy="57351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rot="-9290062">
            <a:off x="8355791" y="1702057"/>
            <a:ext cx="776981" cy="854390"/>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rot="5503490">
            <a:off x="6926605" y="4268854"/>
            <a:ext cx="979970" cy="879830"/>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7317562" y="2528710"/>
            <a:ext cx="220297" cy="237680"/>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rot="-830047">
            <a:off x="6946689" y="2203902"/>
            <a:ext cx="287064" cy="73569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6947912" y="-65921"/>
            <a:ext cx="457954" cy="349817"/>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rot="8224608">
            <a:off x="7859223" y="3153271"/>
            <a:ext cx="501993" cy="771678"/>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0"/>
        <p:cNvGrpSpPr/>
        <p:nvPr/>
      </p:nvGrpSpPr>
      <p:grpSpPr>
        <a:xfrm>
          <a:off x="0" y="0"/>
          <a:ext cx="0" cy="0"/>
          <a:chOff x="0" y="0"/>
          <a:chExt cx="0" cy="0"/>
        </a:xfrm>
      </p:grpSpPr>
      <p:sp>
        <p:nvSpPr>
          <p:cNvPr id="261" name="Google Shape;261;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62" name="Google Shape;262;p11"/>
          <p:cNvSpPr/>
          <p:nvPr/>
        </p:nvSpPr>
        <p:spPr>
          <a:xfrm rot="-6974255">
            <a:off x="8132622" y="3724110"/>
            <a:ext cx="213588" cy="281025"/>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1"/>
          <p:cNvSpPr/>
          <p:nvPr/>
        </p:nvSpPr>
        <p:spPr>
          <a:xfrm>
            <a:off x="2732253" y="-212411"/>
            <a:ext cx="781013" cy="79096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1"/>
          <p:cNvSpPr/>
          <p:nvPr/>
        </p:nvSpPr>
        <p:spPr>
          <a:xfrm>
            <a:off x="2837180" y="12190"/>
            <a:ext cx="337444" cy="341744"/>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rot="4358823">
            <a:off x="3941098" y="4889269"/>
            <a:ext cx="375550" cy="38033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rot="1151692">
            <a:off x="8434472" y="4226868"/>
            <a:ext cx="357870" cy="362297"/>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rot="-10153158">
            <a:off x="4729339" y="4449252"/>
            <a:ext cx="717468" cy="532972"/>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1"/>
          <p:cNvSpPr/>
          <p:nvPr/>
        </p:nvSpPr>
        <p:spPr>
          <a:xfrm rot="943073">
            <a:off x="4813520" y="4340916"/>
            <a:ext cx="375504" cy="340343"/>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1"/>
          <p:cNvSpPr/>
          <p:nvPr/>
        </p:nvSpPr>
        <p:spPr>
          <a:xfrm rot="-6648331">
            <a:off x="8563948" y="1186838"/>
            <a:ext cx="742053" cy="609292"/>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rot="2711984">
            <a:off x="4808509" y="-109436"/>
            <a:ext cx="799096" cy="593523"/>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1"/>
          <p:cNvSpPr/>
          <p:nvPr/>
        </p:nvSpPr>
        <p:spPr>
          <a:xfrm>
            <a:off x="6790083" y="4541690"/>
            <a:ext cx="781013" cy="79096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1"/>
          <p:cNvSpPr/>
          <p:nvPr/>
        </p:nvSpPr>
        <p:spPr>
          <a:xfrm rot="-5990705">
            <a:off x="8271773" y="2605766"/>
            <a:ext cx="663539" cy="601272"/>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rot="-4782675">
            <a:off x="8259070" y="2656361"/>
            <a:ext cx="337456" cy="34175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1"/>
          <p:cNvSpPr/>
          <p:nvPr/>
        </p:nvSpPr>
        <p:spPr>
          <a:xfrm>
            <a:off x="1059765" y="251069"/>
            <a:ext cx="375578" cy="384506"/>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7199212" y="126020"/>
            <a:ext cx="780996" cy="813747"/>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rot="3741390">
            <a:off x="7203695" y="-76352"/>
            <a:ext cx="440145" cy="450608"/>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174209" y="985454"/>
            <a:ext cx="910004" cy="82460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307522" y="1536823"/>
            <a:ext cx="337444" cy="341744"/>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rot="10592571">
            <a:off x="1931803" y="4671974"/>
            <a:ext cx="876846" cy="651353"/>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rot="-7924689">
            <a:off x="127751" y="2727519"/>
            <a:ext cx="676415" cy="502513"/>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rot="-1232342">
            <a:off x="584556" y="2630487"/>
            <a:ext cx="274505" cy="281030"/>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rot="5968943">
            <a:off x="379973" y="3976490"/>
            <a:ext cx="663471" cy="67193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rot="1319053">
            <a:off x="-51439" y="1007787"/>
            <a:ext cx="601219" cy="941593"/>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2597036" y="-234941"/>
            <a:ext cx="817717" cy="835985"/>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rot="-5330471">
            <a:off x="8178192" y="2569786"/>
            <a:ext cx="748134" cy="56024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rot="-9290112">
            <a:off x="7044262" y="190893"/>
            <a:ext cx="759011" cy="834631"/>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rot="831478">
            <a:off x="1743246" y="4434137"/>
            <a:ext cx="957279" cy="859458"/>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rot="-1232764">
            <a:off x="623232" y="2763432"/>
            <a:ext cx="215203" cy="232183"/>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rot="-2062359">
            <a:off x="255900" y="2566548"/>
            <a:ext cx="280423" cy="71867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947845" y="293861"/>
            <a:ext cx="447347" cy="341714"/>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7406442">
            <a:off x="403221" y="4030923"/>
            <a:ext cx="490399" cy="753856"/>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1"/>
          <p:cNvSpPr/>
          <p:nvPr/>
        </p:nvSpPr>
        <p:spPr>
          <a:xfrm>
            <a:off x="6664726" y="4642200"/>
            <a:ext cx="766865" cy="689932"/>
          </a:xfrm>
          <a:custGeom>
            <a:avLst/>
            <a:gdLst/>
            <a:ahLst/>
            <a:cxnLst/>
            <a:rect l="l" t="t" r="r" b="b"/>
            <a:pathLst>
              <a:path w="35137" h="31612" extrusionOk="0">
                <a:moveTo>
                  <a:pt x="18405" y="3287"/>
                </a:moveTo>
                <a:lnTo>
                  <a:pt x="18166" y="3347"/>
                </a:lnTo>
                <a:lnTo>
                  <a:pt x="18166" y="3407"/>
                </a:lnTo>
                <a:lnTo>
                  <a:pt x="18106" y="3466"/>
                </a:lnTo>
                <a:lnTo>
                  <a:pt x="18225" y="3646"/>
                </a:lnTo>
                <a:lnTo>
                  <a:pt x="18464" y="3944"/>
                </a:lnTo>
                <a:lnTo>
                  <a:pt x="18942" y="4183"/>
                </a:lnTo>
                <a:lnTo>
                  <a:pt x="19241" y="4423"/>
                </a:lnTo>
                <a:lnTo>
                  <a:pt x="19660" y="4781"/>
                </a:lnTo>
                <a:lnTo>
                  <a:pt x="19899" y="4901"/>
                </a:lnTo>
                <a:lnTo>
                  <a:pt x="20138" y="5020"/>
                </a:lnTo>
                <a:lnTo>
                  <a:pt x="20317" y="5020"/>
                </a:lnTo>
                <a:lnTo>
                  <a:pt x="20496" y="4960"/>
                </a:lnTo>
                <a:lnTo>
                  <a:pt x="20556" y="4781"/>
                </a:lnTo>
                <a:lnTo>
                  <a:pt x="20556" y="4542"/>
                </a:lnTo>
                <a:lnTo>
                  <a:pt x="20436" y="4363"/>
                </a:lnTo>
                <a:lnTo>
                  <a:pt x="20257" y="4183"/>
                </a:lnTo>
                <a:lnTo>
                  <a:pt x="19839" y="3825"/>
                </a:lnTo>
                <a:lnTo>
                  <a:pt x="19540" y="3646"/>
                </a:lnTo>
                <a:lnTo>
                  <a:pt x="19062" y="3407"/>
                </a:lnTo>
                <a:lnTo>
                  <a:pt x="18703" y="3347"/>
                </a:lnTo>
                <a:lnTo>
                  <a:pt x="18405" y="3287"/>
                </a:lnTo>
                <a:close/>
                <a:moveTo>
                  <a:pt x="28384" y="5677"/>
                </a:moveTo>
                <a:lnTo>
                  <a:pt x="27009" y="5737"/>
                </a:lnTo>
                <a:lnTo>
                  <a:pt x="26053" y="5857"/>
                </a:lnTo>
                <a:lnTo>
                  <a:pt x="25575" y="5916"/>
                </a:lnTo>
                <a:lnTo>
                  <a:pt x="25277" y="5916"/>
                </a:lnTo>
                <a:lnTo>
                  <a:pt x="26053" y="6155"/>
                </a:lnTo>
                <a:lnTo>
                  <a:pt x="26770" y="6275"/>
                </a:lnTo>
                <a:lnTo>
                  <a:pt x="27547" y="6335"/>
                </a:lnTo>
                <a:lnTo>
                  <a:pt x="29041" y="6335"/>
                </a:lnTo>
                <a:lnTo>
                  <a:pt x="29400" y="6275"/>
                </a:lnTo>
                <a:lnTo>
                  <a:pt x="29579" y="6275"/>
                </a:lnTo>
                <a:lnTo>
                  <a:pt x="29639" y="6215"/>
                </a:lnTo>
                <a:lnTo>
                  <a:pt x="29758" y="6096"/>
                </a:lnTo>
                <a:lnTo>
                  <a:pt x="29878" y="5916"/>
                </a:lnTo>
                <a:lnTo>
                  <a:pt x="29878" y="5857"/>
                </a:lnTo>
                <a:lnTo>
                  <a:pt x="29878" y="5797"/>
                </a:lnTo>
                <a:lnTo>
                  <a:pt x="29818" y="5737"/>
                </a:lnTo>
                <a:lnTo>
                  <a:pt x="29698" y="5737"/>
                </a:lnTo>
                <a:lnTo>
                  <a:pt x="28384" y="5677"/>
                </a:lnTo>
                <a:close/>
                <a:moveTo>
                  <a:pt x="21512" y="4781"/>
                </a:moveTo>
                <a:lnTo>
                  <a:pt x="21213" y="4841"/>
                </a:lnTo>
                <a:lnTo>
                  <a:pt x="20914" y="4960"/>
                </a:lnTo>
                <a:lnTo>
                  <a:pt x="20675" y="5080"/>
                </a:lnTo>
                <a:lnTo>
                  <a:pt x="20496" y="5379"/>
                </a:lnTo>
                <a:lnTo>
                  <a:pt x="20377" y="5558"/>
                </a:lnTo>
                <a:lnTo>
                  <a:pt x="20436" y="5737"/>
                </a:lnTo>
                <a:lnTo>
                  <a:pt x="20556" y="5857"/>
                </a:lnTo>
                <a:lnTo>
                  <a:pt x="20914" y="6036"/>
                </a:lnTo>
                <a:lnTo>
                  <a:pt x="21333" y="6275"/>
                </a:lnTo>
                <a:lnTo>
                  <a:pt x="21631" y="6454"/>
                </a:lnTo>
                <a:lnTo>
                  <a:pt x="21870" y="6753"/>
                </a:lnTo>
                <a:lnTo>
                  <a:pt x="22109" y="6992"/>
                </a:lnTo>
                <a:lnTo>
                  <a:pt x="22408" y="7171"/>
                </a:lnTo>
                <a:lnTo>
                  <a:pt x="22647" y="7291"/>
                </a:lnTo>
                <a:lnTo>
                  <a:pt x="22946" y="7291"/>
                </a:lnTo>
                <a:lnTo>
                  <a:pt x="23305" y="7171"/>
                </a:lnTo>
                <a:lnTo>
                  <a:pt x="23663" y="6872"/>
                </a:lnTo>
                <a:lnTo>
                  <a:pt x="23842" y="6574"/>
                </a:lnTo>
                <a:lnTo>
                  <a:pt x="23962" y="6275"/>
                </a:lnTo>
                <a:lnTo>
                  <a:pt x="24022" y="5976"/>
                </a:lnTo>
                <a:lnTo>
                  <a:pt x="24022" y="5677"/>
                </a:lnTo>
                <a:lnTo>
                  <a:pt x="23902" y="5379"/>
                </a:lnTo>
                <a:lnTo>
                  <a:pt x="23663" y="5199"/>
                </a:lnTo>
                <a:lnTo>
                  <a:pt x="23424" y="5020"/>
                </a:lnTo>
                <a:lnTo>
                  <a:pt x="23066" y="4901"/>
                </a:lnTo>
                <a:lnTo>
                  <a:pt x="22528" y="4841"/>
                </a:lnTo>
                <a:lnTo>
                  <a:pt x="21870" y="4781"/>
                </a:lnTo>
                <a:close/>
                <a:moveTo>
                  <a:pt x="6573" y="7888"/>
                </a:moveTo>
                <a:lnTo>
                  <a:pt x="6334" y="7948"/>
                </a:lnTo>
                <a:lnTo>
                  <a:pt x="6215" y="8068"/>
                </a:lnTo>
                <a:lnTo>
                  <a:pt x="6095" y="8187"/>
                </a:lnTo>
                <a:lnTo>
                  <a:pt x="6035" y="8366"/>
                </a:lnTo>
                <a:lnTo>
                  <a:pt x="6035" y="8546"/>
                </a:lnTo>
                <a:lnTo>
                  <a:pt x="6095" y="8665"/>
                </a:lnTo>
                <a:lnTo>
                  <a:pt x="6215" y="8785"/>
                </a:lnTo>
                <a:lnTo>
                  <a:pt x="6334" y="8844"/>
                </a:lnTo>
                <a:lnTo>
                  <a:pt x="6573" y="8785"/>
                </a:lnTo>
                <a:lnTo>
                  <a:pt x="6693" y="8665"/>
                </a:lnTo>
                <a:lnTo>
                  <a:pt x="6812" y="8546"/>
                </a:lnTo>
                <a:lnTo>
                  <a:pt x="6872" y="8366"/>
                </a:lnTo>
                <a:lnTo>
                  <a:pt x="6872" y="8187"/>
                </a:lnTo>
                <a:lnTo>
                  <a:pt x="6812" y="8068"/>
                </a:lnTo>
                <a:lnTo>
                  <a:pt x="6693" y="7948"/>
                </a:lnTo>
                <a:lnTo>
                  <a:pt x="6573" y="7888"/>
                </a:lnTo>
                <a:close/>
                <a:moveTo>
                  <a:pt x="20974" y="6753"/>
                </a:moveTo>
                <a:lnTo>
                  <a:pt x="20436" y="6992"/>
                </a:lnTo>
                <a:lnTo>
                  <a:pt x="19600" y="7470"/>
                </a:lnTo>
                <a:lnTo>
                  <a:pt x="18584" y="8068"/>
                </a:lnTo>
                <a:lnTo>
                  <a:pt x="17508" y="8785"/>
                </a:lnTo>
                <a:lnTo>
                  <a:pt x="16552" y="9561"/>
                </a:lnTo>
                <a:lnTo>
                  <a:pt x="16134" y="9980"/>
                </a:lnTo>
                <a:lnTo>
                  <a:pt x="15835" y="10338"/>
                </a:lnTo>
                <a:lnTo>
                  <a:pt x="15596" y="10697"/>
                </a:lnTo>
                <a:lnTo>
                  <a:pt x="15477" y="10996"/>
                </a:lnTo>
                <a:lnTo>
                  <a:pt x="15477" y="11294"/>
                </a:lnTo>
                <a:lnTo>
                  <a:pt x="15536" y="11414"/>
                </a:lnTo>
                <a:lnTo>
                  <a:pt x="15596" y="11533"/>
                </a:lnTo>
                <a:lnTo>
                  <a:pt x="15716" y="11474"/>
                </a:lnTo>
                <a:lnTo>
                  <a:pt x="15895" y="11354"/>
                </a:lnTo>
                <a:lnTo>
                  <a:pt x="16492" y="10876"/>
                </a:lnTo>
                <a:lnTo>
                  <a:pt x="18285" y="9263"/>
                </a:lnTo>
                <a:lnTo>
                  <a:pt x="20018" y="7590"/>
                </a:lnTo>
                <a:lnTo>
                  <a:pt x="20675" y="6992"/>
                </a:lnTo>
                <a:lnTo>
                  <a:pt x="20974" y="6753"/>
                </a:lnTo>
                <a:close/>
                <a:moveTo>
                  <a:pt x="6513" y="10816"/>
                </a:moveTo>
                <a:lnTo>
                  <a:pt x="6334" y="10876"/>
                </a:lnTo>
                <a:lnTo>
                  <a:pt x="6155" y="10996"/>
                </a:lnTo>
                <a:lnTo>
                  <a:pt x="6095" y="11175"/>
                </a:lnTo>
                <a:lnTo>
                  <a:pt x="6095" y="11354"/>
                </a:lnTo>
                <a:lnTo>
                  <a:pt x="6155" y="11533"/>
                </a:lnTo>
                <a:lnTo>
                  <a:pt x="6274" y="11653"/>
                </a:lnTo>
                <a:lnTo>
                  <a:pt x="6633" y="11653"/>
                </a:lnTo>
                <a:lnTo>
                  <a:pt x="6812" y="11533"/>
                </a:lnTo>
                <a:lnTo>
                  <a:pt x="6932" y="11414"/>
                </a:lnTo>
                <a:lnTo>
                  <a:pt x="6991" y="11294"/>
                </a:lnTo>
                <a:lnTo>
                  <a:pt x="7051" y="11115"/>
                </a:lnTo>
                <a:lnTo>
                  <a:pt x="6991" y="10996"/>
                </a:lnTo>
                <a:lnTo>
                  <a:pt x="6932" y="10876"/>
                </a:lnTo>
                <a:lnTo>
                  <a:pt x="6752" y="10816"/>
                </a:lnTo>
                <a:close/>
                <a:moveTo>
                  <a:pt x="22588" y="8127"/>
                </a:moveTo>
                <a:lnTo>
                  <a:pt x="22588" y="8904"/>
                </a:lnTo>
                <a:lnTo>
                  <a:pt x="22588" y="10398"/>
                </a:lnTo>
                <a:lnTo>
                  <a:pt x="22647" y="11175"/>
                </a:lnTo>
                <a:lnTo>
                  <a:pt x="22767" y="11832"/>
                </a:lnTo>
                <a:lnTo>
                  <a:pt x="22886" y="12071"/>
                </a:lnTo>
                <a:lnTo>
                  <a:pt x="23006" y="12250"/>
                </a:lnTo>
                <a:lnTo>
                  <a:pt x="23125" y="12370"/>
                </a:lnTo>
                <a:lnTo>
                  <a:pt x="23305" y="12370"/>
                </a:lnTo>
                <a:lnTo>
                  <a:pt x="23484" y="12250"/>
                </a:lnTo>
                <a:lnTo>
                  <a:pt x="23544" y="12071"/>
                </a:lnTo>
                <a:lnTo>
                  <a:pt x="23305" y="11055"/>
                </a:lnTo>
                <a:lnTo>
                  <a:pt x="23006" y="10099"/>
                </a:lnTo>
                <a:lnTo>
                  <a:pt x="22767" y="9083"/>
                </a:lnTo>
                <a:lnTo>
                  <a:pt x="22588" y="8127"/>
                </a:lnTo>
                <a:close/>
                <a:moveTo>
                  <a:pt x="4183" y="12549"/>
                </a:moveTo>
                <a:lnTo>
                  <a:pt x="3944" y="12609"/>
                </a:lnTo>
                <a:lnTo>
                  <a:pt x="3765" y="12728"/>
                </a:lnTo>
                <a:lnTo>
                  <a:pt x="3645" y="12908"/>
                </a:lnTo>
                <a:lnTo>
                  <a:pt x="3526" y="13147"/>
                </a:lnTo>
                <a:lnTo>
                  <a:pt x="3526" y="13386"/>
                </a:lnTo>
                <a:lnTo>
                  <a:pt x="3585" y="13565"/>
                </a:lnTo>
                <a:lnTo>
                  <a:pt x="3705" y="13685"/>
                </a:lnTo>
                <a:lnTo>
                  <a:pt x="3944" y="13744"/>
                </a:lnTo>
                <a:lnTo>
                  <a:pt x="4183" y="13685"/>
                </a:lnTo>
                <a:lnTo>
                  <a:pt x="4362" y="13565"/>
                </a:lnTo>
                <a:lnTo>
                  <a:pt x="4482" y="13386"/>
                </a:lnTo>
                <a:lnTo>
                  <a:pt x="4601" y="13147"/>
                </a:lnTo>
                <a:lnTo>
                  <a:pt x="4601" y="12908"/>
                </a:lnTo>
                <a:lnTo>
                  <a:pt x="4541" y="12728"/>
                </a:lnTo>
                <a:lnTo>
                  <a:pt x="4422" y="12609"/>
                </a:lnTo>
                <a:lnTo>
                  <a:pt x="4183" y="12549"/>
                </a:lnTo>
                <a:close/>
                <a:moveTo>
                  <a:pt x="6752" y="14700"/>
                </a:moveTo>
                <a:lnTo>
                  <a:pt x="6573" y="14760"/>
                </a:lnTo>
                <a:lnTo>
                  <a:pt x="6454" y="14760"/>
                </a:lnTo>
                <a:lnTo>
                  <a:pt x="6334" y="14880"/>
                </a:lnTo>
                <a:lnTo>
                  <a:pt x="6215" y="15059"/>
                </a:lnTo>
                <a:lnTo>
                  <a:pt x="6155" y="15298"/>
                </a:lnTo>
                <a:lnTo>
                  <a:pt x="6215" y="15597"/>
                </a:lnTo>
                <a:lnTo>
                  <a:pt x="6394" y="15776"/>
                </a:lnTo>
                <a:lnTo>
                  <a:pt x="6573" y="15896"/>
                </a:lnTo>
                <a:lnTo>
                  <a:pt x="6693" y="15896"/>
                </a:lnTo>
                <a:lnTo>
                  <a:pt x="6812" y="15836"/>
                </a:lnTo>
                <a:lnTo>
                  <a:pt x="6991" y="15776"/>
                </a:lnTo>
                <a:lnTo>
                  <a:pt x="7111" y="15656"/>
                </a:lnTo>
                <a:lnTo>
                  <a:pt x="7230" y="15477"/>
                </a:lnTo>
                <a:lnTo>
                  <a:pt x="7290" y="15298"/>
                </a:lnTo>
                <a:lnTo>
                  <a:pt x="7290" y="15119"/>
                </a:lnTo>
                <a:lnTo>
                  <a:pt x="7171" y="14999"/>
                </a:lnTo>
                <a:lnTo>
                  <a:pt x="7111" y="14880"/>
                </a:lnTo>
                <a:lnTo>
                  <a:pt x="6932" y="14760"/>
                </a:lnTo>
                <a:lnTo>
                  <a:pt x="6752" y="14700"/>
                </a:lnTo>
                <a:close/>
                <a:moveTo>
                  <a:pt x="3167" y="15597"/>
                </a:moveTo>
                <a:lnTo>
                  <a:pt x="2988" y="15716"/>
                </a:lnTo>
                <a:lnTo>
                  <a:pt x="2809" y="15836"/>
                </a:lnTo>
                <a:lnTo>
                  <a:pt x="2749" y="16135"/>
                </a:lnTo>
                <a:lnTo>
                  <a:pt x="2689" y="16314"/>
                </a:lnTo>
                <a:lnTo>
                  <a:pt x="2749" y="16493"/>
                </a:lnTo>
                <a:lnTo>
                  <a:pt x="2868" y="16553"/>
                </a:lnTo>
                <a:lnTo>
                  <a:pt x="3048" y="16613"/>
                </a:lnTo>
                <a:lnTo>
                  <a:pt x="3227" y="16613"/>
                </a:lnTo>
                <a:lnTo>
                  <a:pt x="3406" y="16553"/>
                </a:lnTo>
                <a:lnTo>
                  <a:pt x="3526" y="16493"/>
                </a:lnTo>
                <a:lnTo>
                  <a:pt x="3645" y="16314"/>
                </a:lnTo>
                <a:lnTo>
                  <a:pt x="3705" y="16015"/>
                </a:lnTo>
                <a:lnTo>
                  <a:pt x="3645" y="15836"/>
                </a:lnTo>
                <a:lnTo>
                  <a:pt x="3526" y="15716"/>
                </a:lnTo>
                <a:lnTo>
                  <a:pt x="3346" y="15597"/>
                </a:lnTo>
                <a:close/>
                <a:moveTo>
                  <a:pt x="8186" y="17688"/>
                </a:moveTo>
                <a:lnTo>
                  <a:pt x="8067" y="17748"/>
                </a:lnTo>
                <a:lnTo>
                  <a:pt x="7947" y="17808"/>
                </a:lnTo>
                <a:lnTo>
                  <a:pt x="7828" y="17987"/>
                </a:lnTo>
                <a:lnTo>
                  <a:pt x="7768" y="18166"/>
                </a:lnTo>
                <a:lnTo>
                  <a:pt x="7708" y="18405"/>
                </a:lnTo>
                <a:lnTo>
                  <a:pt x="7768" y="18584"/>
                </a:lnTo>
                <a:lnTo>
                  <a:pt x="7828" y="18764"/>
                </a:lnTo>
                <a:lnTo>
                  <a:pt x="7947" y="18824"/>
                </a:lnTo>
                <a:lnTo>
                  <a:pt x="8127" y="18824"/>
                </a:lnTo>
                <a:lnTo>
                  <a:pt x="8366" y="18764"/>
                </a:lnTo>
                <a:lnTo>
                  <a:pt x="8545" y="18644"/>
                </a:lnTo>
                <a:lnTo>
                  <a:pt x="8724" y="18525"/>
                </a:lnTo>
                <a:lnTo>
                  <a:pt x="8844" y="18465"/>
                </a:lnTo>
                <a:lnTo>
                  <a:pt x="8904" y="18345"/>
                </a:lnTo>
                <a:lnTo>
                  <a:pt x="8904" y="18286"/>
                </a:lnTo>
                <a:lnTo>
                  <a:pt x="8904" y="18166"/>
                </a:lnTo>
                <a:lnTo>
                  <a:pt x="8844" y="17927"/>
                </a:lnTo>
                <a:lnTo>
                  <a:pt x="8665" y="17808"/>
                </a:lnTo>
                <a:lnTo>
                  <a:pt x="8426" y="17688"/>
                </a:lnTo>
                <a:close/>
                <a:moveTo>
                  <a:pt x="5258" y="18883"/>
                </a:moveTo>
                <a:lnTo>
                  <a:pt x="5079" y="18943"/>
                </a:lnTo>
                <a:lnTo>
                  <a:pt x="4900" y="19063"/>
                </a:lnTo>
                <a:lnTo>
                  <a:pt x="4840" y="19242"/>
                </a:lnTo>
                <a:lnTo>
                  <a:pt x="4840" y="19421"/>
                </a:lnTo>
                <a:lnTo>
                  <a:pt x="4840" y="19600"/>
                </a:lnTo>
                <a:lnTo>
                  <a:pt x="4900" y="19780"/>
                </a:lnTo>
                <a:lnTo>
                  <a:pt x="5019" y="19959"/>
                </a:lnTo>
                <a:lnTo>
                  <a:pt x="5139" y="20019"/>
                </a:lnTo>
                <a:lnTo>
                  <a:pt x="5318" y="19959"/>
                </a:lnTo>
                <a:lnTo>
                  <a:pt x="5497" y="19839"/>
                </a:lnTo>
                <a:lnTo>
                  <a:pt x="5617" y="19660"/>
                </a:lnTo>
                <a:lnTo>
                  <a:pt x="5677" y="19421"/>
                </a:lnTo>
                <a:lnTo>
                  <a:pt x="5677" y="19182"/>
                </a:lnTo>
                <a:lnTo>
                  <a:pt x="5617" y="19003"/>
                </a:lnTo>
                <a:lnTo>
                  <a:pt x="5497" y="18883"/>
                </a:lnTo>
                <a:close/>
                <a:moveTo>
                  <a:pt x="7768" y="21094"/>
                </a:moveTo>
                <a:lnTo>
                  <a:pt x="7589" y="21214"/>
                </a:lnTo>
                <a:lnTo>
                  <a:pt x="7529" y="21393"/>
                </a:lnTo>
                <a:lnTo>
                  <a:pt x="7529" y="21572"/>
                </a:lnTo>
                <a:lnTo>
                  <a:pt x="7529" y="21692"/>
                </a:lnTo>
                <a:lnTo>
                  <a:pt x="7589" y="21871"/>
                </a:lnTo>
                <a:lnTo>
                  <a:pt x="7708" y="21931"/>
                </a:lnTo>
                <a:lnTo>
                  <a:pt x="7828" y="21931"/>
                </a:lnTo>
                <a:lnTo>
                  <a:pt x="8067" y="21752"/>
                </a:lnTo>
                <a:lnTo>
                  <a:pt x="8246" y="21453"/>
                </a:lnTo>
                <a:lnTo>
                  <a:pt x="8306" y="21333"/>
                </a:lnTo>
                <a:lnTo>
                  <a:pt x="8306" y="21214"/>
                </a:lnTo>
                <a:lnTo>
                  <a:pt x="8186" y="21094"/>
                </a:lnTo>
                <a:close/>
                <a:moveTo>
                  <a:pt x="11354" y="21991"/>
                </a:moveTo>
                <a:lnTo>
                  <a:pt x="11114" y="22050"/>
                </a:lnTo>
                <a:lnTo>
                  <a:pt x="10995" y="22110"/>
                </a:lnTo>
                <a:lnTo>
                  <a:pt x="10875" y="22289"/>
                </a:lnTo>
                <a:lnTo>
                  <a:pt x="10816" y="22409"/>
                </a:lnTo>
                <a:lnTo>
                  <a:pt x="10816" y="22588"/>
                </a:lnTo>
                <a:lnTo>
                  <a:pt x="10816" y="22767"/>
                </a:lnTo>
                <a:lnTo>
                  <a:pt x="10935" y="22887"/>
                </a:lnTo>
                <a:lnTo>
                  <a:pt x="11114" y="22947"/>
                </a:lnTo>
                <a:lnTo>
                  <a:pt x="11354" y="22947"/>
                </a:lnTo>
                <a:lnTo>
                  <a:pt x="11473" y="22827"/>
                </a:lnTo>
                <a:lnTo>
                  <a:pt x="11593" y="22708"/>
                </a:lnTo>
                <a:lnTo>
                  <a:pt x="11652" y="22528"/>
                </a:lnTo>
                <a:lnTo>
                  <a:pt x="11652" y="22349"/>
                </a:lnTo>
                <a:lnTo>
                  <a:pt x="11593" y="22170"/>
                </a:lnTo>
                <a:lnTo>
                  <a:pt x="11533" y="22050"/>
                </a:lnTo>
                <a:lnTo>
                  <a:pt x="11354" y="21991"/>
                </a:lnTo>
                <a:close/>
                <a:moveTo>
                  <a:pt x="5079" y="21871"/>
                </a:moveTo>
                <a:lnTo>
                  <a:pt x="4840" y="21931"/>
                </a:lnTo>
                <a:lnTo>
                  <a:pt x="4721" y="21991"/>
                </a:lnTo>
                <a:lnTo>
                  <a:pt x="4601" y="22170"/>
                </a:lnTo>
                <a:lnTo>
                  <a:pt x="4482" y="22349"/>
                </a:lnTo>
                <a:lnTo>
                  <a:pt x="4482" y="22528"/>
                </a:lnTo>
                <a:lnTo>
                  <a:pt x="4482" y="22708"/>
                </a:lnTo>
                <a:lnTo>
                  <a:pt x="4601" y="22827"/>
                </a:lnTo>
                <a:lnTo>
                  <a:pt x="4661" y="22947"/>
                </a:lnTo>
                <a:lnTo>
                  <a:pt x="4840" y="23006"/>
                </a:lnTo>
                <a:lnTo>
                  <a:pt x="4960" y="23066"/>
                </a:lnTo>
                <a:lnTo>
                  <a:pt x="5079" y="23066"/>
                </a:lnTo>
                <a:lnTo>
                  <a:pt x="5199" y="23006"/>
                </a:lnTo>
                <a:lnTo>
                  <a:pt x="5378" y="22827"/>
                </a:lnTo>
                <a:lnTo>
                  <a:pt x="5497" y="22588"/>
                </a:lnTo>
                <a:lnTo>
                  <a:pt x="5557" y="22349"/>
                </a:lnTo>
                <a:lnTo>
                  <a:pt x="5497" y="22110"/>
                </a:lnTo>
                <a:lnTo>
                  <a:pt x="5318" y="21931"/>
                </a:lnTo>
                <a:lnTo>
                  <a:pt x="5199" y="21871"/>
                </a:lnTo>
                <a:close/>
                <a:moveTo>
                  <a:pt x="7171" y="24919"/>
                </a:moveTo>
                <a:lnTo>
                  <a:pt x="6932" y="25038"/>
                </a:lnTo>
                <a:lnTo>
                  <a:pt x="6812" y="25217"/>
                </a:lnTo>
                <a:lnTo>
                  <a:pt x="6752" y="25397"/>
                </a:lnTo>
                <a:lnTo>
                  <a:pt x="6752" y="25636"/>
                </a:lnTo>
                <a:lnTo>
                  <a:pt x="6812" y="25815"/>
                </a:lnTo>
                <a:lnTo>
                  <a:pt x="6932" y="25934"/>
                </a:lnTo>
                <a:lnTo>
                  <a:pt x="7111" y="25994"/>
                </a:lnTo>
                <a:lnTo>
                  <a:pt x="7350" y="25934"/>
                </a:lnTo>
                <a:lnTo>
                  <a:pt x="7469" y="25815"/>
                </a:lnTo>
                <a:lnTo>
                  <a:pt x="7529" y="25695"/>
                </a:lnTo>
                <a:lnTo>
                  <a:pt x="7589" y="25516"/>
                </a:lnTo>
                <a:lnTo>
                  <a:pt x="7589" y="25337"/>
                </a:lnTo>
                <a:lnTo>
                  <a:pt x="7529" y="25158"/>
                </a:lnTo>
                <a:lnTo>
                  <a:pt x="7469" y="25038"/>
                </a:lnTo>
                <a:lnTo>
                  <a:pt x="7350" y="24978"/>
                </a:lnTo>
                <a:lnTo>
                  <a:pt x="7171" y="24919"/>
                </a:lnTo>
                <a:close/>
                <a:moveTo>
                  <a:pt x="13684" y="25158"/>
                </a:moveTo>
                <a:lnTo>
                  <a:pt x="13445" y="25337"/>
                </a:lnTo>
                <a:lnTo>
                  <a:pt x="13266" y="25636"/>
                </a:lnTo>
                <a:lnTo>
                  <a:pt x="13206" y="25755"/>
                </a:lnTo>
                <a:lnTo>
                  <a:pt x="13266" y="25875"/>
                </a:lnTo>
                <a:lnTo>
                  <a:pt x="13325" y="25994"/>
                </a:lnTo>
                <a:lnTo>
                  <a:pt x="13564" y="25994"/>
                </a:lnTo>
                <a:lnTo>
                  <a:pt x="13744" y="25934"/>
                </a:lnTo>
                <a:lnTo>
                  <a:pt x="13863" y="25875"/>
                </a:lnTo>
                <a:lnTo>
                  <a:pt x="13983" y="25695"/>
                </a:lnTo>
                <a:lnTo>
                  <a:pt x="13983" y="25516"/>
                </a:lnTo>
                <a:lnTo>
                  <a:pt x="13983" y="25397"/>
                </a:lnTo>
                <a:lnTo>
                  <a:pt x="13923" y="25217"/>
                </a:lnTo>
                <a:lnTo>
                  <a:pt x="13803" y="25158"/>
                </a:lnTo>
                <a:close/>
                <a:moveTo>
                  <a:pt x="11114" y="25815"/>
                </a:moveTo>
                <a:lnTo>
                  <a:pt x="10875" y="25875"/>
                </a:lnTo>
                <a:lnTo>
                  <a:pt x="10756" y="25994"/>
                </a:lnTo>
                <a:lnTo>
                  <a:pt x="10636" y="26114"/>
                </a:lnTo>
                <a:lnTo>
                  <a:pt x="10577" y="26293"/>
                </a:lnTo>
                <a:lnTo>
                  <a:pt x="10577" y="26472"/>
                </a:lnTo>
                <a:lnTo>
                  <a:pt x="10577" y="26592"/>
                </a:lnTo>
                <a:lnTo>
                  <a:pt x="10696" y="26711"/>
                </a:lnTo>
                <a:lnTo>
                  <a:pt x="10875" y="26771"/>
                </a:lnTo>
                <a:lnTo>
                  <a:pt x="11114" y="26711"/>
                </a:lnTo>
                <a:lnTo>
                  <a:pt x="11234" y="26592"/>
                </a:lnTo>
                <a:lnTo>
                  <a:pt x="11354" y="26472"/>
                </a:lnTo>
                <a:lnTo>
                  <a:pt x="11413" y="26293"/>
                </a:lnTo>
                <a:lnTo>
                  <a:pt x="11413" y="26114"/>
                </a:lnTo>
                <a:lnTo>
                  <a:pt x="11413" y="25994"/>
                </a:lnTo>
                <a:lnTo>
                  <a:pt x="11294" y="25875"/>
                </a:lnTo>
                <a:lnTo>
                  <a:pt x="11114" y="25815"/>
                </a:lnTo>
                <a:close/>
                <a:moveTo>
                  <a:pt x="23364" y="26173"/>
                </a:moveTo>
                <a:lnTo>
                  <a:pt x="23245" y="26233"/>
                </a:lnTo>
                <a:lnTo>
                  <a:pt x="23125" y="26293"/>
                </a:lnTo>
                <a:lnTo>
                  <a:pt x="23066" y="26472"/>
                </a:lnTo>
                <a:lnTo>
                  <a:pt x="23066" y="26592"/>
                </a:lnTo>
                <a:lnTo>
                  <a:pt x="23066" y="26771"/>
                </a:lnTo>
                <a:lnTo>
                  <a:pt x="23185" y="26950"/>
                </a:lnTo>
                <a:lnTo>
                  <a:pt x="23364" y="27010"/>
                </a:lnTo>
                <a:lnTo>
                  <a:pt x="23484" y="27010"/>
                </a:lnTo>
                <a:lnTo>
                  <a:pt x="23663" y="26890"/>
                </a:lnTo>
                <a:lnTo>
                  <a:pt x="23723" y="26771"/>
                </a:lnTo>
                <a:lnTo>
                  <a:pt x="23842" y="26651"/>
                </a:lnTo>
                <a:lnTo>
                  <a:pt x="23842" y="26472"/>
                </a:lnTo>
                <a:lnTo>
                  <a:pt x="23783" y="26353"/>
                </a:lnTo>
                <a:lnTo>
                  <a:pt x="23663" y="26233"/>
                </a:lnTo>
                <a:lnTo>
                  <a:pt x="23484" y="26173"/>
                </a:lnTo>
                <a:close/>
                <a:moveTo>
                  <a:pt x="20795" y="26173"/>
                </a:moveTo>
                <a:lnTo>
                  <a:pt x="20675" y="26233"/>
                </a:lnTo>
                <a:lnTo>
                  <a:pt x="20556" y="26353"/>
                </a:lnTo>
                <a:lnTo>
                  <a:pt x="20436" y="26532"/>
                </a:lnTo>
                <a:lnTo>
                  <a:pt x="20377" y="26711"/>
                </a:lnTo>
                <a:lnTo>
                  <a:pt x="20436" y="26890"/>
                </a:lnTo>
                <a:lnTo>
                  <a:pt x="20496" y="27070"/>
                </a:lnTo>
                <a:lnTo>
                  <a:pt x="20616" y="27189"/>
                </a:lnTo>
                <a:lnTo>
                  <a:pt x="20914" y="27189"/>
                </a:lnTo>
                <a:lnTo>
                  <a:pt x="21034" y="27070"/>
                </a:lnTo>
                <a:lnTo>
                  <a:pt x="21094" y="26890"/>
                </a:lnTo>
                <a:lnTo>
                  <a:pt x="21153" y="26711"/>
                </a:lnTo>
                <a:lnTo>
                  <a:pt x="21153" y="26532"/>
                </a:lnTo>
                <a:lnTo>
                  <a:pt x="21034" y="26353"/>
                </a:lnTo>
                <a:lnTo>
                  <a:pt x="20914" y="26233"/>
                </a:lnTo>
                <a:lnTo>
                  <a:pt x="20795" y="26173"/>
                </a:lnTo>
                <a:close/>
                <a:moveTo>
                  <a:pt x="17329" y="27189"/>
                </a:moveTo>
                <a:lnTo>
                  <a:pt x="17090" y="27249"/>
                </a:lnTo>
                <a:lnTo>
                  <a:pt x="16971" y="27369"/>
                </a:lnTo>
                <a:lnTo>
                  <a:pt x="16851" y="27488"/>
                </a:lnTo>
                <a:lnTo>
                  <a:pt x="16731" y="27667"/>
                </a:lnTo>
                <a:lnTo>
                  <a:pt x="16731" y="27847"/>
                </a:lnTo>
                <a:lnTo>
                  <a:pt x="16791" y="28026"/>
                </a:lnTo>
                <a:lnTo>
                  <a:pt x="16911" y="28145"/>
                </a:lnTo>
                <a:lnTo>
                  <a:pt x="17090" y="28265"/>
                </a:lnTo>
                <a:lnTo>
                  <a:pt x="17329" y="28205"/>
                </a:lnTo>
                <a:lnTo>
                  <a:pt x="17508" y="28145"/>
                </a:lnTo>
                <a:lnTo>
                  <a:pt x="17628" y="27966"/>
                </a:lnTo>
                <a:lnTo>
                  <a:pt x="17688" y="27787"/>
                </a:lnTo>
                <a:lnTo>
                  <a:pt x="17688" y="27548"/>
                </a:lnTo>
                <a:lnTo>
                  <a:pt x="17628" y="27369"/>
                </a:lnTo>
                <a:lnTo>
                  <a:pt x="17508" y="27249"/>
                </a:lnTo>
                <a:lnTo>
                  <a:pt x="17329" y="27189"/>
                </a:lnTo>
                <a:close/>
                <a:moveTo>
                  <a:pt x="13624" y="27309"/>
                </a:moveTo>
                <a:lnTo>
                  <a:pt x="13445" y="27369"/>
                </a:lnTo>
                <a:lnTo>
                  <a:pt x="13325" y="27488"/>
                </a:lnTo>
                <a:lnTo>
                  <a:pt x="13266" y="27667"/>
                </a:lnTo>
                <a:lnTo>
                  <a:pt x="13206" y="27847"/>
                </a:lnTo>
                <a:lnTo>
                  <a:pt x="13206" y="28026"/>
                </a:lnTo>
                <a:lnTo>
                  <a:pt x="13266" y="28205"/>
                </a:lnTo>
                <a:lnTo>
                  <a:pt x="13385" y="28265"/>
                </a:lnTo>
                <a:lnTo>
                  <a:pt x="13505" y="28325"/>
                </a:lnTo>
                <a:lnTo>
                  <a:pt x="13744" y="28325"/>
                </a:lnTo>
                <a:lnTo>
                  <a:pt x="13863" y="28145"/>
                </a:lnTo>
                <a:lnTo>
                  <a:pt x="13983" y="28026"/>
                </a:lnTo>
                <a:lnTo>
                  <a:pt x="14043" y="27787"/>
                </a:lnTo>
                <a:lnTo>
                  <a:pt x="14043" y="27608"/>
                </a:lnTo>
                <a:lnTo>
                  <a:pt x="13923" y="27428"/>
                </a:lnTo>
                <a:lnTo>
                  <a:pt x="13803" y="27309"/>
                </a:lnTo>
                <a:close/>
                <a:moveTo>
                  <a:pt x="9202" y="27369"/>
                </a:moveTo>
                <a:lnTo>
                  <a:pt x="8963" y="27428"/>
                </a:lnTo>
                <a:lnTo>
                  <a:pt x="8784" y="27548"/>
                </a:lnTo>
                <a:lnTo>
                  <a:pt x="8605" y="27727"/>
                </a:lnTo>
                <a:lnTo>
                  <a:pt x="8545" y="27966"/>
                </a:lnTo>
                <a:lnTo>
                  <a:pt x="8545" y="28205"/>
                </a:lnTo>
                <a:lnTo>
                  <a:pt x="8605" y="28384"/>
                </a:lnTo>
                <a:lnTo>
                  <a:pt x="8724" y="28504"/>
                </a:lnTo>
                <a:lnTo>
                  <a:pt x="8963" y="28564"/>
                </a:lnTo>
                <a:lnTo>
                  <a:pt x="9202" y="28504"/>
                </a:lnTo>
                <a:lnTo>
                  <a:pt x="9382" y="28384"/>
                </a:lnTo>
                <a:lnTo>
                  <a:pt x="9561" y="28205"/>
                </a:lnTo>
                <a:lnTo>
                  <a:pt x="9621" y="27966"/>
                </a:lnTo>
                <a:lnTo>
                  <a:pt x="9621" y="27727"/>
                </a:lnTo>
                <a:lnTo>
                  <a:pt x="9561" y="27548"/>
                </a:lnTo>
                <a:lnTo>
                  <a:pt x="9441" y="27428"/>
                </a:lnTo>
                <a:lnTo>
                  <a:pt x="9202" y="27369"/>
                </a:lnTo>
                <a:close/>
                <a:moveTo>
                  <a:pt x="18763" y="28504"/>
                </a:moveTo>
                <a:lnTo>
                  <a:pt x="18644" y="28623"/>
                </a:lnTo>
                <a:lnTo>
                  <a:pt x="18524" y="28743"/>
                </a:lnTo>
                <a:lnTo>
                  <a:pt x="18464" y="28922"/>
                </a:lnTo>
                <a:lnTo>
                  <a:pt x="18464" y="29101"/>
                </a:lnTo>
                <a:lnTo>
                  <a:pt x="18524" y="29221"/>
                </a:lnTo>
                <a:lnTo>
                  <a:pt x="18644" y="29340"/>
                </a:lnTo>
                <a:lnTo>
                  <a:pt x="19002" y="29340"/>
                </a:lnTo>
                <a:lnTo>
                  <a:pt x="19122" y="29221"/>
                </a:lnTo>
                <a:lnTo>
                  <a:pt x="19241" y="29101"/>
                </a:lnTo>
                <a:lnTo>
                  <a:pt x="19301" y="28922"/>
                </a:lnTo>
                <a:lnTo>
                  <a:pt x="19301" y="28743"/>
                </a:lnTo>
                <a:lnTo>
                  <a:pt x="19241" y="28623"/>
                </a:lnTo>
                <a:lnTo>
                  <a:pt x="19122" y="28504"/>
                </a:lnTo>
                <a:close/>
                <a:moveTo>
                  <a:pt x="20556" y="1196"/>
                </a:moveTo>
                <a:lnTo>
                  <a:pt x="21153" y="1255"/>
                </a:lnTo>
                <a:lnTo>
                  <a:pt x="22289" y="1375"/>
                </a:lnTo>
                <a:lnTo>
                  <a:pt x="23424" y="1614"/>
                </a:lnTo>
                <a:lnTo>
                  <a:pt x="24500" y="1973"/>
                </a:lnTo>
                <a:lnTo>
                  <a:pt x="23603" y="2929"/>
                </a:lnTo>
                <a:lnTo>
                  <a:pt x="23066" y="3526"/>
                </a:lnTo>
                <a:lnTo>
                  <a:pt x="22886" y="3765"/>
                </a:lnTo>
                <a:lnTo>
                  <a:pt x="22886" y="3885"/>
                </a:lnTo>
                <a:lnTo>
                  <a:pt x="23006" y="3885"/>
                </a:lnTo>
                <a:lnTo>
                  <a:pt x="23125" y="3765"/>
                </a:lnTo>
                <a:lnTo>
                  <a:pt x="23603" y="3407"/>
                </a:lnTo>
                <a:lnTo>
                  <a:pt x="24380" y="2809"/>
                </a:lnTo>
                <a:lnTo>
                  <a:pt x="24918" y="2510"/>
                </a:lnTo>
                <a:lnTo>
                  <a:pt x="25157" y="2391"/>
                </a:lnTo>
                <a:lnTo>
                  <a:pt x="25336" y="2391"/>
                </a:lnTo>
                <a:lnTo>
                  <a:pt x="25516" y="2451"/>
                </a:lnTo>
                <a:lnTo>
                  <a:pt x="25755" y="2510"/>
                </a:lnTo>
                <a:lnTo>
                  <a:pt x="26352" y="2869"/>
                </a:lnTo>
                <a:lnTo>
                  <a:pt x="27368" y="3407"/>
                </a:lnTo>
                <a:lnTo>
                  <a:pt x="28324" y="4064"/>
                </a:lnTo>
                <a:lnTo>
                  <a:pt x="29280" y="4721"/>
                </a:lnTo>
                <a:lnTo>
                  <a:pt x="30176" y="5438"/>
                </a:lnTo>
                <a:lnTo>
                  <a:pt x="30953" y="6155"/>
                </a:lnTo>
                <a:lnTo>
                  <a:pt x="31670" y="6932"/>
                </a:lnTo>
                <a:lnTo>
                  <a:pt x="32268" y="7769"/>
                </a:lnTo>
                <a:lnTo>
                  <a:pt x="32806" y="8665"/>
                </a:lnTo>
                <a:lnTo>
                  <a:pt x="33224" y="9561"/>
                </a:lnTo>
                <a:lnTo>
                  <a:pt x="33582" y="10518"/>
                </a:lnTo>
                <a:lnTo>
                  <a:pt x="33822" y="11533"/>
                </a:lnTo>
                <a:lnTo>
                  <a:pt x="33881" y="12609"/>
                </a:lnTo>
                <a:lnTo>
                  <a:pt x="33941" y="13804"/>
                </a:lnTo>
                <a:lnTo>
                  <a:pt x="33822" y="14939"/>
                </a:lnTo>
                <a:lnTo>
                  <a:pt x="33642" y="16075"/>
                </a:lnTo>
                <a:lnTo>
                  <a:pt x="33343" y="17210"/>
                </a:lnTo>
                <a:lnTo>
                  <a:pt x="32985" y="18345"/>
                </a:lnTo>
                <a:lnTo>
                  <a:pt x="32567" y="19421"/>
                </a:lnTo>
                <a:lnTo>
                  <a:pt x="32029" y="20497"/>
                </a:lnTo>
                <a:lnTo>
                  <a:pt x="31491" y="21572"/>
                </a:lnTo>
                <a:lnTo>
                  <a:pt x="30834" y="22528"/>
                </a:lnTo>
                <a:lnTo>
                  <a:pt x="30117" y="23484"/>
                </a:lnTo>
                <a:lnTo>
                  <a:pt x="29340" y="24440"/>
                </a:lnTo>
                <a:lnTo>
                  <a:pt x="28563" y="25277"/>
                </a:lnTo>
                <a:lnTo>
                  <a:pt x="27726" y="26114"/>
                </a:lnTo>
                <a:lnTo>
                  <a:pt x="26830" y="26831"/>
                </a:lnTo>
                <a:lnTo>
                  <a:pt x="25874" y="27548"/>
                </a:lnTo>
                <a:lnTo>
                  <a:pt x="24918" y="28145"/>
                </a:lnTo>
                <a:lnTo>
                  <a:pt x="23783" y="28803"/>
                </a:lnTo>
                <a:lnTo>
                  <a:pt x="22588" y="29281"/>
                </a:lnTo>
                <a:lnTo>
                  <a:pt x="21392" y="29699"/>
                </a:lnTo>
                <a:lnTo>
                  <a:pt x="20197" y="30057"/>
                </a:lnTo>
                <a:lnTo>
                  <a:pt x="18942" y="30297"/>
                </a:lnTo>
                <a:lnTo>
                  <a:pt x="17688" y="30416"/>
                </a:lnTo>
                <a:lnTo>
                  <a:pt x="16373" y="30476"/>
                </a:lnTo>
                <a:lnTo>
                  <a:pt x="15118" y="30416"/>
                </a:lnTo>
                <a:lnTo>
                  <a:pt x="15357" y="30416"/>
                </a:lnTo>
                <a:lnTo>
                  <a:pt x="15477" y="30297"/>
                </a:lnTo>
                <a:lnTo>
                  <a:pt x="15656" y="30057"/>
                </a:lnTo>
                <a:lnTo>
                  <a:pt x="15775" y="29699"/>
                </a:lnTo>
                <a:lnTo>
                  <a:pt x="15835" y="29520"/>
                </a:lnTo>
                <a:lnTo>
                  <a:pt x="15775" y="29340"/>
                </a:lnTo>
                <a:lnTo>
                  <a:pt x="15716" y="29221"/>
                </a:lnTo>
                <a:lnTo>
                  <a:pt x="15656" y="29101"/>
                </a:lnTo>
                <a:lnTo>
                  <a:pt x="15297" y="29101"/>
                </a:lnTo>
                <a:lnTo>
                  <a:pt x="15058" y="29161"/>
                </a:lnTo>
                <a:lnTo>
                  <a:pt x="14879" y="29400"/>
                </a:lnTo>
                <a:lnTo>
                  <a:pt x="14760" y="29639"/>
                </a:lnTo>
                <a:lnTo>
                  <a:pt x="14760" y="29818"/>
                </a:lnTo>
                <a:lnTo>
                  <a:pt x="14879" y="30117"/>
                </a:lnTo>
                <a:lnTo>
                  <a:pt x="14999" y="30297"/>
                </a:lnTo>
                <a:lnTo>
                  <a:pt x="15054" y="30407"/>
                </a:lnTo>
                <a:lnTo>
                  <a:pt x="15054" y="30407"/>
                </a:lnTo>
                <a:lnTo>
                  <a:pt x="13863" y="30237"/>
                </a:lnTo>
                <a:lnTo>
                  <a:pt x="12608" y="29998"/>
                </a:lnTo>
                <a:lnTo>
                  <a:pt x="11413" y="29699"/>
                </a:lnTo>
                <a:lnTo>
                  <a:pt x="10218" y="29221"/>
                </a:lnTo>
                <a:lnTo>
                  <a:pt x="9023" y="28683"/>
                </a:lnTo>
                <a:lnTo>
                  <a:pt x="7947" y="28086"/>
                </a:lnTo>
                <a:lnTo>
                  <a:pt x="6872" y="27369"/>
                </a:lnTo>
                <a:lnTo>
                  <a:pt x="5856" y="26592"/>
                </a:lnTo>
                <a:lnTo>
                  <a:pt x="5019" y="25815"/>
                </a:lnTo>
                <a:lnTo>
                  <a:pt x="4243" y="24978"/>
                </a:lnTo>
                <a:lnTo>
                  <a:pt x="3526" y="24022"/>
                </a:lnTo>
                <a:lnTo>
                  <a:pt x="2928" y="23066"/>
                </a:lnTo>
                <a:lnTo>
                  <a:pt x="2330" y="22050"/>
                </a:lnTo>
                <a:lnTo>
                  <a:pt x="1852" y="20915"/>
                </a:lnTo>
                <a:lnTo>
                  <a:pt x="1494" y="19839"/>
                </a:lnTo>
                <a:lnTo>
                  <a:pt x="1613" y="19720"/>
                </a:lnTo>
                <a:lnTo>
                  <a:pt x="1733" y="19600"/>
                </a:lnTo>
                <a:lnTo>
                  <a:pt x="1793" y="19481"/>
                </a:lnTo>
                <a:lnTo>
                  <a:pt x="1852" y="19302"/>
                </a:lnTo>
                <a:lnTo>
                  <a:pt x="1733" y="19063"/>
                </a:lnTo>
                <a:lnTo>
                  <a:pt x="1554" y="18824"/>
                </a:lnTo>
                <a:lnTo>
                  <a:pt x="1315" y="18525"/>
                </a:lnTo>
                <a:lnTo>
                  <a:pt x="1135" y="18226"/>
                </a:lnTo>
                <a:lnTo>
                  <a:pt x="1076" y="17927"/>
                </a:lnTo>
                <a:lnTo>
                  <a:pt x="1016" y="17628"/>
                </a:lnTo>
                <a:lnTo>
                  <a:pt x="1016" y="16971"/>
                </a:lnTo>
                <a:lnTo>
                  <a:pt x="1076" y="15656"/>
                </a:lnTo>
                <a:lnTo>
                  <a:pt x="1135" y="14999"/>
                </a:lnTo>
                <a:lnTo>
                  <a:pt x="1255" y="14342"/>
                </a:lnTo>
                <a:lnTo>
                  <a:pt x="1434" y="13744"/>
                </a:lnTo>
                <a:lnTo>
                  <a:pt x="1613" y="13087"/>
                </a:lnTo>
                <a:lnTo>
                  <a:pt x="2091" y="11892"/>
                </a:lnTo>
                <a:lnTo>
                  <a:pt x="2689" y="10697"/>
                </a:lnTo>
                <a:lnTo>
                  <a:pt x="2868" y="10876"/>
                </a:lnTo>
                <a:lnTo>
                  <a:pt x="3048" y="10876"/>
                </a:lnTo>
                <a:lnTo>
                  <a:pt x="3227" y="10816"/>
                </a:lnTo>
                <a:lnTo>
                  <a:pt x="3346" y="10637"/>
                </a:lnTo>
                <a:lnTo>
                  <a:pt x="3406" y="10458"/>
                </a:lnTo>
                <a:lnTo>
                  <a:pt x="3406" y="10279"/>
                </a:lnTo>
                <a:lnTo>
                  <a:pt x="3287" y="10099"/>
                </a:lnTo>
                <a:lnTo>
                  <a:pt x="3107" y="9980"/>
                </a:lnTo>
                <a:lnTo>
                  <a:pt x="3884" y="8844"/>
                </a:lnTo>
                <a:lnTo>
                  <a:pt x="4780" y="7709"/>
                </a:lnTo>
                <a:lnTo>
                  <a:pt x="5677" y="6633"/>
                </a:lnTo>
                <a:lnTo>
                  <a:pt x="6752" y="5618"/>
                </a:lnTo>
                <a:lnTo>
                  <a:pt x="7828" y="4721"/>
                </a:lnTo>
                <a:lnTo>
                  <a:pt x="8963" y="3885"/>
                </a:lnTo>
                <a:lnTo>
                  <a:pt x="10158" y="3108"/>
                </a:lnTo>
                <a:lnTo>
                  <a:pt x="11473" y="2510"/>
                </a:lnTo>
                <a:lnTo>
                  <a:pt x="12668" y="1973"/>
                </a:lnTo>
                <a:lnTo>
                  <a:pt x="13983" y="1614"/>
                </a:lnTo>
                <a:lnTo>
                  <a:pt x="14640" y="1435"/>
                </a:lnTo>
                <a:lnTo>
                  <a:pt x="15297" y="1375"/>
                </a:lnTo>
                <a:lnTo>
                  <a:pt x="15955" y="1315"/>
                </a:lnTo>
                <a:lnTo>
                  <a:pt x="16612" y="1255"/>
                </a:lnTo>
                <a:lnTo>
                  <a:pt x="17688" y="1435"/>
                </a:lnTo>
                <a:lnTo>
                  <a:pt x="19480" y="1853"/>
                </a:lnTo>
                <a:lnTo>
                  <a:pt x="21094" y="2271"/>
                </a:lnTo>
                <a:lnTo>
                  <a:pt x="21631" y="2451"/>
                </a:lnTo>
                <a:lnTo>
                  <a:pt x="21751" y="2510"/>
                </a:lnTo>
                <a:lnTo>
                  <a:pt x="21751" y="2570"/>
                </a:lnTo>
                <a:lnTo>
                  <a:pt x="21811" y="2451"/>
                </a:lnTo>
                <a:lnTo>
                  <a:pt x="21751" y="2391"/>
                </a:lnTo>
                <a:lnTo>
                  <a:pt x="21631" y="2212"/>
                </a:lnTo>
                <a:lnTo>
                  <a:pt x="21392" y="1973"/>
                </a:lnTo>
                <a:lnTo>
                  <a:pt x="21034" y="1793"/>
                </a:lnTo>
                <a:lnTo>
                  <a:pt x="20377" y="1435"/>
                </a:lnTo>
                <a:lnTo>
                  <a:pt x="19958" y="1255"/>
                </a:lnTo>
                <a:lnTo>
                  <a:pt x="20556" y="1196"/>
                </a:lnTo>
                <a:close/>
                <a:moveTo>
                  <a:pt x="20974" y="1"/>
                </a:moveTo>
                <a:lnTo>
                  <a:pt x="20377" y="60"/>
                </a:lnTo>
                <a:lnTo>
                  <a:pt x="19779" y="180"/>
                </a:lnTo>
                <a:lnTo>
                  <a:pt x="18644" y="359"/>
                </a:lnTo>
                <a:lnTo>
                  <a:pt x="17568" y="479"/>
                </a:lnTo>
                <a:lnTo>
                  <a:pt x="16373" y="538"/>
                </a:lnTo>
                <a:lnTo>
                  <a:pt x="15178" y="538"/>
                </a:lnTo>
                <a:lnTo>
                  <a:pt x="14580" y="598"/>
                </a:lnTo>
                <a:lnTo>
                  <a:pt x="13983" y="658"/>
                </a:lnTo>
                <a:lnTo>
                  <a:pt x="13385" y="777"/>
                </a:lnTo>
                <a:lnTo>
                  <a:pt x="12728" y="957"/>
                </a:lnTo>
                <a:lnTo>
                  <a:pt x="11473" y="1435"/>
                </a:lnTo>
                <a:lnTo>
                  <a:pt x="10218" y="2032"/>
                </a:lnTo>
                <a:lnTo>
                  <a:pt x="9023" y="2690"/>
                </a:lnTo>
                <a:lnTo>
                  <a:pt x="7888" y="3466"/>
                </a:lnTo>
                <a:lnTo>
                  <a:pt x="6872" y="4303"/>
                </a:lnTo>
                <a:lnTo>
                  <a:pt x="5856" y="5140"/>
                </a:lnTo>
                <a:lnTo>
                  <a:pt x="4900" y="6096"/>
                </a:lnTo>
                <a:lnTo>
                  <a:pt x="4004" y="7052"/>
                </a:lnTo>
                <a:lnTo>
                  <a:pt x="3167" y="8127"/>
                </a:lnTo>
                <a:lnTo>
                  <a:pt x="2390" y="9203"/>
                </a:lnTo>
                <a:lnTo>
                  <a:pt x="1733" y="10338"/>
                </a:lnTo>
                <a:lnTo>
                  <a:pt x="1135" y="11533"/>
                </a:lnTo>
                <a:lnTo>
                  <a:pt x="657" y="12788"/>
                </a:lnTo>
                <a:lnTo>
                  <a:pt x="299" y="14043"/>
                </a:lnTo>
                <a:lnTo>
                  <a:pt x="60" y="15298"/>
                </a:lnTo>
                <a:lnTo>
                  <a:pt x="0" y="16613"/>
                </a:lnTo>
                <a:lnTo>
                  <a:pt x="60" y="17867"/>
                </a:lnTo>
                <a:lnTo>
                  <a:pt x="239" y="19063"/>
                </a:lnTo>
                <a:lnTo>
                  <a:pt x="478" y="20317"/>
                </a:lnTo>
                <a:lnTo>
                  <a:pt x="896" y="21512"/>
                </a:lnTo>
                <a:lnTo>
                  <a:pt x="1374" y="22648"/>
                </a:lnTo>
                <a:lnTo>
                  <a:pt x="2032" y="23723"/>
                </a:lnTo>
                <a:lnTo>
                  <a:pt x="2689" y="24799"/>
                </a:lnTo>
                <a:lnTo>
                  <a:pt x="3466" y="25815"/>
                </a:lnTo>
                <a:lnTo>
                  <a:pt x="4362" y="26771"/>
                </a:lnTo>
                <a:lnTo>
                  <a:pt x="5318" y="27608"/>
                </a:lnTo>
                <a:lnTo>
                  <a:pt x="6334" y="28444"/>
                </a:lnTo>
                <a:lnTo>
                  <a:pt x="7469" y="29161"/>
                </a:lnTo>
                <a:lnTo>
                  <a:pt x="8545" y="29759"/>
                </a:lnTo>
                <a:lnTo>
                  <a:pt x="9680" y="30297"/>
                </a:lnTo>
                <a:lnTo>
                  <a:pt x="10875" y="30715"/>
                </a:lnTo>
                <a:lnTo>
                  <a:pt x="12071" y="31073"/>
                </a:lnTo>
                <a:lnTo>
                  <a:pt x="13266" y="31312"/>
                </a:lnTo>
                <a:lnTo>
                  <a:pt x="14521" y="31492"/>
                </a:lnTo>
                <a:lnTo>
                  <a:pt x="15716" y="31611"/>
                </a:lnTo>
                <a:lnTo>
                  <a:pt x="16971" y="31611"/>
                </a:lnTo>
                <a:lnTo>
                  <a:pt x="18225" y="31492"/>
                </a:lnTo>
                <a:lnTo>
                  <a:pt x="19420" y="31372"/>
                </a:lnTo>
                <a:lnTo>
                  <a:pt x="20616" y="31073"/>
                </a:lnTo>
                <a:lnTo>
                  <a:pt x="21811" y="30775"/>
                </a:lnTo>
                <a:lnTo>
                  <a:pt x="23006" y="30356"/>
                </a:lnTo>
                <a:lnTo>
                  <a:pt x="24141" y="29818"/>
                </a:lnTo>
                <a:lnTo>
                  <a:pt x="25277" y="29221"/>
                </a:lnTo>
                <a:lnTo>
                  <a:pt x="26352" y="28564"/>
                </a:lnTo>
                <a:lnTo>
                  <a:pt x="27428" y="27787"/>
                </a:lnTo>
                <a:lnTo>
                  <a:pt x="28444" y="26890"/>
                </a:lnTo>
                <a:lnTo>
                  <a:pt x="29459" y="25875"/>
                </a:lnTo>
                <a:lnTo>
                  <a:pt x="30415" y="24799"/>
                </a:lnTo>
                <a:lnTo>
                  <a:pt x="31372" y="23664"/>
                </a:lnTo>
                <a:lnTo>
                  <a:pt x="32148" y="22469"/>
                </a:lnTo>
                <a:lnTo>
                  <a:pt x="32925" y="21154"/>
                </a:lnTo>
                <a:lnTo>
                  <a:pt x="33582" y="19899"/>
                </a:lnTo>
                <a:lnTo>
                  <a:pt x="34120" y="18525"/>
                </a:lnTo>
                <a:lnTo>
                  <a:pt x="34598" y="17150"/>
                </a:lnTo>
                <a:lnTo>
                  <a:pt x="34897" y="15776"/>
                </a:lnTo>
                <a:lnTo>
                  <a:pt x="35076" y="14342"/>
                </a:lnTo>
                <a:lnTo>
                  <a:pt x="35136" y="13625"/>
                </a:lnTo>
                <a:lnTo>
                  <a:pt x="35136" y="12967"/>
                </a:lnTo>
                <a:lnTo>
                  <a:pt x="35136" y="12250"/>
                </a:lnTo>
                <a:lnTo>
                  <a:pt x="35076" y="11533"/>
                </a:lnTo>
                <a:lnTo>
                  <a:pt x="34957" y="10876"/>
                </a:lnTo>
                <a:lnTo>
                  <a:pt x="34778" y="10159"/>
                </a:lnTo>
                <a:lnTo>
                  <a:pt x="34598" y="9502"/>
                </a:lnTo>
                <a:lnTo>
                  <a:pt x="34359" y="8785"/>
                </a:lnTo>
                <a:lnTo>
                  <a:pt x="34061" y="8247"/>
                </a:lnTo>
                <a:lnTo>
                  <a:pt x="33822" y="7649"/>
                </a:lnTo>
                <a:lnTo>
                  <a:pt x="33463" y="7111"/>
                </a:lnTo>
                <a:lnTo>
                  <a:pt x="33104" y="6574"/>
                </a:lnTo>
                <a:lnTo>
                  <a:pt x="32268" y="5618"/>
                </a:lnTo>
                <a:lnTo>
                  <a:pt x="31312" y="4721"/>
                </a:lnTo>
                <a:lnTo>
                  <a:pt x="30296" y="3885"/>
                </a:lnTo>
                <a:lnTo>
                  <a:pt x="29220" y="3108"/>
                </a:lnTo>
                <a:lnTo>
                  <a:pt x="28145" y="2391"/>
                </a:lnTo>
                <a:lnTo>
                  <a:pt x="27069" y="1793"/>
                </a:lnTo>
                <a:lnTo>
                  <a:pt x="25934" y="1196"/>
                </a:lnTo>
                <a:lnTo>
                  <a:pt x="24739" y="718"/>
                </a:lnTo>
                <a:lnTo>
                  <a:pt x="23484" y="359"/>
                </a:lnTo>
                <a:lnTo>
                  <a:pt x="22827" y="180"/>
                </a:lnTo>
                <a:lnTo>
                  <a:pt x="22229" y="60"/>
                </a:lnTo>
                <a:lnTo>
                  <a:pt x="2157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293" name="Google Shape;293;p11"/>
          <p:cNvSpPr/>
          <p:nvPr/>
        </p:nvSpPr>
        <p:spPr>
          <a:xfrm rot="1151678">
            <a:off x="8450738" y="3960294"/>
            <a:ext cx="326039" cy="573820"/>
          </a:xfrm>
          <a:custGeom>
            <a:avLst/>
            <a:gdLst/>
            <a:ahLst/>
            <a:cxnLst/>
            <a:rect l="l" t="t" r="r" b="b"/>
            <a:pathLst>
              <a:path w="14940" h="26294" extrusionOk="0">
                <a:moveTo>
                  <a:pt x="4483" y="14880"/>
                </a:moveTo>
                <a:lnTo>
                  <a:pt x="5140" y="14940"/>
                </a:lnTo>
                <a:lnTo>
                  <a:pt x="5498" y="14999"/>
                </a:lnTo>
                <a:lnTo>
                  <a:pt x="5797" y="15059"/>
                </a:lnTo>
                <a:lnTo>
                  <a:pt x="6454" y="15358"/>
                </a:lnTo>
                <a:lnTo>
                  <a:pt x="7052" y="15657"/>
                </a:lnTo>
                <a:lnTo>
                  <a:pt x="7650" y="15896"/>
                </a:lnTo>
                <a:lnTo>
                  <a:pt x="8128" y="16015"/>
                </a:lnTo>
                <a:lnTo>
                  <a:pt x="8665" y="16015"/>
                </a:lnTo>
                <a:lnTo>
                  <a:pt x="8785" y="15896"/>
                </a:lnTo>
                <a:lnTo>
                  <a:pt x="8964" y="15716"/>
                </a:lnTo>
                <a:lnTo>
                  <a:pt x="9084" y="15537"/>
                </a:lnTo>
                <a:lnTo>
                  <a:pt x="9263" y="15418"/>
                </a:lnTo>
                <a:lnTo>
                  <a:pt x="9861" y="15298"/>
                </a:lnTo>
                <a:lnTo>
                  <a:pt x="10458" y="15298"/>
                </a:lnTo>
                <a:lnTo>
                  <a:pt x="11115" y="15358"/>
                </a:lnTo>
                <a:lnTo>
                  <a:pt x="11773" y="15597"/>
                </a:lnTo>
                <a:lnTo>
                  <a:pt x="12370" y="15836"/>
                </a:lnTo>
                <a:lnTo>
                  <a:pt x="12908" y="16194"/>
                </a:lnTo>
                <a:lnTo>
                  <a:pt x="13326" y="16613"/>
                </a:lnTo>
                <a:lnTo>
                  <a:pt x="13685" y="17091"/>
                </a:lnTo>
                <a:lnTo>
                  <a:pt x="13924" y="17629"/>
                </a:lnTo>
                <a:lnTo>
                  <a:pt x="14043" y="18166"/>
                </a:lnTo>
                <a:lnTo>
                  <a:pt x="14103" y="18764"/>
                </a:lnTo>
                <a:lnTo>
                  <a:pt x="14043" y="19361"/>
                </a:lnTo>
                <a:lnTo>
                  <a:pt x="13924" y="19899"/>
                </a:lnTo>
                <a:lnTo>
                  <a:pt x="13745" y="20497"/>
                </a:lnTo>
                <a:lnTo>
                  <a:pt x="13506" y="21035"/>
                </a:lnTo>
                <a:lnTo>
                  <a:pt x="13267" y="21513"/>
                </a:lnTo>
                <a:lnTo>
                  <a:pt x="12968" y="22050"/>
                </a:lnTo>
                <a:lnTo>
                  <a:pt x="12609" y="22588"/>
                </a:lnTo>
                <a:lnTo>
                  <a:pt x="12251" y="23007"/>
                </a:lnTo>
                <a:lnTo>
                  <a:pt x="11832" y="23425"/>
                </a:lnTo>
                <a:lnTo>
                  <a:pt x="11414" y="23843"/>
                </a:lnTo>
                <a:lnTo>
                  <a:pt x="10936" y="24202"/>
                </a:lnTo>
                <a:lnTo>
                  <a:pt x="10458" y="24441"/>
                </a:lnTo>
                <a:lnTo>
                  <a:pt x="9920" y="24739"/>
                </a:lnTo>
                <a:lnTo>
                  <a:pt x="9383" y="24919"/>
                </a:lnTo>
                <a:lnTo>
                  <a:pt x="8845" y="25098"/>
                </a:lnTo>
                <a:lnTo>
                  <a:pt x="8307" y="25158"/>
                </a:lnTo>
                <a:lnTo>
                  <a:pt x="7709" y="25217"/>
                </a:lnTo>
                <a:lnTo>
                  <a:pt x="7112" y="25217"/>
                </a:lnTo>
                <a:lnTo>
                  <a:pt x="6574" y="25158"/>
                </a:lnTo>
                <a:lnTo>
                  <a:pt x="5976" y="25038"/>
                </a:lnTo>
                <a:lnTo>
                  <a:pt x="5379" y="24919"/>
                </a:lnTo>
                <a:lnTo>
                  <a:pt x="4781" y="24680"/>
                </a:lnTo>
                <a:lnTo>
                  <a:pt x="4244" y="24381"/>
                </a:lnTo>
                <a:lnTo>
                  <a:pt x="3706" y="24082"/>
                </a:lnTo>
                <a:lnTo>
                  <a:pt x="3168" y="23724"/>
                </a:lnTo>
                <a:lnTo>
                  <a:pt x="2750" y="23365"/>
                </a:lnTo>
                <a:lnTo>
                  <a:pt x="2272" y="22947"/>
                </a:lnTo>
                <a:lnTo>
                  <a:pt x="1913" y="22469"/>
                </a:lnTo>
                <a:lnTo>
                  <a:pt x="1555" y="21991"/>
                </a:lnTo>
                <a:lnTo>
                  <a:pt x="1256" y="21513"/>
                </a:lnTo>
                <a:lnTo>
                  <a:pt x="1017" y="20975"/>
                </a:lnTo>
                <a:lnTo>
                  <a:pt x="897" y="20377"/>
                </a:lnTo>
                <a:lnTo>
                  <a:pt x="778" y="19839"/>
                </a:lnTo>
                <a:lnTo>
                  <a:pt x="778" y="19242"/>
                </a:lnTo>
                <a:lnTo>
                  <a:pt x="778" y="18644"/>
                </a:lnTo>
                <a:lnTo>
                  <a:pt x="957" y="17987"/>
                </a:lnTo>
                <a:lnTo>
                  <a:pt x="1136" y="17390"/>
                </a:lnTo>
                <a:lnTo>
                  <a:pt x="1435" y="16792"/>
                </a:lnTo>
                <a:lnTo>
                  <a:pt x="1794" y="16314"/>
                </a:lnTo>
                <a:lnTo>
                  <a:pt x="2272" y="15836"/>
                </a:lnTo>
                <a:lnTo>
                  <a:pt x="2750" y="15477"/>
                </a:lnTo>
                <a:lnTo>
                  <a:pt x="3287" y="15179"/>
                </a:lnTo>
                <a:lnTo>
                  <a:pt x="3885" y="14999"/>
                </a:lnTo>
                <a:lnTo>
                  <a:pt x="4483" y="14880"/>
                </a:lnTo>
                <a:close/>
                <a:moveTo>
                  <a:pt x="12848" y="1"/>
                </a:moveTo>
                <a:lnTo>
                  <a:pt x="12789" y="61"/>
                </a:lnTo>
                <a:lnTo>
                  <a:pt x="12609" y="180"/>
                </a:lnTo>
                <a:lnTo>
                  <a:pt x="12370" y="479"/>
                </a:lnTo>
                <a:lnTo>
                  <a:pt x="12131" y="837"/>
                </a:lnTo>
                <a:lnTo>
                  <a:pt x="11534" y="1793"/>
                </a:lnTo>
                <a:lnTo>
                  <a:pt x="10936" y="2989"/>
                </a:lnTo>
                <a:lnTo>
                  <a:pt x="9801" y="5379"/>
                </a:lnTo>
                <a:lnTo>
                  <a:pt x="9203" y="6753"/>
                </a:lnTo>
                <a:lnTo>
                  <a:pt x="8546" y="8785"/>
                </a:lnTo>
                <a:lnTo>
                  <a:pt x="8307" y="9801"/>
                </a:lnTo>
                <a:lnTo>
                  <a:pt x="8008" y="10816"/>
                </a:lnTo>
                <a:lnTo>
                  <a:pt x="7829" y="11892"/>
                </a:lnTo>
                <a:lnTo>
                  <a:pt x="7709" y="12908"/>
                </a:lnTo>
                <a:lnTo>
                  <a:pt x="7590" y="13983"/>
                </a:lnTo>
                <a:lnTo>
                  <a:pt x="7650" y="15059"/>
                </a:lnTo>
                <a:lnTo>
                  <a:pt x="7650" y="15059"/>
                </a:lnTo>
                <a:lnTo>
                  <a:pt x="6933" y="14641"/>
                </a:lnTo>
                <a:lnTo>
                  <a:pt x="6215" y="14342"/>
                </a:lnTo>
                <a:lnTo>
                  <a:pt x="5498" y="14163"/>
                </a:lnTo>
                <a:lnTo>
                  <a:pt x="4841" y="14103"/>
                </a:lnTo>
                <a:lnTo>
                  <a:pt x="4124" y="14163"/>
                </a:lnTo>
                <a:lnTo>
                  <a:pt x="3526" y="14282"/>
                </a:lnTo>
                <a:lnTo>
                  <a:pt x="2869" y="14521"/>
                </a:lnTo>
                <a:lnTo>
                  <a:pt x="2331" y="14820"/>
                </a:lnTo>
                <a:lnTo>
                  <a:pt x="1794" y="15238"/>
                </a:lnTo>
                <a:lnTo>
                  <a:pt x="1316" y="15716"/>
                </a:lnTo>
                <a:lnTo>
                  <a:pt x="897" y="16254"/>
                </a:lnTo>
                <a:lnTo>
                  <a:pt x="539" y="16852"/>
                </a:lnTo>
                <a:lnTo>
                  <a:pt x="300" y="17509"/>
                </a:lnTo>
                <a:lnTo>
                  <a:pt x="61" y="18226"/>
                </a:lnTo>
                <a:lnTo>
                  <a:pt x="1" y="19003"/>
                </a:lnTo>
                <a:lnTo>
                  <a:pt x="1" y="19780"/>
                </a:lnTo>
                <a:lnTo>
                  <a:pt x="120" y="20557"/>
                </a:lnTo>
                <a:lnTo>
                  <a:pt x="300" y="21214"/>
                </a:lnTo>
                <a:lnTo>
                  <a:pt x="539" y="21931"/>
                </a:lnTo>
                <a:lnTo>
                  <a:pt x="897" y="22528"/>
                </a:lnTo>
                <a:lnTo>
                  <a:pt x="1256" y="23126"/>
                </a:lnTo>
                <a:lnTo>
                  <a:pt x="1734" y="23724"/>
                </a:lnTo>
                <a:lnTo>
                  <a:pt x="2272" y="24202"/>
                </a:lnTo>
                <a:lnTo>
                  <a:pt x="2809" y="24680"/>
                </a:lnTo>
                <a:lnTo>
                  <a:pt x="3407" y="25098"/>
                </a:lnTo>
                <a:lnTo>
                  <a:pt x="4064" y="25456"/>
                </a:lnTo>
                <a:lnTo>
                  <a:pt x="4722" y="25755"/>
                </a:lnTo>
                <a:lnTo>
                  <a:pt x="5439" y="25994"/>
                </a:lnTo>
                <a:lnTo>
                  <a:pt x="6156" y="26174"/>
                </a:lnTo>
                <a:lnTo>
                  <a:pt x="6873" y="26293"/>
                </a:lnTo>
                <a:lnTo>
                  <a:pt x="8307" y="26293"/>
                </a:lnTo>
                <a:lnTo>
                  <a:pt x="8964" y="26174"/>
                </a:lnTo>
                <a:lnTo>
                  <a:pt x="9622" y="25994"/>
                </a:lnTo>
                <a:lnTo>
                  <a:pt x="10279" y="25696"/>
                </a:lnTo>
                <a:lnTo>
                  <a:pt x="10876" y="25397"/>
                </a:lnTo>
                <a:lnTo>
                  <a:pt x="11474" y="24978"/>
                </a:lnTo>
                <a:lnTo>
                  <a:pt x="12012" y="24560"/>
                </a:lnTo>
                <a:lnTo>
                  <a:pt x="12550" y="24082"/>
                </a:lnTo>
                <a:lnTo>
                  <a:pt x="13028" y="23544"/>
                </a:lnTo>
                <a:lnTo>
                  <a:pt x="13446" y="23007"/>
                </a:lnTo>
                <a:lnTo>
                  <a:pt x="13864" y="22409"/>
                </a:lnTo>
                <a:lnTo>
                  <a:pt x="14163" y="21752"/>
                </a:lnTo>
                <a:lnTo>
                  <a:pt x="14462" y="21094"/>
                </a:lnTo>
                <a:lnTo>
                  <a:pt x="14641" y="20437"/>
                </a:lnTo>
                <a:lnTo>
                  <a:pt x="14820" y="19780"/>
                </a:lnTo>
                <a:lnTo>
                  <a:pt x="14940" y="19063"/>
                </a:lnTo>
                <a:lnTo>
                  <a:pt x="14940" y="18405"/>
                </a:lnTo>
                <a:lnTo>
                  <a:pt x="14880" y="17808"/>
                </a:lnTo>
                <a:lnTo>
                  <a:pt x="14760" y="17270"/>
                </a:lnTo>
                <a:lnTo>
                  <a:pt x="14521" y="16792"/>
                </a:lnTo>
                <a:lnTo>
                  <a:pt x="14282" y="16314"/>
                </a:lnTo>
                <a:lnTo>
                  <a:pt x="13924" y="15836"/>
                </a:lnTo>
                <a:lnTo>
                  <a:pt x="13506" y="15477"/>
                </a:lnTo>
                <a:lnTo>
                  <a:pt x="13087" y="15119"/>
                </a:lnTo>
                <a:lnTo>
                  <a:pt x="12609" y="14820"/>
                </a:lnTo>
                <a:lnTo>
                  <a:pt x="12131" y="14581"/>
                </a:lnTo>
                <a:lnTo>
                  <a:pt x="11593" y="14402"/>
                </a:lnTo>
                <a:lnTo>
                  <a:pt x="11056" y="14282"/>
                </a:lnTo>
                <a:lnTo>
                  <a:pt x="10518" y="14223"/>
                </a:lnTo>
                <a:lnTo>
                  <a:pt x="9980" y="14223"/>
                </a:lnTo>
                <a:lnTo>
                  <a:pt x="9442" y="14342"/>
                </a:lnTo>
                <a:lnTo>
                  <a:pt x="8904" y="14462"/>
                </a:lnTo>
                <a:lnTo>
                  <a:pt x="8367" y="14701"/>
                </a:lnTo>
                <a:lnTo>
                  <a:pt x="8367" y="14701"/>
                </a:lnTo>
                <a:lnTo>
                  <a:pt x="8606" y="12669"/>
                </a:lnTo>
                <a:lnTo>
                  <a:pt x="8904" y="10637"/>
                </a:lnTo>
                <a:lnTo>
                  <a:pt x="9084" y="9621"/>
                </a:lnTo>
                <a:lnTo>
                  <a:pt x="9323" y="8606"/>
                </a:lnTo>
                <a:lnTo>
                  <a:pt x="9562" y="7590"/>
                </a:lnTo>
                <a:lnTo>
                  <a:pt x="9861" y="6634"/>
                </a:lnTo>
                <a:lnTo>
                  <a:pt x="10458" y="5319"/>
                </a:lnTo>
                <a:lnTo>
                  <a:pt x="11534" y="3108"/>
                </a:lnTo>
                <a:lnTo>
                  <a:pt x="12968" y="61"/>
                </a:lnTo>
                <a:lnTo>
                  <a:pt x="12848"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294" name="Google Shape;294;p11"/>
          <p:cNvSpPr/>
          <p:nvPr/>
        </p:nvSpPr>
        <p:spPr>
          <a:xfrm rot="4358289">
            <a:off x="3897685" y="4812891"/>
            <a:ext cx="473413" cy="555582"/>
          </a:xfrm>
          <a:custGeom>
            <a:avLst/>
            <a:gdLst/>
            <a:ahLst/>
            <a:cxnLst/>
            <a:rect l="l" t="t" r="r" b="b"/>
            <a:pathLst>
              <a:path w="21692" h="25457" extrusionOk="0">
                <a:moveTo>
                  <a:pt x="11952" y="1"/>
                </a:moveTo>
                <a:lnTo>
                  <a:pt x="11772" y="61"/>
                </a:lnTo>
                <a:lnTo>
                  <a:pt x="11533" y="180"/>
                </a:lnTo>
                <a:lnTo>
                  <a:pt x="11055" y="539"/>
                </a:lnTo>
                <a:lnTo>
                  <a:pt x="10577" y="957"/>
                </a:lnTo>
                <a:lnTo>
                  <a:pt x="10040" y="1495"/>
                </a:lnTo>
                <a:lnTo>
                  <a:pt x="8904" y="2809"/>
                </a:lnTo>
                <a:lnTo>
                  <a:pt x="8366" y="3467"/>
                </a:lnTo>
                <a:lnTo>
                  <a:pt x="7829" y="4184"/>
                </a:lnTo>
                <a:lnTo>
                  <a:pt x="7410" y="4901"/>
                </a:lnTo>
                <a:lnTo>
                  <a:pt x="6992" y="5678"/>
                </a:lnTo>
                <a:lnTo>
                  <a:pt x="6693" y="6454"/>
                </a:lnTo>
                <a:lnTo>
                  <a:pt x="6514" y="7351"/>
                </a:lnTo>
                <a:lnTo>
                  <a:pt x="6514" y="7829"/>
                </a:lnTo>
                <a:lnTo>
                  <a:pt x="6574" y="8606"/>
                </a:lnTo>
                <a:lnTo>
                  <a:pt x="6633" y="8964"/>
                </a:lnTo>
                <a:lnTo>
                  <a:pt x="6813" y="9263"/>
                </a:lnTo>
                <a:lnTo>
                  <a:pt x="6872" y="9382"/>
                </a:lnTo>
                <a:lnTo>
                  <a:pt x="6992" y="9502"/>
                </a:lnTo>
                <a:lnTo>
                  <a:pt x="7231" y="9502"/>
                </a:lnTo>
                <a:lnTo>
                  <a:pt x="7351" y="9024"/>
                </a:lnTo>
                <a:lnTo>
                  <a:pt x="7530" y="7829"/>
                </a:lnTo>
                <a:lnTo>
                  <a:pt x="7769" y="6634"/>
                </a:lnTo>
                <a:lnTo>
                  <a:pt x="7829" y="6156"/>
                </a:lnTo>
                <a:lnTo>
                  <a:pt x="7948" y="5857"/>
                </a:lnTo>
                <a:lnTo>
                  <a:pt x="8426" y="5020"/>
                </a:lnTo>
                <a:lnTo>
                  <a:pt x="9024" y="4184"/>
                </a:lnTo>
                <a:lnTo>
                  <a:pt x="9681" y="3407"/>
                </a:lnTo>
                <a:lnTo>
                  <a:pt x="10338" y="2690"/>
                </a:lnTo>
                <a:lnTo>
                  <a:pt x="10936" y="2033"/>
                </a:lnTo>
                <a:lnTo>
                  <a:pt x="11175" y="1734"/>
                </a:lnTo>
                <a:lnTo>
                  <a:pt x="11474" y="1555"/>
                </a:lnTo>
                <a:lnTo>
                  <a:pt x="11772" y="1435"/>
                </a:lnTo>
                <a:lnTo>
                  <a:pt x="11892" y="1435"/>
                </a:lnTo>
                <a:lnTo>
                  <a:pt x="12071" y="1495"/>
                </a:lnTo>
                <a:lnTo>
                  <a:pt x="12191" y="1555"/>
                </a:lnTo>
                <a:lnTo>
                  <a:pt x="12370" y="1674"/>
                </a:lnTo>
                <a:lnTo>
                  <a:pt x="12609" y="2092"/>
                </a:lnTo>
                <a:lnTo>
                  <a:pt x="12848" y="2570"/>
                </a:lnTo>
                <a:lnTo>
                  <a:pt x="13027" y="3048"/>
                </a:lnTo>
                <a:lnTo>
                  <a:pt x="13326" y="4124"/>
                </a:lnTo>
                <a:lnTo>
                  <a:pt x="13505" y="5200"/>
                </a:lnTo>
                <a:lnTo>
                  <a:pt x="13685" y="6215"/>
                </a:lnTo>
                <a:lnTo>
                  <a:pt x="13804" y="7231"/>
                </a:lnTo>
                <a:lnTo>
                  <a:pt x="13924" y="8307"/>
                </a:lnTo>
                <a:lnTo>
                  <a:pt x="13983" y="8845"/>
                </a:lnTo>
                <a:lnTo>
                  <a:pt x="13983" y="9143"/>
                </a:lnTo>
                <a:lnTo>
                  <a:pt x="13983" y="9382"/>
                </a:lnTo>
                <a:lnTo>
                  <a:pt x="13983" y="9442"/>
                </a:lnTo>
                <a:lnTo>
                  <a:pt x="14103" y="9502"/>
                </a:lnTo>
                <a:lnTo>
                  <a:pt x="14402" y="9741"/>
                </a:lnTo>
                <a:lnTo>
                  <a:pt x="14760" y="9861"/>
                </a:lnTo>
                <a:lnTo>
                  <a:pt x="14939" y="9920"/>
                </a:lnTo>
                <a:lnTo>
                  <a:pt x="15358" y="9741"/>
                </a:lnTo>
                <a:lnTo>
                  <a:pt x="15836" y="9562"/>
                </a:lnTo>
                <a:lnTo>
                  <a:pt x="16911" y="9203"/>
                </a:lnTo>
                <a:lnTo>
                  <a:pt x="17987" y="8845"/>
                </a:lnTo>
                <a:lnTo>
                  <a:pt x="18704" y="8665"/>
                </a:lnTo>
                <a:lnTo>
                  <a:pt x="19481" y="8486"/>
                </a:lnTo>
                <a:lnTo>
                  <a:pt x="20138" y="8486"/>
                </a:lnTo>
                <a:lnTo>
                  <a:pt x="20437" y="8665"/>
                </a:lnTo>
                <a:lnTo>
                  <a:pt x="20676" y="8964"/>
                </a:lnTo>
                <a:lnTo>
                  <a:pt x="20736" y="9143"/>
                </a:lnTo>
                <a:lnTo>
                  <a:pt x="20795" y="9323"/>
                </a:lnTo>
                <a:lnTo>
                  <a:pt x="20855" y="9861"/>
                </a:lnTo>
                <a:lnTo>
                  <a:pt x="20855" y="10458"/>
                </a:lnTo>
                <a:lnTo>
                  <a:pt x="20736" y="11115"/>
                </a:lnTo>
                <a:lnTo>
                  <a:pt x="20497" y="12370"/>
                </a:lnTo>
                <a:lnTo>
                  <a:pt x="20198" y="13326"/>
                </a:lnTo>
                <a:lnTo>
                  <a:pt x="19959" y="13864"/>
                </a:lnTo>
                <a:lnTo>
                  <a:pt x="19720" y="14402"/>
                </a:lnTo>
                <a:lnTo>
                  <a:pt x="19421" y="14880"/>
                </a:lnTo>
                <a:lnTo>
                  <a:pt x="19063" y="15298"/>
                </a:lnTo>
                <a:lnTo>
                  <a:pt x="18704" y="15717"/>
                </a:lnTo>
                <a:lnTo>
                  <a:pt x="18286" y="16075"/>
                </a:lnTo>
                <a:lnTo>
                  <a:pt x="17867" y="16434"/>
                </a:lnTo>
                <a:lnTo>
                  <a:pt x="17449" y="16732"/>
                </a:lnTo>
                <a:lnTo>
                  <a:pt x="16433" y="17270"/>
                </a:lnTo>
                <a:lnTo>
                  <a:pt x="15417" y="17688"/>
                </a:lnTo>
                <a:lnTo>
                  <a:pt x="14282" y="17987"/>
                </a:lnTo>
                <a:lnTo>
                  <a:pt x="13207" y="18286"/>
                </a:lnTo>
                <a:lnTo>
                  <a:pt x="11952" y="18525"/>
                </a:lnTo>
                <a:lnTo>
                  <a:pt x="10697" y="18645"/>
                </a:lnTo>
                <a:lnTo>
                  <a:pt x="10159" y="18704"/>
                </a:lnTo>
                <a:lnTo>
                  <a:pt x="9621" y="18704"/>
                </a:lnTo>
                <a:lnTo>
                  <a:pt x="9083" y="18585"/>
                </a:lnTo>
                <a:lnTo>
                  <a:pt x="8964" y="18525"/>
                </a:lnTo>
                <a:lnTo>
                  <a:pt x="8904" y="18465"/>
                </a:lnTo>
                <a:lnTo>
                  <a:pt x="8844" y="18346"/>
                </a:lnTo>
                <a:lnTo>
                  <a:pt x="8844" y="18167"/>
                </a:lnTo>
                <a:lnTo>
                  <a:pt x="8904" y="17629"/>
                </a:lnTo>
                <a:lnTo>
                  <a:pt x="9024" y="15896"/>
                </a:lnTo>
                <a:lnTo>
                  <a:pt x="9263" y="14223"/>
                </a:lnTo>
                <a:lnTo>
                  <a:pt x="9741" y="14342"/>
                </a:lnTo>
                <a:lnTo>
                  <a:pt x="10279" y="14402"/>
                </a:lnTo>
                <a:lnTo>
                  <a:pt x="10757" y="14462"/>
                </a:lnTo>
                <a:lnTo>
                  <a:pt x="11294" y="14462"/>
                </a:lnTo>
                <a:lnTo>
                  <a:pt x="11832" y="14402"/>
                </a:lnTo>
                <a:lnTo>
                  <a:pt x="12370" y="14342"/>
                </a:lnTo>
                <a:lnTo>
                  <a:pt x="12968" y="14223"/>
                </a:lnTo>
                <a:lnTo>
                  <a:pt x="13505" y="14043"/>
                </a:lnTo>
                <a:lnTo>
                  <a:pt x="13983" y="13864"/>
                </a:lnTo>
                <a:lnTo>
                  <a:pt x="14521" y="13685"/>
                </a:lnTo>
                <a:lnTo>
                  <a:pt x="14999" y="13386"/>
                </a:lnTo>
                <a:lnTo>
                  <a:pt x="15477" y="13147"/>
                </a:lnTo>
                <a:lnTo>
                  <a:pt x="15896" y="12789"/>
                </a:lnTo>
                <a:lnTo>
                  <a:pt x="16254" y="12490"/>
                </a:lnTo>
                <a:lnTo>
                  <a:pt x="16613" y="12071"/>
                </a:lnTo>
                <a:lnTo>
                  <a:pt x="16911" y="11713"/>
                </a:lnTo>
                <a:lnTo>
                  <a:pt x="17091" y="11414"/>
                </a:lnTo>
                <a:lnTo>
                  <a:pt x="17270" y="11056"/>
                </a:lnTo>
                <a:lnTo>
                  <a:pt x="17270" y="10876"/>
                </a:lnTo>
                <a:lnTo>
                  <a:pt x="17270" y="10757"/>
                </a:lnTo>
                <a:lnTo>
                  <a:pt x="17270" y="10578"/>
                </a:lnTo>
                <a:lnTo>
                  <a:pt x="17091" y="10458"/>
                </a:lnTo>
                <a:lnTo>
                  <a:pt x="16971" y="10458"/>
                </a:lnTo>
                <a:lnTo>
                  <a:pt x="16732" y="10578"/>
                </a:lnTo>
                <a:lnTo>
                  <a:pt x="16135" y="10996"/>
                </a:lnTo>
                <a:lnTo>
                  <a:pt x="15178" y="11832"/>
                </a:lnTo>
                <a:lnTo>
                  <a:pt x="14521" y="12251"/>
                </a:lnTo>
                <a:lnTo>
                  <a:pt x="13804" y="12669"/>
                </a:lnTo>
                <a:lnTo>
                  <a:pt x="13147" y="12968"/>
                </a:lnTo>
                <a:lnTo>
                  <a:pt x="12430" y="13207"/>
                </a:lnTo>
                <a:lnTo>
                  <a:pt x="11713" y="13386"/>
                </a:lnTo>
                <a:lnTo>
                  <a:pt x="10936" y="13506"/>
                </a:lnTo>
                <a:lnTo>
                  <a:pt x="9382" y="13685"/>
                </a:lnTo>
                <a:lnTo>
                  <a:pt x="9382" y="13685"/>
                </a:lnTo>
                <a:lnTo>
                  <a:pt x="9980" y="11115"/>
                </a:lnTo>
                <a:lnTo>
                  <a:pt x="10159" y="10279"/>
                </a:lnTo>
                <a:lnTo>
                  <a:pt x="10279" y="9562"/>
                </a:lnTo>
                <a:lnTo>
                  <a:pt x="10279" y="9024"/>
                </a:lnTo>
                <a:lnTo>
                  <a:pt x="10219" y="8845"/>
                </a:lnTo>
                <a:lnTo>
                  <a:pt x="10159" y="8785"/>
                </a:lnTo>
                <a:lnTo>
                  <a:pt x="9980" y="8785"/>
                </a:lnTo>
                <a:lnTo>
                  <a:pt x="9800" y="8964"/>
                </a:lnTo>
                <a:lnTo>
                  <a:pt x="9621" y="9263"/>
                </a:lnTo>
                <a:lnTo>
                  <a:pt x="9502" y="9622"/>
                </a:lnTo>
                <a:lnTo>
                  <a:pt x="9203" y="10578"/>
                </a:lnTo>
                <a:lnTo>
                  <a:pt x="8904" y="11773"/>
                </a:lnTo>
                <a:lnTo>
                  <a:pt x="8426" y="14103"/>
                </a:lnTo>
                <a:lnTo>
                  <a:pt x="8247" y="15418"/>
                </a:lnTo>
                <a:lnTo>
                  <a:pt x="7530" y="15059"/>
                </a:lnTo>
                <a:lnTo>
                  <a:pt x="6813" y="14641"/>
                </a:lnTo>
                <a:lnTo>
                  <a:pt x="6155" y="14163"/>
                </a:lnTo>
                <a:lnTo>
                  <a:pt x="5558" y="13565"/>
                </a:lnTo>
                <a:lnTo>
                  <a:pt x="4721" y="12430"/>
                </a:lnTo>
                <a:lnTo>
                  <a:pt x="4243" y="11773"/>
                </a:lnTo>
                <a:lnTo>
                  <a:pt x="4004" y="11593"/>
                </a:lnTo>
                <a:lnTo>
                  <a:pt x="3944" y="11534"/>
                </a:lnTo>
                <a:lnTo>
                  <a:pt x="3885" y="11534"/>
                </a:lnTo>
                <a:lnTo>
                  <a:pt x="3765" y="11653"/>
                </a:lnTo>
                <a:lnTo>
                  <a:pt x="3765" y="11832"/>
                </a:lnTo>
                <a:lnTo>
                  <a:pt x="3765" y="12071"/>
                </a:lnTo>
                <a:lnTo>
                  <a:pt x="3825" y="12310"/>
                </a:lnTo>
                <a:lnTo>
                  <a:pt x="4124" y="12848"/>
                </a:lnTo>
                <a:lnTo>
                  <a:pt x="4482" y="13386"/>
                </a:lnTo>
                <a:lnTo>
                  <a:pt x="4960" y="13984"/>
                </a:lnTo>
                <a:lnTo>
                  <a:pt x="5379" y="14462"/>
                </a:lnTo>
                <a:lnTo>
                  <a:pt x="5976" y="14999"/>
                </a:lnTo>
                <a:lnTo>
                  <a:pt x="6394" y="15298"/>
                </a:lnTo>
                <a:lnTo>
                  <a:pt x="6992" y="15597"/>
                </a:lnTo>
                <a:lnTo>
                  <a:pt x="7530" y="15836"/>
                </a:lnTo>
                <a:lnTo>
                  <a:pt x="7709" y="16015"/>
                </a:lnTo>
                <a:lnTo>
                  <a:pt x="7888" y="16135"/>
                </a:lnTo>
                <a:lnTo>
                  <a:pt x="8008" y="16374"/>
                </a:lnTo>
                <a:lnTo>
                  <a:pt x="8068" y="16613"/>
                </a:lnTo>
                <a:lnTo>
                  <a:pt x="8068" y="17270"/>
                </a:lnTo>
                <a:lnTo>
                  <a:pt x="7948" y="18525"/>
                </a:lnTo>
                <a:lnTo>
                  <a:pt x="6932" y="18346"/>
                </a:lnTo>
                <a:lnTo>
                  <a:pt x="6036" y="18047"/>
                </a:lnTo>
                <a:lnTo>
                  <a:pt x="5199" y="17629"/>
                </a:lnTo>
                <a:lnTo>
                  <a:pt x="4423" y="17151"/>
                </a:lnTo>
                <a:lnTo>
                  <a:pt x="3765" y="16613"/>
                </a:lnTo>
                <a:lnTo>
                  <a:pt x="3168" y="15956"/>
                </a:lnTo>
                <a:lnTo>
                  <a:pt x="2630" y="15298"/>
                </a:lnTo>
                <a:lnTo>
                  <a:pt x="2152" y="14581"/>
                </a:lnTo>
                <a:lnTo>
                  <a:pt x="1734" y="13804"/>
                </a:lnTo>
                <a:lnTo>
                  <a:pt x="1435" y="12968"/>
                </a:lnTo>
                <a:lnTo>
                  <a:pt x="1196" y="12131"/>
                </a:lnTo>
                <a:lnTo>
                  <a:pt x="1016" y="11235"/>
                </a:lnTo>
                <a:lnTo>
                  <a:pt x="957" y="10279"/>
                </a:lnTo>
                <a:lnTo>
                  <a:pt x="957" y="9382"/>
                </a:lnTo>
                <a:lnTo>
                  <a:pt x="1016" y="8426"/>
                </a:lnTo>
                <a:lnTo>
                  <a:pt x="1136" y="7470"/>
                </a:lnTo>
                <a:lnTo>
                  <a:pt x="2152" y="7889"/>
                </a:lnTo>
                <a:lnTo>
                  <a:pt x="3885" y="8486"/>
                </a:lnTo>
                <a:lnTo>
                  <a:pt x="4721" y="8785"/>
                </a:lnTo>
                <a:lnTo>
                  <a:pt x="5498" y="9024"/>
                </a:lnTo>
                <a:lnTo>
                  <a:pt x="6036" y="9084"/>
                </a:lnTo>
                <a:lnTo>
                  <a:pt x="6215" y="9084"/>
                </a:lnTo>
                <a:lnTo>
                  <a:pt x="6275" y="9024"/>
                </a:lnTo>
                <a:lnTo>
                  <a:pt x="6275" y="8904"/>
                </a:lnTo>
                <a:lnTo>
                  <a:pt x="6215" y="8785"/>
                </a:lnTo>
                <a:lnTo>
                  <a:pt x="5797" y="8426"/>
                </a:lnTo>
                <a:lnTo>
                  <a:pt x="5199" y="8068"/>
                </a:lnTo>
                <a:lnTo>
                  <a:pt x="4482" y="7709"/>
                </a:lnTo>
                <a:lnTo>
                  <a:pt x="2988" y="7052"/>
                </a:lnTo>
                <a:lnTo>
                  <a:pt x="2032" y="6694"/>
                </a:lnTo>
                <a:lnTo>
                  <a:pt x="1375" y="6454"/>
                </a:lnTo>
                <a:lnTo>
                  <a:pt x="1076" y="6395"/>
                </a:lnTo>
                <a:lnTo>
                  <a:pt x="837" y="6395"/>
                </a:lnTo>
                <a:lnTo>
                  <a:pt x="658" y="6454"/>
                </a:lnTo>
                <a:lnTo>
                  <a:pt x="479" y="6634"/>
                </a:lnTo>
                <a:lnTo>
                  <a:pt x="359" y="6873"/>
                </a:lnTo>
                <a:lnTo>
                  <a:pt x="240" y="7291"/>
                </a:lnTo>
                <a:lnTo>
                  <a:pt x="120" y="7829"/>
                </a:lnTo>
                <a:lnTo>
                  <a:pt x="60" y="8367"/>
                </a:lnTo>
                <a:lnTo>
                  <a:pt x="1" y="9502"/>
                </a:lnTo>
                <a:lnTo>
                  <a:pt x="1" y="10757"/>
                </a:lnTo>
                <a:lnTo>
                  <a:pt x="180" y="12012"/>
                </a:lnTo>
                <a:lnTo>
                  <a:pt x="419" y="13207"/>
                </a:lnTo>
                <a:lnTo>
                  <a:pt x="598" y="13804"/>
                </a:lnTo>
                <a:lnTo>
                  <a:pt x="837" y="14402"/>
                </a:lnTo>
                <a:lnTo>
                  <a:pt x="1076" y="14940"/>
                </a:lnTo>
                <a:lnTo>
                  <a:pt x="1315" y="15418"/>
                </a:lnTo>
                <a:lnTo>
                  <a:pt x="1674" y="15896"/>
                </a:lnTo>
                <a:lnTo>
                  <a:pt x="2032" y="16374"/>
                </a:lnTo>
                <a:lnTo>
                  <a:pt x="2391" y="16792"/>
                </a:lnTo>
                <a:lnTo>
                  <a:pt x="2809" y="17210"/>
                </a:lnTo>
                <a:lnTo>
                  <a:pt x="3227" y="17569"/>
                </a:lnTo>
                <a:lnTo>
                  <a:pt x="3705" y="17927"/>
                </a:lnTo>
                <a:lnTo>
                  <a:pt x="4243" y="18226"/>
                </a:lnTo>
                <a:lnTo>
                  <a:pt x="4721" y="18525"/>
                </a:lnTo>
                <a:lnTo>
                  <a:pt x="5319" y="18764"/>
                </a:lnTo>
                <a:lnTo>
                  <a:pt x="5857" y="19003"/>
                </a:lnTo>
                <a:lnTo>
                  <a:pt x="6574" y="19182"/>
                </a:lnTo>
                <a:lnTo>
                  <a:pt x="6932" y="19302"/>
                </a:lnTo>
                <a:lnTo>
                  <a:pt x="7291" y="19421"/>
                </a:lnTo>
                <a:lnTo>
                  <a:pt x="7649" y="19601"/>
                </a:lnTo>
                <a:lnTo>
                  <a:pt x="7769" y="19660"/>
                </a:lnTo>
                <a:lnTo>
                  <a:pt x="7829" y="19840"/>
                </a:lnTo>
                <a:lnTo>
                  <a:pt x="7888" y="20258"/>
                </a:lnTo>
                <a:lnTo>
                  <a:pt x="7888" y="20736"/>
                </a:lnTo>
                <a:lnTo>
                  <a:pt x="7888" y="21393"/>
                </a:lnTo>
                <a:lnTo>
                  <a:pt x="7888" y="23066"/>
                </a:lnTo>
                <a:lnTo>
                  <a:pt x="7948" y="23903"/>
                </a:lnTo>
                <a:lnTo>
                  <a:pt x="8068" y="24620"/>
                </a:lnTo>
                <a:lnTo>
                  <a:pt x="8127" y="24919"/>
                </a:lnTo>
                <a:lnTo>
                  <a:pt x="8247" y="25158"/>
                </a:lnTo>
                <a:lnTo>
                  <a:pt x="8426" y="25337"/>
                </a:lnTo>
                <a:lnTo>
                  <a:pt x="8605" y="25457"/>
                </a:lnTo>
                <a:lnTo>
                  <a:pt x="8665" y="25457"/>
                </a:lnTo>
                <a:lnTo>
                  <a:pt x="8785" y="25277"/>
                </a:lnTo>
                <a:lnTo>
                  <a:pt x="8844" y="24680"/>
                </a:lnTo>
                <a:lnTo>
                  <a:pt x="8904" y="23843"/>
                </a:lnTo>
                <a:lnTo>
                  <a:pt x="8964" y="22827"/>
                </a:lnTo>
                <a:lnTo>
                  <a:pt x="8904" y="20796"/>
                </a:lnTo>
                <a:lnTo>
                  <a:pt x="8904" y="19660"/>
                </a:lnTo>
                <a:lnTo>
                  <a:pt x="10159" y="19660"/>
                </a:lnTo>
                <a:lnTo>
                  <a:pt x="11533" y="19601"/>
                </a:lnTo>
                <a:lnTo>
                  <a:pt x="12968" y="19362"/>
                </a:lnTo>
                <a:lnTo>
                  <a:pt x="14402" y="19063"/>
                </a:lnTo>
                <a:lnTo>
                  <a:pt x="15836" y="18585"/>
                </a:lnTo>
                <a:lnTo>
                  <a:pt x="16493" y="18346"/>
                </a:lnTo>
                <a:lnTo>
                  <a:pt x="17091" y="17987"/>
                </a:lnTo>
                <a:lnTo>
                  <a:pt x="17748" y="17688"/>
                </a:lnTo>
                <a:lnTo>
                  <a:pt x="18286" y="17330"/>
                </a:lnTo>
                <a:lnTo>
                  <a:pt x="18824" y="16912"/>
                </a:lnTo>
                <a:lnTo>
                  <a:pt x="19302" y="16434"/>
                </a:lnTo>
                <a:lnTo>
                  <a:pt x="19660" y="16015"/>
                </a:lnTo>
                <a:lnTo>
                  <a:pt x="20019" y="15597"/>
                </a:lnTo>
                <a:lnTo>
                  <a:pt x="20317" y="15059"/>
                </a:lnTo>
                <a:lnTo>
                  <a:pt x="20616" y="14581"/>
                </a:lnTo>
                <a:lnTo>
                  <a:pt x="20855" y="14043"/>
                </a:lnTo>
                <a:lnTo>
                  <a:pt x="21034" y="13506"/>
                </a:lnTo>
                <a:lnTo>
                  <a:pt x="21333" y="12370"/>
                </a:lnTo>
                <a:lnTo>
                  <a:pt x="21513" y="11354"/>
                </a:lnTo>
                <a:lnTo>
                  <a:pt x="21632" y="10697"/>
                </a:lnTo>
                <a:lnTo>
                  <a:pt x="21692" y="10040"/>
                </a:lnTo>
                <a:lnTo>
                  <a:pt x="21692" y="9323"/>
                </a:lnTo>
                <a:lnTo>
                  <a:pt x="21632" y="8665"/>
                </a:lnTo>
                <a:lnTo>
                  <a:pt x="21513" y="8128"/>
                </a:lnTo>
                <a:lnTo>
                  <a:pt x="21393" y="7889"/>
                </a:lnTo>
                <a:lnTo>
                  <a:pt x="21274" y="7709"/>
                </a:lnTo>
                <a:lnTo>
                  <a:pt x="21034" y="7530"/>
                </a:lnTo>
                <a:lnTo>
                  <a:pt x="20736" y="7411"/>
                </a:lnTo>
                <a:lnTo>
                  <a:pt x="19959" y="7411"/>
                </a:lnTo>
                <a:lnTo>
                  <a:pt x="19063" y="7530"/>
                </a:lnTo>
                <a:lnTo>
                  <a:pt x="18106" y="7769"/>
                </a:lnTo>
                <a:lnTo>
                  <a:pt x="17150" y="8068"/>
                </a:lnTo>
                <a:lnTo>
                  <a:pt x="16254" y="8426"/>
                </a:lnTo>
                <a:lnTo>
                  <a:pt x="14939" y="8964"/>
                </a:lnTo>
                <a:lnTo>
                  <a:pt x="14939" y="8008"/>
                </a:lnTo>
                <a:lnTo>
                  <a:pt x="14820" y="7052"/>
                </a:lnTo>
                <a:lnTo>
                  <a:pt x="14700" y="6096"/>
                </a:lnTo>
                <a:lnTo>
                  <a:pt x="14581" y="5140"/>
                </a:lnTo>
                <a:lnTo>
                  <a:pt x="14342" y="4184"/>
                </a:lnTo>
                <a:lnTo>
                  <a:pt x="14103" y="3287"/>
                </a:lnTo>
                <a:lnTo>
                  <a:pt x="13804" y="2391"/>
                </a:lnTo>
                <a:lnTo>
                  <a:pt x="13505" y="1495"/>
                </a:lnTo>
                <a:lnTo>
                  <a:pt x="13147" y="778"/>
                </a:lnTo>
                <a:lnTo>
                  <a:pt x="12968" y="479"/>
                </a:lnTo>
                <a:lnTo>
                  <a:pt x="12788" y="300"/>
                </a:lnTo>
                <a:lnTo>
                  <a:pt x="12609" y="120"/>
                </a:lnTo>
                <a:lnTo>
                  <a:pt x="12370" y="61"/>
                </a:lnTo>
                <a:lnTo>
                  <a:pt x="12191"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295" name="Google Shape;295;p11"/>
          <p:cNvSpPr/>
          <p:nvPr/>
        </p:nvSpPr>
        <p:spPr>
          <a:xfrm rot="-2801932">
            <a:off x="8482195" y="996713"/>
            <a:ext cx="597297" cy="937661"/>
          </a:xfrm>
          <a:custGeom>
            <a:avLst/>
            <a:gdLst/>
            <a:ahLst/>
            <a:cxnLst/>
            <a:rect l="l" t="t" r="r" b="b"/>
            <a:pathLst>
              <a:path w="27369" h="42965" extrusionOk="0">
                <a:moveTo>
                  <a:pt x="7709" y="23066"/>
                </a:moveTo>
                <a:lnTo>
                  <a:pt x="7530" y="23125"/>
                </a:lnTo>
                <a:lnTo>
                  <a:pt x="7350" y="23185"/>
                </a:lnTo>
                <a:lnTo>
                  <a:pt x="7291" y="23305"/>
                </a:lnTo>
                <a:lnTo>
                  <a:pt x="7231" y="23424"/>
                </a:lnTo>
                <a:lnTo>
                  <a:pt x="7231" y="23544"/>
                </a:lnTo>
                <a:lnTo>
                  <a:pt x="7231" y="23723"/>
                </a:lnTo>
                <a:lnTo>
                  <a:pt x="7350" y="24022"/>
                </a:lnTo>
                <a:lnTo>
                  <a:pt x="7589" y="24201"/>
                </a:lnTo>
                <a:lnTo>
                  <a:pt x="7709" y="24320"/>
                </a:lnTo>
                <a:lnTo>
                  <a:pt x="7948" y="24320"/>
                </a:lnTo>
                <a:lnTo>
                  <a:pt x="8067" y="24261"/>
                </a:lnTo>
                <a:lnTo>
                  <a:pt x="8187" y="24141"/>
                </a:lnTo>
                <a:lnTo>
                  <a:pt x="8306" y="23962"/>
                </a:lnTo>
                <a:lnTo>
                  <a:pt x="8366" y="23783"/>
                </a:lnTo>
                <a:lnTo>
                  <a:pt x="8366" y="23603"/>
                </a:lnTo>
                <a:lnTo>
                  <a:pt x="8306" y="23484"/>
                </a:lnTo>
                <a:lnTo>
                  <a:pt x="8247" y="23305"/>
                </a:lnTo>
                <a:lnTo>
                  <a:pt x="8187" y="23185"/>
                </a:lnTo>
                <a:lnTo>
                  <a:pt x="8067" y="23125"/>
                </a:lnTo>
                <a:lnTo>
                  <a:pt x="7888" y="23066"/>
                </a:lnTo>
                <a:close/>
                <a:moveTo>
                  <a:pt x="6633" y="25934"/>
                </a:moveTo>
                <a:lnTo>
                  <a:pt x="6514" y="25994"/>
                </a:lnTo>
                <a:lnTo>
                  <a:pt x="6335" y="26053"/>
                </a:lnTo>
                <a:lnTo>
                  <a:pt x="6215" y="26173"/>
                </a:lnTo>
                <a:lnTo>
                  <a:pt x="5976" y="26531"/>
                </a:lnTo>
                <a:lnTo>
                  <a:pt x="5856" y="26830"/>
                </a:lnTo>
                <a:lnTo>
                  <a:pt x="5856" y="27009"/>
                </a:lnTo>
                <a:lnTo>
                  <a:pt x="5916" y="27129"/>
                </a:lnTo>
                <a:lnTo>
                  <a:pt x="5976" y="27248"/>
                </a:lnTo>
                <a:lnTo>
                  <a:pt x="6096" y="27308"/>
                </a:lnTo>
                <a:lnTo>
                  <a:pt x="6215" y="27308"/>
                </a:lnTo>
                <a:lnTo>
                  <a:pt x="6454" y="27248"/>
                </a:lnTo>
                <a:lnTo>
                  <a:pt x="6813" y="27129"/>
                </a:lnTo>
                <a:lnTo>
                  <a:pt x="6932" y="27069"/>
                </a:lnTo>
                <a:lnTo>
                  <a:pt x="7052" y="26950"/>
                </a:lnTo>
                <a:lnTo>
                  <a:pt x="7111" y="26830"/>
                </a:lnTo>
                <a:lnTo>
                  <a:pt x="7171" y="26651"/>
                </a:lnTo>
                <a:lnTo>
                  <a:pt x="7171" y="26531"/>
                </a:lnTo>
                <a:lnTo>
                  <a:pt x="7111" y="26352"/>
                </a:lnTo>
                <a:lnTo>
                  <a:pt x="6932" y="26113"/>
                </a:lnTo>
                <a:lnTo>
                  <a:pt x="6813" y="25994"/>
                </a:lnTo>
                <a:lnTo>
                  <a:pt x="6633" y="25934"/>
                </a:lnTo>
                <a:close/>
                <a:moveTo>
                  <a:pt x="8545" y="28981"/>
                </a:moveTo>
                <a:lnTo>
                  <a:pt x="8366" y="29041"/>
                </a:lnTo>
                <a:lnTo>
                  <a:pt x="8247" y="29161"/>
                </a:lnTo>
                <a:lnTo>
                  <a:pt x="8127" y="29340"/>
                </a:lnTo>
                <a:lnTo>
                  <a:pt x="8127" y="29459"/>
                </a:lnTo>
                <a:lnTo>
                  <a:pt x="8127" y="29639"/>
                </a:lnTo>
                <a:lnTo>
                  <a:pt x="8306" y="29818"/>
                </a:lnTo>
                <a:lnTo>
                  <a:pt x="8486" y="29937"/>
                </a:lnTo>
                <a:lnTo>
                  <a:pt x="8665" y="29937"/>
                </a:lnTo>
                <a:lnTo>
                  <a:pt x="8844" y="29878"/>
                </a:lnTo>
                <a:lnTo>
                  <a:pt x="8964" y="29818"/>
                </a:lnTo>
                <a:lnTo>
                  <a:pt x="9083" y="29639"/>
                </a:lnTo>
                <a:lnTo>
                  <a:pt x="9083" y="29459"/>
                </a:lnTo>
                <a:lnTo>
                  <a:pt x="9024" y="29220"/>
                </a:lnTo>
                <a:lnTo>
                  <a:pt x="8844" y="29041"/>
                </a:lnTo>
                <a:lnTo>
                  <a:pt x="8725" y="28981"/>
                </a:lnTo>
                <a:close/>
                <a:moveTo>
                  <a:pt x="5976" y="29280"/>
                </a:moveTo>
                <a:lnTo>
                  <a:pt x="5797" y="29400"/>
                </a:lnTo>
                <a:lnTo>
                  <a:pt x="5617" y="29579"/>
                </a:lnTo>
                <a:lnTo>
                  <a:pt x="5558" y="29758"/>
                </a:lnTo>
                <a:lnTo>
                  <a:pt x="5558" y="29997"/>
                </a:lnTo>
                <a:lnTo>
                  <a:pt x="5617" y="30117"/>
                </a:lnTo>
                <a:lnTo>
                  <a:pt x="5677" y="30176"/>
                </a:lnTo>
                <a:lnTo>
                  <a:pt x="5797" y="30236"/>
                </a:lnTo>
                <a:lnTo>
                  <a:pt x="6096" y="30236"/>
                </a:lnTo>
                <a:lnTo>
                  <a:pt x="6215" y="30176"/>
                </a:lnTo>
                <a:lnTo>
                  <a:pt x="6394" y="29997"/>
                </a:lnTo>
                <a:lnTo>
                  <a:pt x="6394" y="29818"/>
                </a:lnTo>
                <a:lnTo>
                  <a:pt x="6335" y="29519"/>
                </a:lnTo>
                <a:lnTo>
                  <a:pt x="6275" y="29400"/>
                </a:lnTo>
                <a:lnTo>
                  <a:pt x="6155" y="29340"/>
                </a:lnTo>
                <a:lnTo>
                  <a:pt x="6096" y="29280"/>
                </a:lnTo>
                <a:close/>
                <a:moveTo>
                  <a:pt x="2869" y="29818"/>
                </a:moveTo>
                <a:lnTo>
                  <a:pt x="2749" y="29878"/>
                </a:lnTo>
                <a:lnTo>
                  <a:pt x="2570" y="30057"/>
                </a:lnTo>
                <a:lnTo>
                  <a:pt x="2510" y="30296"/>
                </a:lnTo>
                <a:lnTo>
                  <a:pt x="2510" y="30595"/>
                </a:lnTo>
                <a:lnTo>
                  <a:pt x="2570" y="30834"/>
                </a:lnTo>
                <a:lnTo>
                  <a:pt x="2630" y="30893"/>
                </a:lnTo>
                <a:lnTo>
                  <a:pt x="2749" y="30953"/>
                </a:lnTo>
                <a:lnTo>
                  <a:pt x="2869" y="31013"/>
                </a:lnTo>
                <a:lnTo>
                  <a:pt x="2988" y="31013"/>
                </a:lnTo>
                <a:lnTo>
                  <a:pt x="3227" y="30953"/>
                </a:lnTo>
                <a:lnTo>
                  <a:pt x="3407" y="30834"/>
                </a:lnTo>
                <a:lnTo>
                  <a:pt x="3526" y="30714"/>
                </a:lnTo>
                <a:lnTo>
                  <a:pt x="3646" y="30535"/>
                </a:lnTo>
                <a:lnTo>
                  <a:pt x="3705" y="30356"/>
                </a:lnTo>
                <a:lnTo>
                  <a:pt x="3646" y="30176"/>
                </a:lnTo>
                <a:lnTo>
                  <a:pt x="3526" y="30057"/>
                </a:lnTo>
                <a:lnTo>
                  <a:pt x="3347" y="29878"/>
                </a:lnTo>
                <a:lnTo>
                  <a:pt x="3167" y="29818"/>
                </a:lnTo>
                <a:close/>
                <a:moveTo>
                  <a:pt x="3227" y="32806"/>
                </a:moveTo>
                <a:lnTo>
                  <a:pt x="3048" y="32925"/>
                </a:lnTo>
                <a:lnTo>
                  <a:pt x="2928" y="33104"/>
                </a:lnTo>
                <a:lnTo>
                  <a:pt x="2869" y="33284"/>
                </a:lnTo>
                <a:lnTo>
                  <a:pt x="2809" y="33523"/>
                </a:lnTo>
                <a:lnTo>
                  <a:pt x="2869" y="33702"/>
                </a:lnTo>
                <a:lnTo>
                  <a:pt x="2988" y="33821"/>
                </a:lnTo>
                <a:lnTo>
                  <a:pt x="3227" y="33881"/>
                </a:lnTo>
                <a:lnTo>
                  <a:pt x="3466" y="33881"/>
                </a:lnTo>
                <a:lnTo>
                  <a:pt x="3646" y="33762"/>
                </a:lnTo>
                <a:lnTo>
                  <a:pt x="3765" y="33582"/>
                </a:lnTo>
                <a:lnTo>
                  <a:pt x="3825" y="33403"/>
                </a:lnTo>
                <a:lnTo>
                  <a:pt x="3885" y="33164"/>
                </a:lnTo>
                <a:lnTo>
                  <a:pt x="3825" y="32985"/>
                </a:lnTo>
                <a:lnTo>
                  <a:pt x="3646" y="32865"/>
                </a:lnTo>
                <a:lnTo>
                  <a:pt x="3466" y="32806"/>
                </a:lnTo>
                <a:close/>
                <a:moveTo>
                  <a:pt x="6932" y="32746"/>
                </a:moveTo>
                <a:lnTo>
                  <a:pt x="6633" y="32865"/>
                </a:lnTo>
                <a:lnTo>
                  <a:pt x="6454" y="33045"/>
                </a:lnTo>
                <a:lnTo>
                  <a:pt x="6335" y="33224"/>
                </a:lnTo>
                <a:lnTo>
                  <a:pt x="6335" y="33463"/>
                </a:lnTo>
                <a:lnTo>
                  <a:pt x="6335" y="33642"/>
                </a:lnTo>
                <a:lnTo>
                  <a:pt x="6454" y="33821"/>
                </a:lnTo>
                <a:lnTo>
                  <a:pt x="6633" y="33941"/>
                </a:lnTo>
                <a:lnTo>
                  <a:pt x="6872" y="33941"/>
                </a:lnTo>
                <a:lnTo>
                  <a:pt x="7111" y="33881"/>
                </a:lnTo>
                <a:lnTo>
                  <a:pt x="7350" y="33702"/>
                </a:lnTo>
                <a:lnTo>
                  <a:pt x="7470" y="33463"/>
                </a:lnTo>
                <a:lnTo>
                  <a:pt x="7470" y="33284"/>
                </a:lnTo>
                <a:lnTo>
                  <a:pt x="7410" y="33045"/>
                </a:lnTo>
                <a:lnTo>
                  <a:pt x="7291" y="32865"/>
                </a:lnTo>
                <a:lnTo>
                  <a:pt x="7171" y="32806"/>
                </a:lnTo>
                <a:lnTo>
                  <a:pt x="6932" y="32746"/>
                </a:lnTo>
                <a:close/>
                <a:moveTo>
                  <a:pt x="9263" y="34658"/>
                </a:moveTo>
                <a:lnTo>
                  <a:pt x="9024" y="34778"/>
                </a:lnTo>
                <a:lnTo>
                  <a:pt x="8904" y="34957"/>
                </a:lnTo>
                <a:lnTo>
                  <a:pt x="8844" y="35076"/>
                </a:lnTo>
                <a:lnTo>
                  <a:pt x="8844" y="35196"/>
                </a:lnTo>
                <a:lnTo>
                  <a:pt x="8904" y="35315"/>
                </a:lnTo>
                <a:lnTo>
                  <a:pt x="9024" y="35435"/>
                </a:lnTo>
                <a:lnTo>
                  <a:pt x="9203" y="35674"/>
                </a:lnTo>
                <a:lnTo>
                  <a:pt x="9382" y="35734"/>
                </a:lnTo>
                <a:lnTo>
                  <a:pt x="9442" y="35734"/>
                </a:lnTo>
                <a:lnTo>
                  <a:pt x="9502" y="35674"/>
                </a:lnTo>
                <a:lnTo>
                  <a:pt x="9681" y="35315"/>
                </a:lnTo>
                <a:lnTo>
                  <a:pt x="9741" y="35136"/>
                </a:lnTo>
                <a:lnTo>
                  <a:pt x="9741" y="34957"/>
                </a:lnTo>
                <a:lnTo>
                  <a:pt x="9741" y="34837"/>
                </a:lnTo>
                <a:lnTo>
                  <a:pt x="9681" y="34718"/>
                </a:lnTo>
                <a:lnTo>
                  <a:pt x="9561" y="34658"/>
                </a:lnTo>
                <a:close/>
                <a:moveTo>
                  <a:pt x="5558" y="35196"/>
                </a:moveTo>
                <a:lnTo>
                  <a:pt x="5199" y="35315"/>
                </a:lnTo>
                <a:lnTo>
                  <a:pt x="5020" y="35495"/>
                </a:lnTo>
                <a:lnTo>
                  <a:pt x="4841" y="35793"/>
                </a:lnTo>
                <a:lnTo>
                  <a:pt x="4781" y="36092"/>
                </a:lnTo>
                <a:lnTo>
                  <a:pt x="4781" y="36331"/>
                </a:lnTo>
                <a:lnTo>
                  <a:pt x="4841" y="36570"/>
                </a:lnTo>
                <a:lnTo>
                  <a:pt x="4960" y="36690"/>
                </a:lnTo>
                <a:lnTo>
                  <a:pt x="5020" y="36750"/>
                </a:lnTo>
                <a:lnTo>
                  <a:pt x="5139" y="36690"/>
                </a:lnTo>
                <a:lnTo>
                  <a:pt x="5378" y="36510"/>
                </a:lnTo>
                <a:lnTo>
                  <a:pt x="5617" y="36451"/>
                </a:lnTo>
                <a:lnTo>
                  <a:pt x="5916" y="36271"/>
                </a:lnTo>
                <a:lnTo>
                  <a:pt x="6155" y="36092"/>
                </a:lnTo>
                <a:lnTo>
                  <a:pt x="6275" y="35853"/>
                </a:lnTo>
                <a:lnTo>
                  <a:pt x="6275" y="35674"/>
                </a:lnTo>
                <a:lnTo>
                  <a:pt x="6215" y="35435"/>
                </a:lnTo>
                <a:lnTo>
                  <a:pt x="6036" y="35315"/>
                </a:lnTo>
                <a:lnTo>
                  <a:pt x="5797" y="35196"/>
                </a:lnTo>
                <a:close/>
                <a:moveTo>
                  <a:pt x="6574" y="38004"/>
                </a:moveTo>
                <a:lnTo>
                  <a:pt x="6155" y="38064"/>
                </a:lnTo>
                <a:lnTo>
                  <a:pt x="5916" y="38124"/>
                </a:lnTo>
                <a:lnTo>
                  <a:pt x="5737" y="38243"/>
                </a:lnTo>
                <a:lnTo>
                  <a:pt x="5617" y="38363"/>
                </a:lnTo>
                <a:lnTo>
                  <a:pt x="5498" y="38542"/>
                </a:lnTo>
                <a:lnTo>
                  <a:pt x="5378" y="38901"/>
                </a:lnTo>
                <a:lnTo>
                  <a:pt x="5378" y="39199"/>
                </a:lnTo>
                <a:lnTo>
                  <a:pt x="5378" y="39319"/>
                </a:lnTo>
                <a:lnTo>
                  <a:pt x="5498" y="39438"/>
                </a:lnTo>
                <a:lnTo>
                  <a:pt x="5558" y="39558"/>
                </a:lnTo>
                <a:lnTo>
                  <a:pt x="5737" y="39618"/>
                </a:lnTo>
                <a:lnTo>
                  <a:pt x="5856" y="39618"/>
                </a:lnTo>
                <a:lnTo>
                  <a:pt x="6036" y="39558"/>
                </a:lnTo>
                <a:lnTo>
                  <a:pt x="6275" y="39438"/>
                </a:lnTo>
                <a:lnTo>
                  <a:pt x="6514" y="39319"/>
                </a:lnTo>
                <a:lnTo>
                  <a:pt x="6753" y="39080"/>
                </a:lnTo>
                <a:lnTo>
                  <a:pt x="6872" y="38841"/>
                </a:lnTo>
                <a:lnTo>
                  <a:pt x="6992" y="38602"/>
                </a:lnTo>
                <a:lnTo>
                  <a:pt x="6992" y="38363"/>
                </a:lnTo>
                <a:lnTo>
                  <a:pt x="6992" y="38184"/>
                </a:lnTo>
                <a:lnTo>
                  <a:pt x="6813" y="38004"/>
                </a:lnTo>
                <a:close/>
                <a:moveTo>
                  <a:pt x="12370" y="38243"/>
                </a:moveTo>
                <a:lnTo>
                  <a:pt x="12250" y="38303"/>
                </a:lnTo>
                <a:lnTo>
                  <a:pt x="12131" y="38363"/>
                </a:lnTo>
                <a:lnTo>
                  <a:pt x="11892" y="38662"/>
                </a:lnTo>
                <a:lnTo>
                  <a:pt x="11772" y="39020"/>
                </a:lnTo>
                <a:lnTo>
                  <a:pt x="11713" y="39379"/>
                </a:lnTo>
                <a:lnTo>
                  <a:pt x="11772" y="39678"/>
                </a:lnTo>
                <a:lnTo>
                  <a:pt x="11832" y="39797"/>
                </a:lnTo>
                <a:lnTo>
                  <a:pt x="11952" y="39857"/>
                </a:lnTo>
                <a:lnTo>
                  <a:pt x="12191" y="39857"/>
                </a:lnTo>
                <a:lnTo>
                  <a:pt x="12370" y="39737"/>
                </a:lnTo>
                <a:lnTo>
                  <a:pt x="12549" y="39498"/>
                </a:lnTo>
                <a:lnTo>
                  <a:pt x="12788" y="39140"/>
                </a:lnTo>
                <a:lnTo>
                  <a:pt x="12848" y="38901"/>
                </a:lnTo>
                <a:lnTo>
                  <a:pt x="12908" y="38662"/>
                </a:lnTo>
                <a:lnTo>
                  <a:pt x="12908" y="38482"/>
                </a:lnTo>
                <a:lnTo>
                  <a:pt x="12848" y="38303"/>
                </a:lnTo>
                <a:lnTo>
                  <a:pt x="12669" y="38243"/>
                </a:lnTo>
                <a:close/>
                <a:moveTo>
                  <a:pt x="9442" y="38721"/>
                </a:moveTo>
                <a:lnTo>
                  <a:pt x="9203" y="38781"/>
                </a:lnTo>
                <a:lnTo>
                  <a:pt x="9024" y="38901"/>
                </a:lnTo>
                <a:lnTo>
                  <a:pt x="8844" y="39080"/>
                </a:lnTo>
                <a:lnTo>
                  <a:pt x="8784" y="39259"/>
                </a:lnTo>
                <a:lnTo>
                  <a:pt x="8784" y="39498"/>
                </a:lnTo>
                <a:lnTo>
                  <a:pt x="8844" y="39678"/>
                </a:lnTo>
                <a:lnTo>
                  <a:pt x="8964" y="39857"/>
                </a:lnTo>
                <a:lnTo>
                  <a:pt x="9203" y="39917"/>
                </a:lnTo>
                <a:lnTo>
                  <a:pt x="9442" y="39917"/>
                </a:lnTo>
                <a:lnTo>
                  <a:pt x="9621" y="39797"/>
                </a:lnTo>
                <a:lnTo>
                  <a:pt x="9800" y="39558"/>
                </a:lnTo>
                <a:lnTo>
                  <a:pt x="9860" y="39379"/>
                </a:lnTo>
                <a:lnTo>
                  <a:pt x="9860" y="39140"/>
                </a:lnTo>
                <a:lnTo>
                  <a:pt x="9800" y="38901"/>
                </a:lnTo>
                <a:lnTo>
                  <a:pt x="9681" y="38781"/>
                </a:lnTo>
                <a:lnTo>
                  <a:pt x="9442" y="38721"/>
                </a:lnTo>
                <a:close/>
                <a:moveTo>
                  <a:pt x="18465" y="5259"/>
                </a:moveTo>
                <a:lnTo>
                  <a:pt x="18764" y="5318"/>
                </a:lnTo>
                <a:lnTo>
                  <a:pt x="19062" y="5498"/>
                </a:lnTo>
                <a:lnTo>
                  <a:pt x="19421" y="5737"/>
                </a:lnTo>
                <a:lnTo>
                  <a:pt x="19660" y="5976"/>
                </a:lnTo>
                <a:lnTo>
                  <a:pt x="19899" y="6334"/>
                </a:lnTo>
                <a:lnTo>
                  <a:pt x="20078" y="6693"/>
                </a:lnTo>
                <a:lnTo>
                  <a:pt x="20198" y="7171"/>
                </a:lnTo>
                <a:lnTo>
                  <a:pt x="20317" y="7649"/>
                </a:lnTo>
                <a:lnTo>
                  <a:pt x="20437" y="8127"/>
                </a:lnTo>
                <a:lnTo>
                  <a:pt x="20437" y="8605"/>
                </a:lnTo>
                <a:lnTo>
                  <a:pt x="20497" y="9621"/>
                </a:lnTo>
                <a:lnTo>
                  <a:pt x="20437" y="10636"/>
                </a:lnTo>
                <a:lnTo>
                  <a:pt x="20258" y="13086"/>
                </a:lnTo>
                <a:lnTo>
                  <a:pt x="20138" y="14341"/>
                </a:lnTo>
                <a:lnTo>
                  <a:pt x="20138" y="15536"/>
                </a:lnTo>
                <a:lnTo>
                  <a:pt x="20138" y="16791"/>
                </a:lnTo>
                <a:lnTo>
                  <a:pt x="20258" y="17986"/>
                </a:lnTo>
                <a:lnTo>
                  <a:pt x="20377" y="18584"/>
                </a:lnTo>
                <a:lnTo>
                  <a:pt x="20497" y="19181"/>
                </a:lnTo>
                <a:lnTo>
                  <a:pt x="20676" y="19779"/>
                </a:lnTo>
                <a:lnTo>
                  <a:pt x="20915" y="20377"/>
                </a:lnTo>
                <a:lnTo>
                  <a:pt x="21273" y="21094"/>
                </a:lnTo>
                <a:lnTo>
                  <a:pt x="21632" y="21691"/>
                </a:lnTo>
                <a:lnTo>
                  <a:pt x="22110" y="22229"/>
                </a:lnTo>
                <a:lnTo>
                  <a:pt x="22588" y="22707"/>
                </a:lnTo>
                <a:lnTo>
                  <a:pt x="23604" y="23723"/>
                </a:lnTo>
                <a:lnTo>
                  <a:pt x="24142" y="24201"/>
                </a:lnTo>
                <a:lnTo>
                  <a:pt x="24679" y="24739"/>
                </a:lnTo>
                <a:lnTo>
                  <a:pt x="25157" y="25336"/>
                </a:lnTo>
                <a:lnTo>
                  <a:pt x="25516" y="25934"/>
                </a:lnTo>
                <a:lnTo>
                  <a:pt x="25875" y="26591"/>
                </a:lnTo>
                <a:lnTo>
                  <a:pt x="26114" y="27308"/>
                </a:lnTo>
                <a:lnTo>
                  <a:pt x="26293" y="27965"/>
                </a:lnTo>
                <a:lnTo>
                  <a:pt x="26412" y="28683"/>
                </a:lnTo>
                <a:lnTo>
                  <a:pt x="26472" y="29459"/>
                </a:lnTo>
                <a:lnTo>
                  <a:pt x="26412" y="30176"/>
                </a:lnTo>
                <a:lnTo>
                  <a:pt x="26353" y="30953"/>
                </a:lnTo>
                <a:lnTo>
                  <a:pt x="26173" y="31670"/>
                </a:lnTo>
                <a:lnTo>
                  <a:pt x="25934" y="32447"/>
                </a:lnTo>
                <a:lnTo>
                  <a:pt x="25695" y="33224"/>
                </a:lnTo>
                <a:lnTo>
                  <a:pt x="25337" y="34001"/>
                </a:lnTo>
                <a:lnTo>
                  <a:pt x="24978" y="34778"/>
                </a:lnTo>
                <a:lnTo>
                  <a:pt x="24560" y="35495"/>
                </a:lnTo>
                <a:lnTo>
                  <a:pt x="24142" y="36212"/>
                </a:lnTo>
                <a:lnTo>
                  <a:pt x="23604" y="36929"/>
                </a:lnTo>
                <a:lnTo>
                  <a:pt x="23126" y="37586"/>
                </a:lnTo>
                <a:lnTo>
                  <a:pt x="22528" y="38243"/>
                </a:lnTo>
                <a:lnTo>
                  <a:pt x="21931" y="38841"/>
                </a:lnTo>
                <a:lnTo>
                  <a:pt x="21333" y="39379"/>
                </a:lnTo>
                <a:lnTo>
                  <a:pt x="20736" y="39857"/>
                </a:lnTo>
                <a:lnTo>
                  <a:pt x="20078" y="40335"/>
                </a:lnTo>
                <a:lnTo>
                  <a:pt x="19421" y="40693"/>
                </a:lnTo>
                <a:lnTo>
                  <a:pt x="18943" y="40932"/>
                </a:lnTo>
                <a:lnTo>
                  <a:pt x="18405" y="41171"/>
                </a:lnTo>
                <a:lnTo>
                  <a:pt x="17867" y="41351"/>
                </a:lnTo>
                <a:lnTo>
                  <a:pt x="17270" y="41470"/>
                </a:lnTo>
                <a:lnTo>
                  <a:pt x="16075" y="41649"/>
                </a:lnTo>
                <a:lnTo>
                  <a:pt x="14880" y="41709"/>
                </a:lnTo>
                <a:lnTo>
                  <a:pt x="13684" y="41709"/>
                </a:lnTo>
                <a:lnTo>
                  <a:pt x="12489" y="41590"/>
                </a:lnTo>
                <a:lnTo>
                  <a:pt x="11354" y="41470"/>
                </a:lnTo>
                <a:lnTo>
                  <a:pt x="10219" y="41291"/>
                </a:lnTo>
                <a:lnTo>
                  <a:pt x="9024" y="40992"/>
                </a:lnTo>
                <a:lnTo>
                  <a:pt x="7888" y="40634"/>
                </a:lnTo>
                <a:lnTo>
                  <a:pt x="6753" y="40215"/>
                </a:lnTo>
                <a:lnTo>
                  <a:pt x="5737" y="39678"/>
                </a:lnTo>
                <a:lnTo>
                  <a:pt x="4721" y="39080"/>
                </a:lnTo>
                <a:lnTo>
                  <a:pt x="4243" y="38721"/>
                </a:lnTo>
                <a:lnTo>
                  <a:pt x="3765" y="38303"/>
                </a:lnTo>
                <a:lnTo>
                  <a:pt x="3347" y="37885"/>
                </a:lnTo>
                <a:lnTo>
                  <a:pt x="2988" y="37467"/>
                </a:lnTo>
                <a:lnTo>
                  <a:pt x="2570" y="36989"/>
                </a:lnTo>
                <a:lnTo>
                  <a:pt x="2271" y="36451"/>
                </a:lnTo>
                <a:lnTo>
                  <a:pt x="2510" y="36451"/>
                </a:lnTo>
                <a:lnTo>
                  <a:pt x="2689" y="36331"/>
                </a:lnTo>
                <a:lnTo>
                  <a:pt x="2809" y="36271"/>
                </a:lnTo>
                <a:lnTo>
                  <a:pt x="2869" y="36092"/>
                </a:lnTo>
                <a:lnTo>
                  <a:pt x="2928" y="35973"/>
                </a:lnTo>
                <a:lnTo>
                  <a:pt x="2928" y="35793"/>
                </a:lnTo>
                <a:lnTo>
                  <a:pt x="2809" y="35495"/>
                </a:lnTo>
                <a:lnTo>
                  <a:pt x="2570" y="35256"/>
                </a:lnTo>
                <a:lnTo>
                  <a:pt x="2450" y="35196"/>
                </a:lnTo>
                <a:lnTo>
                  <a:pt x="2331" y="35136"/>
                </a:lnTo>
                <a:lnTo>
                  <a:pt x="2152" y="35136"/>
                </a:lnTo>
                <a:lnTo>
                  <a:pt x="2032" y="35256"/>
                </a:lnTo>
                <a:lnTo>
                  <a:pt x="1913" y="35375"/>
                </a:lnTo>
                <a:lnTo>
                  <a:pt x="1793" y="35554"/>
                </a:lnTo>
                <a:lnTo>
                  <a:pt x="1494" y="34897"/>
                </a:lnTo>
                <a:lnTo>
                  <a:pt x="1255" y="34240"/>
                </a:lnTo>
                <a:lnTo>
                  <a:pt x="1136" y="33582"/>
                </a:lnTo>
                <a:lnTo>
                  <a:pt x="1076" y="32925"/>
                </a:lnTo>
                <a:lnTo>
                  <a:pt x="1076" y="32268"/>
                </a:lnTo>
                <a:lnTo>
                  <a:pt x="1136" y="31670"/>
                </a:lnTo>
                <a:lnTo>
                  <a:pt x="1255" y="31013"/>
                </a:lnTo>
                <a:lnTo>
                  <a:pt x="1375" y="30415"/>
                </a:lnTo>
                <a:lnTo>
                  <a:pt x="1614" y="29818"/>
                </a:lnTo>
                <a:lnTo>
                  <a:pt x="1853" y="29220"/>
                </a:lnTo>
                <a:lnTo>
                  <a:pt x="2450" y="28025"/>
                </a:lnTo>
                <a:lnTo>
                  <a:pt x="3227" y="26890"/>
                </a:lnTo>
                <a:lnTo>
                  <a:pt x="4064" y="25755"/>
                </a:lnTo>
                <a:lnTo>
                  <a:pt x="4960" y="24619"/>
                </a:lnTo>
                <a:lnTo>
                  <a:pt x="5916" y="23484"/>
                </a:lnTo>
                <a:lnTo>
                  <a:pt x="7769" y="21273"/>
                </a:lnTo>
                <a:lnTo>
                  <a:pt x="8605" y="20197"/>
                </a:lnTo>
                <a:lnTo>
                  <a:pt x="9382" y="19062"/>
                </a:lnTo>
                <a:lnTo>
                  <a:pt x="10039" y="17927"/>
                </a:lnTo>
                <a:lnTo>
                  <a:pt x="10278" y="17389"/>
                </a:lnTo>
                <a:lnTo>
                  <a:pt x="10517" y="16791"/>
                </a:lnTo>
                <a:lnTo>
                  <a:pt x="11115" y="14819"/>
                </a:lnTo>
                <a:lnTo>
                  <a:pt x="11772" y="12788"/>
                </a:lnTo>
                <a:lnTo>
                  <a:pt x="12131" y="11772"/>
                </a:lnTo>
                <a:lnTo>
                  <a:pt x="12549" y="10816"/>
                </a:lnTo>
                <a:lnTo>
                  <a:pt x="13087" y="9919"/>
                </a:lnTo>
                <a:lnTo>
                  <a:pt x="13684" y="9083"/>
                </a:lnTo>
                <a:lnTo>
                  <a:pt x="14342" y="8366"/>
                </a:lnTo>
                <a:lnTo>
                  <a:pt x="14700" y="8067"/>
                </a:lnTo>
                <a:lnTo>
                  <a:pt x="15059" y="7828"/>
                </a:lnTo>
                <a:lnTo>
                  <a:pt x="15477" y="7589"/>
                </a:lnTo>
                <a:lnTo>
                  <a:pt x="15895" y="7350"/>
                </a:lnTo>
                <a:lnTo>
                  <a:pt x="16373" y="7230"/>
                </a:lnTo>
                <a:lnTo>
                  <a:pt x="16851" y="7171"/>
                </a:lnTo>
                <a:lnTo>
                  <a:pt x="17270" y="7171"/>
                </a:lnTo>
                <a:lnTo>
                  <a:pt x="17808" y="7230"/>
                </a:lnTo>
                <a:lnTo>
                  <a:pt x="18345" y="7290"/>
                </a:lnTo>
                <a:lnTo>
                  <a:pt x="18525" y="7290"/>
                </a:lnTo>
                <a:lnTo>
                  <a:pt x="18644" y="7230"/>
                </a:lnTo>
                <a:lnTo>
                  <a:pt x="18823" y="7051"/>
                </a:lnTo>
                <a:lnTo>
                  <a:pt x="18823" y="6932"/>
                </a:lnTo>
                <a:lnTo>
                  <a:pt x="18764" y="6812"/>
                </a:lnTo>
                <a:lnTo>
                  <a:pt x="18584" y="6693"/>
                </a:lnTo>
                <a:lnTo>
                  <a:pt x="18166" y="6513"/>
                </a:lnTo>
                <a:lnTo>
                  <a:pt x="17808" y="6454"/>
                </a:lnTo>
                <a:lnTo>
                  <a:pt x="17927" y="5856"/>
                </a:lnTo>
                <a:lnTo>
                  <a:pt x="18047" y="5617"/>
                </a:lnTo>
                <a:lnTo>
                  <a:pt x="18166" y="5378"/>
                </a:lnTo>
                <a:lnTo>
                  <a:pt x="18286" y="5259"/>
                </a:lnTo>
                <a:close/>
                <a:moveTo>
                  <a:pt x="19899" y="0"/>
                </a:moveTo>
                <a:lnTo>
                  <a:pt x="19720" y="120"/>
                </a:lnTo>
                <a:lnTo>
                  <a:pt x="19540" y="299"/>
                </a:lnTo>
                <a:lnTo>
                  <a:pt x="19122" y="777"/>
                </a:lnTo>
                <a:lnTo>
                  <a:pt x="18704" y="1315"/>
                </a:lnTo>
                <a:lnTo>
                  <a:pt x="18345" y="1912"/>
                </a:lnTo>
                <a:lnTo>
                  <a:pt x="17927" y="2689"/>
                </a:lnTo>
                <a:lnTo>
                  <a:pt x="17449" y="3585"/>
                </a:lnTo>
                <a:lnTo>
                  <a:pt x="17210" y="4004"/>
                </a:lnTo>
                <a:lnTo>
                  <a:pt x="17031" y="4422"/>
                </a:lnTo>
                <a:lnTo>
                  <a:pt x="16911" y="4661"/>
                </a:lnTo>
                <a:lnTo>
                  <a:pt x="16732" y="4960"/>
                </a:lnTo>
                <a:lnTo>
                  <a:pt x="16134" y="5796"/>
                </a:lnTo>
                <a:lnTo>
                  <a:pt x="15477" y="6513"/>
                </a:lnTo>
                <a:lnTo>
                  <a:pt x="15238" y="6752"/>
                </a:lnTo>
                <a:lnTo>
                  <a:pt x="15059" y="6932"/>
                </a:lnTo>
                <a:lnTo>
                  <a:pt x="14521" y="7171"/>
                </a:lnTo>
                <a:lnTo>
                  <a:pt x="14043" y="7529"/>
                </a:lnTo>
                <a:lnTo>
                  <a:pt x="13625" y="7888"/>
                </a:lnTo>
                <a:lnTo>
                  <a:pt x="13206" y="8306"/>
                </a:lnTo>
                <a:lnTo>
                  <a:pt x="12728" y="8784"/>
                </a:lnTo>
                <a:lnTo>
                  <a:pt x="12370" y="9262"/>
                </a:lnTo>
                <a:lnTo>
                  <a:pt x="12011" y="9800"/>
                </a:lnTo>
                <a:lnTo>
                  <a:pt x="11713" y="10397"/>
                </a:lnTo>
                <a:lnTo>
                  <a:pt x="11175" y="11533"/>
                </a:lnTo>
                <a:lnTo>
                  <a:pt x="10756" y="12788"/>
                </a:lnTo>
                <a:lnTo>
                  <a:pt x="9980" y="15238"/>
                </a:lnTo>
                <a:lnTo>
                  <a:pt x="9621" y="16492"/>
                </a:lnTo>
                <a:lnTo>
                  <a:pt x="9143" y="17628"/>
                </a:lnTo>
                <a:lnTo>
                  <a:pt x="8545" y="18703"/>
                </a:lnTo>
                <a:lnTo>
                  <a:pt x="7948" y="19719"/>
                </a:lnTo>
                <a:lnTo>
                  <a:pt x="7231" y="20675"/>
                </a:lnTo>
                <a:lnTo>
                  <a:pt x="6454" y="21631"/>
                </a:lnTo>
                <a:lnTo>
                  <a:pt x="4900" y="23424"/>
                </a:lnTo>
                <a:lnTo>
                  <a:pt x="3287" y="25217"/>
                </a:lnTo>
                <a:lnTo>
                  <a:pt x="2510" y="26173"/>
                </a:lnTo>
                <a:lnTo>
                  <a:pt x="1853" y="27189"/>
                </a:lnTo>
                <a:lnTo>
                  <a:pt x="1196" y="28205"/>
                </a:lnTo>
                <a:lnTo>
                  <a:pt x="718" y="29280"/>
                </a:lnTo>
                <a:lnTo>
                  <a:pt x="299" y="30415"/>
                </a:lnTo>
                <a:lnTo>
                  <a:pt x="180" y="31013"/>
                </a:lnTo>
                <a:lnTo>
                  <a:pt x="60" y="31611"/>
                </a:lnTo>
                <a:lnTo>
                  <a:pt x="0" y="32208"/>
                </a:lnTo>
                <a:lnTo>
                  <a:pt x="0" y="32806"/>
                </a:lnTo>
                <a:lnTo>
                  <a:pt x="60" y="33403"/>
                </a:lnTo>
                <a:lnTo>
                  <a:pt x="120" y="34061"/>
                </a:lnTo>
                <a:lnTo>
                  <a:pt x="239" y="34658"/>
                </a:lnTo>
                <a:lnTo>
                  <a:pt x="419" y="35256"/>
                </a:lnTo>
                <a:lnTo>
                  <a:pt x="598" y="35793"/>
                </a:lnTo>
                <a:lnTo>
                  <a:pt x="837" y="36331"/>
                </a:lnTo>
                <a:lnTo>
                  <a:pt x="1136" y="36869"/>
                </a:lnTo>
                <a:lnTo>
                  <a:pt x="1435" y="37407"/>
                </a:lnTo>
                <a:lnTo>
                  <a:pt x="1793" y="37885"/>
                </a:lnTo>
                <a:lnTo>
                  <a:pt x="2152" y="38363"/>
                </a:lnTo>
                <a:lnTo>
                  <a:pt x="2988" y="39199"/>
                </a:lnTo>
                <a:lnTo>
                  <a:pt x="3944" y="39976"/>
                </a:lnTo>
                <a:lnTo>
                  <a:pt x="4960" y="40634"/>
                </a:lnTo>
                <a:lnTo>
                  <a:pt x="6036" y="41231"/>
                </a:lnTo>
                <a:lnTo>
                  <a:pt x="7052" y="41649"/>
                </a:lnTo>
                <a:lnTo>
                  <a:pt x="8127" y="42008"/>
                </a:lnTo>
                <a:lnTo>
                  <a:pt x="9203" y="42366"/>
                </a:lnTo>
                <a:lnTo>
                  <a:pt x="10338" y="42606"/>
                </a:lnTo>
                <a:lnTo>
                  <a:pt x="11473" y="42785"/>
                </a:lnTo>
                <a:lnTo>
                  <a:pt x="12609" y="42904"/>
                </a:lnTo>
                <a:lnTo>
                  <a:pt x="13744" y="42964"/>
                </a:lnTo>
                <a:lnTo>
                  <a:pt x="14880" y="42904"/>
                </a:lnTo>
                <a:lnTo>
                  <a:pt x="16015" y="42785"/>
                </a:lnTo>
                <a:lnTo>
                  <a:pt x="17090" y="42546"/>
                </a:lnTo>
                <a:lnTo>
                  <a:pt x="18166" y="42247"/>
                </a:lnTo>
                <a:lnTo>
                  <a:pt x="19242" y="41888"/>
                </a:lnTo>
                <a:lnTo>
                  <a:pt x="20258" y="41351"/>
                </a:lnTo>
                <a:lnTo>
                  <a:pt x="21214" y="40813"/>
                </a:lnTo>
                <a:lnTo>
                  <a:pt x="22110" y="40096"/>
                </a:lnTo>
                <a:lnTo>
                  <a:pt x="22887" y="39319"/>
                </a:lnTo>
                <a:lnTo>
                  <a:pt x="23664" y="38482"/>
                </a:lnTo>
                <a:lnTo>
                  <a:pt x="24321" y="37586"/>
                </a:lnTo>
                <a:lnTo>
                  <a:pt x="24978" y="36630"/>
                </a:lnTo>
                <a:lnTo>
                  <a:pt x="25576" y="35674"/>
                </a:lnTo>
                <a:lnTo>
                  <a:pt x="26114" y="34598"/>
                </a:lnTo>
                <a:lnTo>
                  <a:pt x="26532" y="33582"/>
                </a:lnTo>
                <a:lnTo>
                  <a:pt x="26890" y="32447"/>
                </a:lnTo>
                <a:lnTo>
                  <a:pt x="27189" y="31372"/>
                </a:lnTo>
                <a:lnTo>
                  <a:pt x="27309" y="30236"/>
                </a:lnTo>
                <a:lnTo>
                  <a:pt x="27368" y="29161"/>
                </a:lnTo>
                <a:lnTo>
                  <a:pt x="27309" y="28085"/>
                </a:lnTo>
                <a:lnTo>
                  <a:pt x="27189" y="27547"/>
                </a:lnTo>
                <a:lnTo>
                  <a:pt x="27070" y="27009"/>
                </a:lnTo>
                <a:lnTo>
                  <a:pt x="26890" y="26531"/>
                </a:lnTo>
                <a:lnTo>
                  <a:pt x="26711" y="25994"/>
                </a:lnTo>
                <a:lnTo>
                  <a:pt x="26472" y="25516"/>
                </a:lnTo>
                <a:lnTo>
                  <a:pt x="26173" y="25037"/>
                </a:lnTo>
                <a:lnTo>
                  <a:pt x="25875" y="24559"/>
                </a:lnTo>
                <a:lnTo>
                  <a:pt x="25516" y="24081"/>
                </a:lnTo>
                <a:lnTo>
                  <a:pt x="25098" y="23663"/>
                </a:lnTo>
                <a:lnTo>
                  <a:pt x="24620" y="23185"/>
                </a:lnTo>
                <a:lnTo>
                  <a:pt x="24082" y="22707"/>
                </a:lnTo>
                <a:lnTo>
                  <a:pt x="23604" y="22229"/>
                </a:lnTo>
                <a:lnTo>
                  <a:pt x="23186" y="21691"/>
                </a:lnTo>
                <a:lnTo>
                  <a:pt x="22827" y="21213"/>
                </a:lnTo>
                <a:lnTo>
                  <a:pt x="22468" y="20675"/>
                </a:lnTo>
                <a:lnTo>
                  <a:pt x="22170" y="20138"/>
                </a:lnTo>
                <a:lnTo>
                  <a:pt x="21931" y="19540"/>
                </a:lnTo>
                <a:lnTo>
                  <a:pt x="21692" y="19002"/>
                </a:lnTo>
                <a:lnTo>
                  <a:pt x="21512" y="18405"/>
                </a:lnTo>
                <a:lnTo>
                  <a:pt x="21393" y="17807"/>
                </a:lnTo>
                <a:lnTo>
                  <a:pt x="21214" y="16552"/>
                </a:lnTo>
                <a:lnTo>
                  <a:pt x="21154" y="15238"/>
                </a:lnTo>
                <a:lnTo>
                  <a:pt x="21154" y="13804"/>
                </a:lnTo>
                <a:lnTo>
                  <a:pt x="21273" y="12608"/>
                </a:lnTo>
                <a:lnTo>
                  <a:pt x="21393" y="11174"/>
                </a:lnTo>
                <a:lnTo>
                  <a:pt x="21512" y="9680"/>
                </a:lnTo>
                <a:lnTo>
                  <a:pt x="21512" y="8963"/>
                </a:lnTo>
                <a:lnTo>
                  <a:pt x="21453" y="8187"/>
                </a:lnTo>
                <a:lnTo>
                  <a:pt x="21393" y="7469"/>
                </a:lnTo>
                <a:lnTo>
                  <a:pt x="21214" y="6812"/>
                </a:lnTo>
                <a:lnTo>
                  <a:pt x="21034" y="6155"/>
                </a:lnTo>
                <a:lnTo>
                  <a:pt x="20736" y="5617"/>
                </a:lnTo>
                <a:lnTo>
                  <a:pt x="20317" y="5079"/>
                </a:lnTo>
                <a:lnTo>
                  <a:pt x="19839" y="4661"/>
                </a:lnTo>
                <a:lnTo>
                  <a:pt x="19540" y="4482"/>
                </a:lnTo>
                <a:lnTo>
                  <a:pt x="19242" y="4362"/>
                </a:lnTo>
                <a:lnTo>
                  <a:pt x="18883" y="4243"/>
                </a:lnTo>
                <a:lnTo>
                  <a:pt x="18465" y="4123"/>
                </a:lnTo>
                <a:lnTo>
                  <a:pt x="18644" y="3765"/>
                </a:lnTo>
                <a:lnTo>
                  <a:pt x="18943" y="3287"/>
                </a:lnTo>
                <a:lnTo>
                  <a:pt x="19660" y="2211"/>
                </a:lnTo>
                <a:lnTo>
                  <a:pt x="19959" y="1673"/>
                </a:lnTo>
                <a:lnTo>
                  <a:pt x="20258" y="1135"/>
                </a:lnTo>
                <a:lnTo>
                  <a:pt x="20437" y="717"/>
                </a:lnTo>
                <a:lnTo>
                  <a:pt x="20437" y="478"/>
                </a:lnTo>
                <a:lnTo>
                  <a:pt x="20437" y="359"/>
                </a:lnTo>
                <a:lnTo>
                  <a:pt x="20377" y="120"/>
                </a:lnTo>
                <a:lnTo>
                  <a:pt x="20258"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296" name="Google Shape;296;p11"/>
          <p:cNvSpPr/>
          <p:nvPr/>
        </p:nvSpPr>
        <p:spPr>
          <a:xfrm rot="5200625">
            <a:off x="4975084" y="-222517"/>
            <a:ext cx="701626" cy="765527"/>
          </a:xfrm>
          <a:custGeom>
            <a:avLst/>
            <a:gdLst/>
            <a:ahLst/>
            <a:cxnLst/>
            <a:rect l="l" t="t" r="r" b="b"/>
            <a:pathLst>
              <a:path w="32149" h="35077" extrusionOk="0">
                <a:moveTo>
                  <a:pt x="15656" y="13266"/>
                </a:moveTo>
                <a:lnTo>
                  <a:pt x="16791" y="13385"/>
                </a:lnTo>
                <a:lnTo>
                  <a:pt x="17688" y="13565"/>
                </a:lnTo>
                <a:lnTo>
                  <a:pt x="18524" y="13864"/>
                </a:lnTo>
                <a:lnTo>
                  <a:pt x="19301" y="14282"/>
                </a:lnTo>
                <a:lnTo>
                  <a:pt x="19660" y="14521"/>
                </a:lnTo>
                <a:lnTo>
                  <a:pt x="19958" y="14760"/>
                </a:lnTo>
                <a:lnTo>
                  <a:pt x="20257" y="15059"/>
                </a:lnTo>
                <a:lnTo>
                  <a:pt x="20496" y="15417"/>
                </a:lnTo>
                <a:lnTo>
                  <a:pt x="20675" y="15776"/>
                </a:lnTo>
                <a:lnTo>
                  <a:pt x="20795" y="16134"/>
                </a:lnTo>
                <a:lnTo>
                  <a:pt x="20914" y="16553"/>
                </a:lnTo>
                <a:lnTo>
                  <a:pt x="20914" y="16971"/>
                </a:lnTo>
                <a:lnTo>
                  <a:pt x="20855" y="17449"/>
                </a:lnTo>
                <a:lnTo>
                  <a:pt x="20735" y="17927"/>
                </a:lnTo>
                <a:lnTo>
                  <a:pt x="20496" y="18524"/>
                </a:lnTo>
                <a:lnTo>
                  <a:pt x="20197" y="19002"/>
                </a:lnTo>
                <a:lnTo>
                  <a:pt x="19899" y="19481"/>
                </a:lnTo>
                <a:lnTo>
                  <a:pt x="19540" y="19899"/>
                </a:lnTo>
                <a:lnTo>
                  <a:pt x="19122" y="20317"/>
                </a:lnTo>
                <a:lnTo>
                  <a:pt x="18644" y="20676"/>
                </a:lnTo>
                <a:lnTo>
                  <a:pt x="18166" y="20974"/>
                </a:lnTo>
                <a:lnTo>
                  <a:pt x="17688" y="21213"/>
                </a:lnTo>
                <a:lnTo>
                  <a:pt x="17150" y="21452"/>
                </a:lnTo>
                <a:lnTo>
                  <a:pt x="16612" y="21691"/>
                </a:lnTo>
                <a:lnTo>
                  <a:pt x="16015" y="21811"/>
                </a:lnTo>
                <a:lnTo>
                  <a:pt x="15477" y="21930"/>
                </a:lnTo>
                <a:lnTo>
                  <a:pt x="14879" y="21990"/>
                </a:lnTo>
                <a:lnTo>
                  <a:pt x="14341" y="22050"/>
                </a:lnTo>
                <a:lnTo>
                  <a:pt x="13206" y="22050"/>
                </a:lnTo>
                <a:lnTo>
                  <a:pt x="12608" y="21930"/>
                </a:lnTo>
                <a:lnTo>
                  <a:pt x="12071" y="21811"/>
                </a:lnTo>
                <a:lnTo>
                  <a:pt x="11533" y="21691"/>
                </a:lnTo>
                <a:lnTo>
                  <a:pt x="10995" y="21452"/>
                </a:lnTo>
                <a:lnTo>
                  <a:pt x="10517" y="21213"/>
                </a:lnTo>
                <a:lnTo>
                  <a:pt x="10039" y="20915"/>
                </a:lnTo>
                <a:lnTo>
                  <a:pt x="9621" y="20616"/>
                </a:lnTo>
                <a:lnTo>
                  <a:pt x="9202" y="20257"/>
                </a:lnTo>
                <a:lnTo>
                  <a:pt x="8904" y="19839"/>
                </a:lnTo>
                <a:lnTo>
                  <a:pt x="8665" y="19421"/>
                </a:lnTo>
                <a:lnTo>
                  <a:pt x="8485" y="19002"/>
                </a:lnTo>
                <a:lnTo>
                  <a:pt x="8426" y="18524"/>
                </a:lnTo>
                <a:lnTo>
                  <a:pt x="8426" y="18046"/>
                </a:lnTo>
                <a:lnTo>
                  <a:pt x="8545" y="17509"/>
                </a:lnTo>
                <a:lnTo>
                  <a:pt x="8784" y="16971"/>
                </a:lnTo>
                <a:lnTo>
                  <a:pt x="9143" y="16373"/>
                </a:lnTo>
                <a:lnTo>
                  <a:pt x="9501" y="15955"/>
                </a:lnTo>
                <a:lnTo>
                  <a:pt x="9860" y="15537"/>
                </a:lnTo>
                <a:lnTo>
                  <a:pt x="10278" y="15118"/>
                </a:lnTo>
                <a:lnTo>
                  <a:pt x="10696" y="14820"/>
                </a:lnTo>
                <a:lnTo>
                  <a:pt x="11115" y="14461"/>
                </a:lnTo>
                <a:lnTo>
                  <a:pt x="11593" y="14222"/>
                </a:lnTo>
                <a:lnTo>
                  <a:pt x="12071" y="13983"/>
                </a:lnTo>
                <a:lnTo>
                  <a:pt x="12549" y="13744"/>
                </a:lnTo>
                <a:lnTo>
                  <a:pt x="13027" y="13565"/>
                </a:lnTo>
                <a:lnTo>
                  <a:pt x="13565" y="13445"/>
                </a:lnTo>
                <a:lnTo>
                  <a:pt x="14043" y="13326"/>
                </a:lnTo>
                <a:lnTo>
                  <a:pt x="14580" y="13266"/>
                </a:lnTo>
                <a:close/>
                <a:moveTo>
                  <a:pt x="15716" y="12190"/>
                </a:moveTo>
                <a:lnTo>
                  <a:pt x="14640" y="12310"/>
                </a:lnTo>
                <a:lnTo>
                  <a:pt x="13565" y="12549"/>
                </a:lnTo>
                <a:lnTo>
                  <a:pt x="12489" y="12907"/>
                </a:lnTo>
                <a:lnTo>
                  <a:pt x="11473" y="13326"/>
                </a:lnTo>
                <a:lnTo>
                  <a:pt x="10935" y="13625"/>
                </a:lnTo>
                <a:lnTo>
                  <a:pt x="10398" y="13983"/>
                </a:lnTo>
                <a:lnTo>
                  <a:pt x="9860" y="14401"/>
                </a:lnTo>
                <a:lnTo>
                  <a:pt x="9382" y="14879"/>
                </a:lnTo>
                <a:lnTo>
                  <a:pt x="8904" y="15357"/>
                </a:lnTo>
                <a:lnTo>
                  <a:pt x="8485" y="15895"/>
                </a:lnTo>
                <a:lnTo>
                  <a:pt x="8127" y="16433"/>
                </a:lnTo>
                <a:lnTo>
                  <a:pt x="7828" y="17031"/>
                </a:lnTo>
                <a:lnTo>
                  <a:pt x="7649" y="17628"/>
                </a:lnTo>
                <a:lnTo>
                  <a:pt x="7470" y="18226"/>
                </a:lnTo>
                <a:lnTo>
                  <a:pt x="7470" y="18823"/>
                </a:lnTo>
                <a:lnTo>
                  <a:pt x="7529" y="19421"/>
                </a:lnTo>
                <a:lnTo>
                  <a:pt x="7649" y="19959"/>
                </a:lnTo>
                <a:lnTo>
                  <a:pt x="7948" y="20556"/>
                </a:lnTo>
                <a:lnTo>
                  <a:pt x="8366" y="21094"/>
                </a:lnTo>
                <a:lnTo>
                  <a:pt x="8963" y="21572"/>
                </a:lnTo>
                <a:lnTo>
                  <a:pt x="9501" y="21990"/>
                </a:lnTo>
                <a:lnTo>
                  <a:pt x="10099" y="22289"/>
                </a:lnTo>
                <a:lnTo>
                  <a:pt x="10696" y="22588"/>
                </a:lnTo>
                <a:lnTo>
                  <a:pt x="11354" y="22827"/>
                </a:lnTo>
                <a:lnTo>
                  <a:pt x="12011" y="22946"/>
                </a:lnTo>
                <a:lnTo>
                  <a:pt x="12668" y="23066"/>
                </a:lnTo>
                <a:lnTo>
                  <a:pt x="13385" y="23126"/>
                </a:lnTo>
                <a:lnTo>
                  <a:pt x="14102" y="23185"/>
                </a:lnTo>
                <a:lnTo>
                  <a:pt x="14760" y="23126"/>
                </a:lnTo>
                <a:lnTo>
                  <a:pt x="15477" y="23006"/>
                </a:lnTo>
                <a:lnTo>
                  <a:pt x="16134" y="22887"/>
                </a:lnTo>
                <a:lnTo>
                  <a:pt x="16791" y="22707"/>
                </a:lnTo>
                <a:lnTo>
                  <a:pt x="17449" y="22468"/>
                </a:lnTo>
                <a:lnTo>
                  <a:pt x="18046" y="22169"/>
                </a:lnTo>
                <a:lnTo>
                  <a:pt x="18644" y="21871"/>
                </a:lnTo>
                <a:lnTo>
                  <a:pt x="19182" y="21512"/>
                </a:lnTo>
                <a:lnTo>
                  <a:pt x="19660" y="21094"/>
                </a:lnTo>
                <a:lnTo>
                  <a:pt x="20138" y="20676"/>
                </a:lnTo>
                <a:lnTo>
                  <a:pt x="20556" y="20198"/>
                </a:lnTo>
                <a:lnTo>
                  <a:pt x="20914" y="19660"/>
                </a:lnTo>
                <a:lnTo>
                  <a:pt x="21213" y="19122"/>
                </a:lnTo>
                <a:lnTo>
                  <a:pt x="21452" y="18584"/>
                </a:lnTo>
                <a:lnTo>
                  <a:pt x="21691" y="18046"/>
                </a:lnTo>
                <a:lnTo>
                  <a:pt x="21811" y="17449"/>
                </a:lnTo>
                <a:lnTo>
                  <a:pt x="21871" y="16851"/>
                </a:lnTo>
                <a:lnTo>
                  <a:pt x="21871" y="16313"/>
                </a:lnTo>
                <a:lnTo>
                  <a:pt x="21811" y="15776"/>
                </a:lnTo>
                <a:lnTo>
                  <a:pt x="21632" y="15238"/>
                </a:lnTo>
                <a:lnTo>
                  <a:pt x="21333" y="14700"/>
                </a:lnTo>
                <a:lnTo>
                  <a:pt x="20974" y="14222"/>
                </a:lnTo>
                <a:lnTo>
                  <a:pt x="20556" y="13744"/>
                </a:lnTo>
                <a:lnTo>
                  <a:pt x="19958" y="13326"/>
                </a:lnTo>
                <a:lnTo>
                  <a:pt x="19480" y="13027"/>
                </a:lnTo>
                <a:lnTo>
                  <a:pt x="18943" y="12788"/>
                </a:lnTo>
                <a:lnTo>
                  <a:pt x="18405" y="12549"/>
                </a:lnTo>
                <a:lnTo>
                  <a:pt x="17867" y="12429"/>
                </a:lnTo>
                <a:lnTo>
                  <a:pt x="17329" y="12310"/>
                </a:lnTo>
                <a:lnTo>
                  <a:pt x="16791" y="12190"/>
                </a:lnTo>
                <a:close/>
                <a:moveTo>
                  <a:pt x="26651" y="897"/>
                </a:moveTo>
                <a:lnTo>
                  <a:pt x="26950" y="956"/>
                </a:lnTo>
                <a:lnTo>
                  <a:pt x="27249" y="1076"/>
                </a:lnTo>
                <a:lnTo>
                  <a:pt x="27547" y="1195"/>
                </a:lnTo>
                <a:lnTo>
                  <a:pt x="27786" y="1375"/>
                </a:lnTo>
                <a:lnTo>
                  <a:pt x="28264" y="1853"/>
                </a:lnTo>
                <a:lnTo>
                  <a:pt x="28683" y="2391"/>
                </a:lnTo>
                <a:lnTo>
                  <a:pt x="28981" y="2988"/>
                </a:lnTo>
                <a:lnTo>
                  <a:pt x="29161" y="3586"/>
                </a:lnTo>
                <a:lnTo>
                  <a:pt x="29220" y="4123"/>
                </a:lnTo>
                <a:lnTo>
                  <a:pt x="29220" y="4601"/>
                </a:lnTo>
                <a:lnTo>
                  <a:pt x="29161" y="5139"/>
                </a:lnTo>
                <a:lnTo>
                  <a:pt x="29101" y="5617"/>
                </a:lnTo>
                <a:lnTo>
                  <a:pt x="28862" y="6693"/>
                </a:lnTo>
                <a:lnTo>
                  <a:pt x="28503" y="7709"/>
                </a:lnTo>
                <a:lnTo>
                  <a:pt x="27727" y="9740"/>
                </a:lnTo>
                <a:lnTo>
                  <a:pt x="27308" y="10696"/>
                </a:lnTo>
                <a:lnTo>
                  <a:pt x="27010" y="11653"/>
                </a:lnTo>
                <a:lnTo>
                  <a:pt x="26472" y="13505"/>
                </a:lnTo>
                <a:lnTo>
                  <a:pt x="25994" y="15477"/>
                </a:lnTo>
                <a:lnTo>
                  <a:pt x="25575" y="17389"/>
                </a:lnTo>
                <a:lnTo>
                  <a:pt x="25038" y="19361"/>
                </a:lnTo>
                <a:lnTo>
                  <a:pt x="24679" y="20257"/>
                </a:lnTo>
                <a:lnTo>
                  <a:pt x="24380" y="21213"/>
                </a:lnTo>
                <a:lnTo>
                  <a:pt x="23962" y="22110"/>
                </a:lnTo>
                <a:lnTo>
                  <a:pt x="23544" y="23006"/>
                </a:lnTo>
                <a:lnTo>
                  <a:pt x="23006" y="23843"/>
                </a:lnTo>
                <a:lnTo>
                  <a:pt x="22468" y="24619"/>
                </a:lnTo>
                <a:lnTo>
                  <a:pt x="21811" y="25337"/>
                </a:lnTo>
                <a:lnTo>
                  <a:pt x="21094" y="26054"/>
                </a:lnTo>
                <a:lnTo>
                  <a:pt x="20377" y="26591"/>
                </a:lnTo>
                <a:lnTo>
                  <a:pt x="19719" y="27069"/>
                </a:lnTo>
                <a:lnTo>
                  <a:pt x="18943" y="27488"/>
                </a:lnTo>
                <a:lnTo>
                  <a:pt x="18166" y="27846"/>
                </a:lnTo>
                <a:lnTo>
                  <a:pt x="17389" y="28205"/>
                </a:lnTo>
                <a:lnTo>
                  <a:pt x="16612" y="28444"/>
                </a:lnTo>
                <a:lnTo>
                  <a:pt x="15776" y="28623"/>
                </a:lnTo>
                <a:lnTo>
                  <a:pt x="14939" y="28802"/>
                </a:lnTo>
                <a:lnTo>
                  <a:pt x="14102" y="28862"/>
                </a:lnTo>
                <a:lnTo>
                  <a:pt x="13206" y="28922"/>
                </a:lnTo>
                <a:lnTo>
                  <a:pt x="12369" y="28922"/>
                </a:lnTo>
                <a:lnTo>
                  <a:pt x="11533" y="28862"/>
                </a:lnTo>
                <a:lnTo>
                  <a:pt x="10637" y="28743"/>
                </a:lnTo>
                <a:lnTo>
                  <a:pt x="9800" y="28563"/>
                </a:lnTo>
                <a:lnTo>
                  <a:pt x="9023" y="28384"/>
                </a:lnTo>
                <a:lnTo>
                  <a:pt x="8187" y="28085"/>
                </a:lnTo>
                <a:lnTo>
                  <a:pt x="7350" y="27786"/>
                </a:lnTo>
                <a:lnTo>
                  <a:pt x="6513" y="27428"/>
                </a:lnTo>
                <a:lnTo>
                  <a:pt x="5737" y="26950"/>
                </a:lnTo>
                <a:lnTo>
                  <a:pt x="4960" y="26472"/>
                </a:lnTo>
                <a:lnTo>
                  <a:pt x="4243" y="25934"/>
                </a:lnTo>
                <a:lnTo>
                  <a:pt x="3585" y="25337"/>
                </a:lnTo>
                <a:lnTo>
                  <a:pt x="2988" y="24679"/>
                </a:lnTo>
                <a:lnTo>
                  <a:pt x="2450" y="24022"/>
                </a:lnTo>
                <a:lnTo>
                  <a:pt x="2032" y="23245"/>
                </a:lnTo>
                <a:lnTo>
                  <a:pt x="1673" y="22528"/>
                </a:lnTo>
                <a:lnTo>
                  <a:pt x="1374" y="21691"/>
                </a:lnTo>
                <a:lnTo>
                  <a:pt x="1255" y="20855"/>
                </a:lnTo>
                <a:lnTo>
                  <a:pt x="1195" y="20018"/>
                </a:lnTo>
                <a:lnTo>
                  <a:pt x="1315" y="19122"/>
                </a:lnTo>
                <a:lnTo>
                  <a:pt x="1494" y="18226"/>
                </a:lnTo>
                <a:lnTo>
                  <a:pt x="1853" y="17270"/>
                </a:lnTo>
                <a:lnTo>
                  <a:pt x="2331" y="16433"/>
                </a:lnTo>
                <a:lnTo>
                  <a:pt x="2868" y="15596"/>
                </a:lnTo>
                <a:lnTo>
                  <a:pt x="3406" y="14879"/>
                </a:lnTo>
                <a:lnTo>
                  <a:pt x="4063" y="14222"/>
                </a:lnTo>
                <a:lnTo>
                  <a:pt x="4781" y="13565"/>
                </a:lnTo>
                <a:lnTo>
                  <a:pt x="5498" y="13027"/>
                </a:lnTo>
                <a:lnTo>
                  <a:pt x="6334" y="12489"/>
                </a:lnTo>
                <a:lnTo>
                  <a:pt x="7111" y="11951"/>
                </a:lnTo>
                <a:lnTo>
                  <a:pt x="8844" y="11055"/>
                </a:lnTo>
                <a:lnTo>
                  <a:pt x="10577" y="10218"/>
                </a:lnTo>
                <a:lnTo>
                  <a:pt x="12310" y="9382"/>
                </a:lnTo>
                <a:lnTo>
                  <a:pt x="13983" y="8605"/>
                </a:lnTo>
                <a:lnTo>
                  <a:pt x="14879" y="8127"/>
                </a:lnTo>
                <a:lnTo>
                  <a:pt x="15716" y="7649"/>
                </a:lnTo>
                <a:lnTo>
                  <a:pt x="16552" y="7171"/>
                </a:lnTo>
                <a:lnTo>
                  <a:pt x="17329" y="6573"/>
                </a:lnTo>
                <a:lnTo>
                  <a:pt x="18106" y="6036"/>
                </a:lnTo>
                <a:lnTo>
                  <a:pt x="18883" y="5378"/>
                </a:lnTo>
                <a:lnTo>
                  <a:pt x="19600" y="4721"/>
                </a:lnTo>
                <a:lnTo>
                  <a:pt x="20257" y="4004"/>
                </a:lnTo>
                <a:lnTo>
                  <a:pt x="21273" y="2869"/>
                </a:lnTo>
                <a:lnTo>
                  <a:pt x="21811" y="2331"/>
                </a:lnTo>
                <a:lnTo>
                  <a:pt x="22408" y="1912"/>
                </a:lnTo>
                <a:lnTo>
                  <a:pt x="22767" y="1673"/>
                </a:lnTo>
                <a:lnTo>
                  <a:pt x="23066" y="1554"/>
                </a:lnTo>
                <a:lnTo>
                  <a:pt x="23484" y="1434"/>
                </a:lnTo>
                <a:lnTo>
                  <a:pt x="23842" y="1375"/>
                </a:lnTo>
                <a:lnTo>
                  <a:pt x="24201" y="1375"/>
                </a:lnTo>
                <a:lnTo>
                  <a:pt x="24739" y="1494"/>
                </a:lnTo>
                <a:lnTo>
                  <a:pt x="25157" y="1554"/>
                </a:lnTo>
                <a:lnTo>
                  <a:pt x="25336" y="1554"/>
                </a:lnTo>
                <a:lnTo>
                  <a:pt x="25456" y="1494"/>
                </a:lnTo>
                <a:lnTo>
                  <a:pt x="25456" y="1315"/>
                </a:lnTo>
                <a:lnTo>
                  <a:pt x="25336" y="1195"/>
                </a:lnTo>
                <a:lnTo>
                  <a:pt x="25635" y="1016"/>
                </a:lnTo>
                <a:lnTo>
                  <a:pt x="25994" y="897"/>
                </a:lnTo>
                <a:close/>
                <a:moveTo>
                  <a:pt x="29878" y="3287"/>
                </a:moveTo>
                <a:lnTo>
                  <a:pt x="30356" y="3705"/>
                </a:lnTo>
                <a:lnTo>
                  <a:pt x="30655" y="4243"/>
                </a:lnTo>
                <a:lnTo>
                  <a:pt x="30953" y="4781"/>
                </a:lnTo>
                <a:lnTo>
                  <a:pt x="31133" y="5319"/>
                </a:lnTo>
                <a:lnTo>
                  <a:pt x="31252" y="5916"/>
                </a:lnTo>
                <a:lnTo>
                  <a:pt x="31252" y="6514"/>
                </a:lnTo>
                <a:lnTo>
                  <a:pt x="31252" y="7171"/>
                </a:lnTo>
                <a:lnTo>
                  <a:pt x="31192" y="7828"/>
                </a:lnTo>
                <a:lnTo>
                  <a:pt x="31133" y="8426"/>
                </a:lnTo>
                <a:lnTo>
                  <a:pt x="30953" y="9083"/>
                </a:lnTo>
                <a:lnTo>
                  <a:pt x="30595" y="10338"/>
                </a:lnTo>
                <a:lnTo>
                  <a:pt x="30177" y="11533"/>
                </a:lnTo>
                <a:lnTo>
                  <a:pt x="29758" y="12609"/>
                </a:lnTo>
                <a:lnTo>
                  <a:pt x="29220" y="14103"/>
                </a:lnTo>
                <a:lnTo>
                  <a:pt x="28802" y="15596"/>
                </a:lnTo>
                <a:lnTo>
                  <a:pt x="28444" y="17090"/>
                </a:lnTo>
                <a:lnTo>
                  <a:pt x="28085" y="18644"/>
                </a:lnTo>
                <a:lnTo>
                  <a:pt x="27786" y="20138"/>
                </a:lnTo>
                <a:lnTo>
                  <a:pt x="27368" y="21691"/>
                </a:lnTo>
                <a:lnTo>
                  <a:pt x="26950" y="23185"/>
                </a:lnTo>
                <a:lnTo>
                  <a:pt x="26412" y="24619"/>
                </a:lnTo>
                <a:lnTo>
                  <a:pt x="25814" y="25815"/>
                </a:lnTo>
                <a:lnTo>
                  <a:pt x="25217" y="27010"/>
                </a:lnTo>
                <a:lnTo>
                  <a:pt x="24500" y="28085"/>
                </a:lnTo>
                <a:lnTo>
                  <a:pt x="23723" y="29161"/>
                </a:lnTo>
                <a:lnTo>
                  <a:pt x="22827" y="30117"/>
                </a:lnTo>
                <a:lnTo>
                  <a:pt x="21871" y="31013"/>
                </a:lnTo>
                <a:lnTo>
                  <a:pt x="20855" y="31850"/>
                </a:lnTo>
                <a:lnTo>
                  <a:pt x="19779" y="32567"/>
                </a:lnTo>
                <a:lnTo>
                  <a:pt x="19062" y="32925"/>
                </a:lnTo>
                <a:lnTo>
                  <a:pt x="18345" y="33224"/>
                </a:lnTo>
                <a:lnTo>
                  <a:pt x="17628" y="33523"/>
                </a:lnTo>
                <a:lnTo>
                  <a:pt x="16971" y="33702"/>
                </a:lnTo>
                <a:lnTo>
                  <a:pt x="16254" y="33882"/>
                </a:lnTo>
                <a:lnTo>
                  <a:pt x="15537" y="34001"/>
                </a:lnTo>
                <a:lnTo>
                  <a:pt x="14879" y="34061"/>
                </a:lnTo>
                <a:lnTo>
                  <a:pt x="14222" y="34121"/>
                </a:lnTo>
                <a:lnTo>
                  <a:pt x="13565" y="34061"/>
                </a:lnTo>
                <a:lnTo>
                  <a:pt x="12848" y="34001"/>
                </a:lnTo>
                <a:lnTo>
                  <a:pt x="12190" y="33941"/>
                </a:lnTo>
                <a:lnTo>
                  <a:pt x="11593" y="33762"/>
                </a:lnTo>
                <a:lnTo>
                  <a:pt x="10935" y="33642"/>
                </a:lnTo>
                <a:lnTo>
                  <a:pt x="10338" y="33403"/>
                </a:lnTo>
                <a:lnTo>
                  <a:pt x="9680" y="33164"/>
                </a:lnTo>
                <a:lnTo>
                  <a:pt x="9083" y="32866"/>
                </a:lnTo>
                <a:lnTo>
                  <a:pt x="7948" y="32208"/>
                </a:lnTo>
                <a:lnTo>
                  <a:pt x="6812" y="31432"/>
                </a:lnTo>
                <a:lnTo>
                  <a:pt x="5737" y="30535"/>
                </a:lnTo>
                <a:lnTo>
                  <a:pt x="4781" y="29519"/>
                </a:lnTo>
                <a:lnTo>
                  <a:pt x="3824" y="28444"/>
                </a:lnTo>
                <a:lnTo>
                  <a:pt x="2988" y="27249"/>
                </a:lnTo>
                <a:lnTo>
                  <a:pt x="2211" y="26054"/>
                </a:lnTo>
                <a:lnTo>
                  <a:pt x="1554" y="24739"/>
                </a:lnTo>
                <a:lnTo>
                  <a:pt x="1972" y="25277"/>
                </a:lnTo>
                <a:lnTo>
                  <a:pt x="2390" y="25815"/>
                </a:lnTo>
                <a:lnTo>
                  <a:pt x="2868" y="26293"/>
                </a:lnTo>
                <a:lnTo>
                  <a:pt x="3346" y="26711"/>
                </a:lnTo>
                <a:lnTo>
                  <a:pt x="3884" y="27189"/>
                </a:lnTo>
                <a:lnTo>
                  <a:pt x="4422" y="27547"/>
                </a:lnTo>
                <a:lnTo>
                  <a:pt x="5617" y="28265"/>
                </a:lnTo>
                <a:lnTo>
                  <a:pt x="6812" y="28862"/>
                </a:lnTo>
                <a:lnTo>
                  <a:pt x="8127" y="29340"/>
                </a:lnTo>
                <a:lnTo>
                  <a:pt x="9441" y="29699"/>
                </a:lnTo>
                <a:lnTo>
                  <a:pt x="10816" y="29938"/>
                </a:lnTo>
                <a:lnTo>
                  <a:pt x="12190" y="29997"/>
                </a:lnTo>
                <a:lnTo>
                  <a:pt x="13624" y="29997"/>
                </a:lnTo>
                <a:lnTo>
                  <a:pt x="14939" y="29878"/>
                </a:lnTo>
                <a:lnTo>
                  <a:pt x="16313" y="29579"/>
                </a:lnTo>
                <a:lnTo>
                  <a:pt x="17628" y="29221"/>
                </a:lnTo>
                <a:lnTo>
                  <a:pt x="18225" y="28982"/>
                </a:lnTo>
                <a:lnTo>
                  <a:pt x="18883" y="28683"/>
                </a:lnTo>
                <a:lnTo>
                  <a:pt x="19480" y="28384"/>
                </a:lnTo>
                <a:lnTo>
                  <a:pt x="20018" y="28026"/>
                </a:lnTo>
                <a:lnTo>
                  <a:pt x="20616" y="27667"/>
                </a:lnTo>
                <a:lnTo>
                  <a:pt x="21094" y="27249"/>
                </a:lnTo>
                <a:lnTo>
                  <a:pt x="21691" y="26771"/>
                </a:lnTo>
                <a:lnTo>
                  <a:pt x="22229" y="26173"/>
                </a:lnTo>
                <a:lnTo>
                  <a:pt x="22767" y="25635"/>
                </a:lnTo>
                <a:lnTo>
                  <a:pt x="23185" y="24978"/>
                </a:lnTo>
                <a:lnTo>
                  <a:pt x="23603" y="24380"/>
                </a:lnTo>
                <a:lnTo>
                  <a:pt x="24022" y="23723"/>
                </a:lnTo>
                <a:lnTo>
                  <a:pt x="24380" y="23066"/>
                </a:lnTo>
                <a:lnTo>
                  <a:pt x="24679" y="22349"/>
                </a:lnTo>
                <a:lnTo>
                  <a:pt x="25217" y="20915"/>
                </a:lnTo>
                <a:lnTo>
                  <a:pt x="25695" y="19481"/>
                </a:lnTo>
                <a:lnTo>
                  <a:pt x="26113" y="17987"/>
                </a:lnTo>
                <a:lnTo>
                  <a:pt x="26472" y="16493"/>
                </a:lnTo>
                <a:lnTo>
                  <a:pt x="27308" y="13027"/>
                </a:lnTo>
                <a:lnTo>
                  <a:pt x="27846" y="11354"/>
                </a:lnTo>
                <a:lnTo>
                  <a:pt x="28444" y="9681"/>
                </a:lnTo>
                <a:lnTo>
                  <a:pt x="29041" y="8127"/>
                </a:lnTo>
                <a:lnTo>
                  <a:pt x="29340" y="7350"/>
                </a:lnTo>
                <a:lnTo>
                  <a:pt x="29639" y="6514"/>
                </a:lnTo>
                <a:lnTo>
                  <a:pt x="29818" y="5737"/>
                </a:lnTo>
                <a:lnTo>
                  <a:pt x="29938" y="4960"/>
                </a:lnTo>
                <a:lnTo>
                  <a:pt x="29997" y="4123"/>
                </a:lnTo>
                <a:lnTo>
                  <a:pt x="29878" y="3287"/>
                </a:lnTo>
                <a:close/>
                <a:moveTo>
                  <a:pt x="26292" y="0"/>
                </a:moveTo>
                <a:lnTo>
                  <a:pt x="25994" y="60"/>
                </a:lnTo>
                <a:lnTo>
                  <a:pt x="25755" y="120"/>
                </a:lnTo>
                <a:lnTo>
                  <a:pt x="25336" y="359"/>
                </a:lnTo>
                <a:lnTo>
                  <a:pt x="24918" y="598"/>
                </a:lnTo>
                <a:lnTo>
                  <a:pt x="24500" y="777"/>
                </a:lnTo>
                <a:lnTo>
                  <a:pt x="24082" y="837"/>
                </a:lnTo>
                <a:lnTo>
                  <a:pt x="23245" y="837"/>
                </a:lnTo>
                <a:lnTo>
                  <a:pt x="23006" y="897"/>
                </a:lnTo>
                <a:lnTo>
                  <a:pt x="22767" y="956"/>
                </a:lnTo>
                <a:lnTo>
                  <a:pt x="22289" y="1195"/>
                </a:lnTo>
                <a:lnTo>
                  <a:pt x="21811" y="1434"/>
                </a:lnTo>
                <a:lnTo>
                  <a:pt x="21393" y="1793"/>
                </a:lnTo>
                <a:lnTo>
                  <a:pt x="20974" y="2151"/>
                </a:lnTo>
                <a:lnTo>
                  <a:pt x="20257" y="2928"/>
                </a:lnTo>
                <a:lnTo>
                  <a:pt x="19480" y="3705"/>
                </a:lnTo>
                <a:lnTo>
                  <a:pt x="18584" y="4601"/>
                </a:lnTo>
                <a:lnTo>
                  <a:pt x="17568" y="5378"/>
                </a:lnTo>
                <a:lnTo>
                  <a:pt x="16552" y="6095"/>
                </a:lnTo>
                <a:lnTo>
                  <a:pt x="15417" y="6753"/>
                </a:lnTo>
                <a:lnTo>
                  <a:pt x="14341" y="7350"/>
                </a:lnTo>
                <a:lnTo>
                  <a:pt x="13146" y="7948"/>
                </a:lnTo>
                <a:lnTo>
                  <a:pt x="10816" y="8964"/>
                </a:lnTo>
                <a:lnTo>
                  <a:pt x="8485" y="10099"/>
                </a:lnTo>
                <a:lnTo>
                  <a:pt x="7410" y="10637"/>
                </a:lnTo>
                <a:lnTo>
                  <a:pt x="6274" y="11294"/>
                </a:lnTo>
                <a:lnTo>
                  <a:pt x="5259" y="12011"/>
                </a:lnTo>
                <a:lnTo>
                  <a:pt x="4243" y="12788"/>
                </a:lnTo>
                <a:lnTo>
                  <a:pt x="3287" y="13625"/>
                </a:lnTo>
                <a:lnTo>
                  <a:pt x="2450" y="14581"/>
                </a:lnTo>
                <a:lnTo>
                  <a:pt x="2032" y="15059"/>
                </a:lnTo>
                <a:lnTo>
                  <a:pt x="1733" y="15596"/>
                </a:lnTo>
                <a:lnTo>
                  <a:pt x="1374" y="16134"/>
                </a:lnTo>
                <a:lnTo>
                  <a:pt x="1076" y="16732"/>
                </a:lnTo>
                <a:lnTo>
                  <a:pt x="837" y="17329"/>
                </a:lnTo>
                <a:lnTo>
                  <a:pt x="598" y="17927"/>
                </a:lnTo>
                <a:lnTo>
                  <a:pt x="418" y="18524"/>
                </a:lnTo>
                <a:lnTo>
                  <a:pt x="239" y="19182"/>
                </a:lnTo>
                <a:lnTo>
                  <a:pt x="120" y="19839"/>
                </a:lnTo>
                <a:lnTo>
                  <a:pt x="60" y="20496"/>
                </a:lnTo>
                <a:lnTo>
                  <a:pt x="0" y="21154"/>
                </a:lnTo>
                <a:lnTo>
                  <a:pt x="0" y="21751"/>
                </a:lnTo>
                <a:lnTo>
                  <a:pt x="0" y="22409"/>
                </a:lnTo>
                <a:lnTo>
                  <a:pt x="120" y="23006"/>
                </a:lnTo>
                <a:lnTo>
                  <a:pt x="239" y="23663"/>
                </a:lnTo>
                <a:lnTo>
                  <a:pt x="418" y="24261"/>
                </a:lnTo>
                <a:lnTo>
                  <a:pt x="956" y="25456"/>
                </a:lnTo>
                <a:lnTo>
                  <a:pt x="1554" y="26651"/>
                </a:lnTo>
                <a:lnTo>
                  <a:pt x="2331" y="27846"/>
                </a:lnTo>
                <a:lnTo>
                  <a:pt x="3167" y="29041"/>
                </a:lnTo>
                <a:lnTo>
                  <a:pt x="4063" y="30177"/>
                </a:lnTo>
                <a:lnTo>
                  <a:pt x="5020" y="31193"/>
                </a:lnTo>
                <a:lnTo>
                  <a:pt x="6035" y="32089"/>
                </a:lnTo>
                <a:lnTo>
                  <a:pt x="7051" y="32925"/>
                </a:lnTo>
                <a:lnTo>
                  <a:pt x="7589" y="33284"/>
                </a:lnTo>
                <a:lnTo>
                  <a:pt x="8187" y="33642"/>
                </a:lnTo>
                <a:lnTo>
                  <a:pt x="8784" y="33941"/>
                </a:lnTo>
                <a:lnTo>
                  <a:pt x="9322" y="34180"/>
                </a:lnTo>
                <a:lnTo>
                  <a:pt x="10517" y="34599"/>
                </a:lnTo>
                <a:lnTo>
                  <a:pt x="11712" y="34897"/>
                </a:lnTo>
                <a:lnTo>
                  <a:pt x="12907" y="35017"/>
                </a:lnTo>
                <a:lnTo>
                  <a:pt x="14162" y="35077"/>
                </a:lnTo>
                <a:lnTo>
                  <a:pt x="15357" y="34957"/>
                </a:lnTo>
                <a:lnTo>
                  <a:pt x="16552" y="34718"/>
                </a:lnTo>
                <a:lnTo>
                  <a:pt x="17688" y="34419"/>
                </a:lnTo>
                <a:lnTo>
                  <a:pt x="18823" y="33941"/>
                </a:lnTo>
                <a:lnTo>
                  <a:pt x="19958" y="33403"/>
                </a:lnTo>
                <a:lnTo>
                  <a:pt x="21034" y="32746"/>
                </a:lnTo>
                <a:lnTo>
                  <a:pt x="22050" y="32029"/>
                </a:lnTo>
                <a:lnTo>
                  <a:pt x="23006" y="31193"/>
                </a:lnTo>
                <a:lnTo>
                  <a:pt x="23902" y="30296"/>
                </a:lnTo>
                <a:lnTo>
                  <a:pt x="24679" y="29280"/>
                </a:lnTo>
                <a:lnTo>
                  <a:pt x="25575" y="28085"/>
                </a:lnTo>
                <a:lnTo>
                  <a:pt x="26292" y="26830"/>
                </a:lnTo>
                <a:lnTo>
                  <a:pt x="26890" y="25516"/>
                </a:lnTo>
                <a:lnTo>
                  <a:pt x="27428" y="24141"/>
                </a:lnTo>
                <a:lnTo>
                  <a:pt x="27846" y="22767"/>
                </a:lnTo>
                <a:lnTo>
                  <a:pt x="28264" y="21393"/>
                </a:lnTo>
                <a:lnTo>
                  <a:pt x="28922" y="18524"/>
                </a:lnTo>
                <a:lnTo>
                  <a:pt x="29280" y="17031"/>
                </a:lnTo>
                <a:lnTo>
                  <a:pt x="29699" y="15537"/>
                </a:lnTo>
                <a:lnTo>
                  <a:pt x="30117" y="14043"/>
                </a:lnTo>
                <a:lnTo>
                  <a:pt x="30655" y="12609"/>
                </a:lnTo>
                <a:lnTo>
                  <a:pt x="31252" y="11055"/>
                </a:lnTo>
                <a:lnTo>
                  <a:pt x="31551" y="10218"/>
                </a:lnTo>
                <a:lnTo>
                  <a:pt x="31790" y="9442"/>
                </a:lnTo>
                <a:lnTo>
                  <a:pt x="31969" y="8605"/>
                </a:lnTo>
                <a:lnTo>
                  <a:pt x="32089" y="7768"/>
                </a:lnTo>
                <a:lnTo>
                  <a:pt x="32148" y="6932"/>
                </a:lnTo>
                <a:lnTo>
                  <a:pt x="32089" y="6036"/>
                </a:lnTo>
                <a:lnTo>
                  <a:pt x="31969" y="5438"/>
                </a:lnTo>
                <a:lnTo>
                  <a:pt x="31790" y="4900"/>
                </a:lnTo>
                <a:lnTo>
                  <a:pt x="31611" y="4362"/>
                </a:lnTo>
                <a:lnTo>
                  <a:pt x="31372" y="3884"/>
                </a:lnTo>
                <a:lnTo>
                  <a:pt x="31073" y="3406"/>
                </a:lnTo>
                <a:lnTo>
                  <a:pt x="30714" y="2928"/>
                </a:lnTo>
                <a:lnTo>
                  <a:pt x="30296" y="2510"/>
                </a:lnTo>
                <a:lnTo>
                  <a:pt x="29878" y="2092"/>
                </a:lnTo>
                <a:lnTo>
                  <a:pt x="29101" y="1315"/>
                </a:lnTo>
                <a:lnTo>
                  <a:pt x="28742" y="956"/>
                </a:lnTo>
                <a:lnTo>
                  <a:pt x="28324" y="658"/>
                </a:lnTo>
                <a:lnTo>
                  <a:pt x="27846" y="359"/>
                </a:lnTo>
                <a:lnTo>
                  <a:pt x="27368" y="180"/>
                </a:lnTo>
                <a:lnTo>
                  <a:pt x="26830"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297" name="Google Shape;297;p11"/>
          <p:cNvSpPr/>
          <p:nvPr/>
        </p:nvSpPr>
        <p:spPr>
          <a:xfrm rot="942660">
            <a:off x="4585376" y="4393088"/>
            <a:ext cx="833403" cy="485179"/>
          </a:xfrm>
          <a:custGeom>
            <a:avLst/>
            <a:gdLst/>
            <a:ahLst/>
            <a:cxnLst/>
            <a:rect l="l" t="t" r="r" b="b"/>
            <a:pathLst>
              <a:path w="38185" h="22230" extrusionOk="0">
                <a:moveTo>
                  <a:pt x="19481" y="6633"/>
                </a:moveTo>
                <a:lnTo>
                  <a:pt x="19003" y="6693"/>
                </a:lnTo>
                <a:lnTo>
                  <a:pt x="18465" y="6813"/>
                </a:lnTo>
                <a:lnTo>
                  <a:pt x="17808" y="7052"/>
                </a:lnTo>
                <a:lnTo>
                  <a:pt x="17509" y="7231"/>
                </a:lnTo>
                <a:lnTo>
                  <a:pt x="17270" y="7410"/>
                </a:lnTo>
                <a:lnTo>
                  <a:pt x="17151" y="7649"/>
                </a:lnTo>
                <a:lnTo>
                  <a:pt x="17151" y="7709"/>
                </a:lnTo>
                <a:lnTo>
                  <a:pt x="17151" y="7829"/>
                </a:lnTo>
                <a:lnTo>
                  <a:pt x="17330" y="8187"/>
                </a:lnTo>
                <a:lnTo>
                  <a:pt x="17569" y="8486"/>
                </a:lnTo>
                <a:lnTo>
                  <a:pt x="17868" y="8665"/>
                </a:lnTo>
                <a:lnTo>
                  <a:pt x="18226" y="8844"/>
                </a:lnTo>
                <a:lnTo>
                  <a:pt x="18645" y="8904"/>
                </a:lnTo>
                <a:lnTo>
                  <a:pt x="19123" y="8964"/>
                </a:lnTo>
                <a:lnTo>
                  <a:pt x="19601" y="8964"/>
                </a:lnTo>
                <a:lnTo>
                  <a:pt x="20079" y="8904"/>
                </a:lnTo>
                <a:lnTo>
                  <a:pt x="20975" y="8785"/>
                </a:lnTo>
                <a:lnTo>
                  <a:pt x="21752" y="8546"/>
                </a:lnTo>
                <a:lnTo>
                  <a:pt x="22051" y="8366"/>
                </a:lnTo>
                <a:lnTo>
                  <a:pt x="22230" y="8247"/>
                </a:lnTo>
                <a:lnTo>
                  <a:pt x="22349" y="8127"/>
                </a:lnTo>
                <a:lnTo>
                  <a:pt x="22290" y="7948"/>
                </a:lnTo>
                <a:lnTo>
                  <a:pt x="22409" y="8008"/>
                </a:lnTo>
                <a:lnTo>
                  <a:pt x="22529" y="7948"/>
                </a:lnTo>
                <a:lnTo>
                  <a:pt x="22708" y="7888"/>
                </a:lnTo>
                <a:lnTo>
                  <a:pt x="22768" y="7769"/>
                </a:lnTo>
                <a:lnTo>
                  <a:pt x="22768" y="7709"/>
                </a:lnTo>
                <a:lnTo>
                  <a:pt x="22768" y="7590"/>
                </a:lnTo>
                <a:lnTo>
                  <a:pt x="22708" y="7470"/>
                </a:lnTo>
                <a:lnTo>
                  <a:pt x="22290" y="7231"/>
                </a:lnTo>
                <a:lnTo>
                  <a:pt x="21871" y="6992"/>
                </a:lnTo>
                <a:lnTo>
                  <a:pt x="21393" y="6813"/>
                </a:lnTo>
                <a:lnTo>
                  <a:pt x="20915" y="6693"/>
                </a:lnTo>
                <a:lnTo>
                  <a:pt x="20437" y="6633"/>
                </a:lnTo>
                <a:close/>
                <a:moveTo>
                  <a:pt x="36452" y="1136"/>
                </a:moveTo>
                <a:lnTo>
                  <a:pt x="36033" y="1255"/>
                </a:lnTo>
                <a:lnTo>
                  <a:pt x="35555" y="1375"/>
                </a:lnTo>
                <a:lnTo>
                  <a:pt x="31253" y="2331"/>
                </a:lnTo>
                <a:lnTo>
                  <a:pt x="26951" y="3287"/>
                </a:lnTo>
                <a:lnTo>
                  <a:pt x="22648" y="4124"/>
                </a:lnTo>
                <a:lnTo>
                  <a:pt x="20437" y="4482"/>
                </a:lnTo>
                <a:lnTo>
                  <a:pt x="18286" y="4781"/>
                </a:lnTo>
                <a:lnTo>
                  <a:pt x="13804" y="5319"/>
                </a:lnTo>
                <a:lnTo>
                  <a:pt x="11593" y="5498"/>
                </a:lnTo>
                <a:lnTo>
                  <a:pt x="9323" y="5677"/>
                </a:lnTo>
                <a:lnTo>
                  <a:pt x="6873" y="5797"/>
                </a:lnTo>
                <a:lnTo>
                  <a:pt x="4363" y="5916"/>
                </a:lnTo>
                <a:lnTo>
                  <a:pt x="2092" y="6096"/>
                </a:lnTo>
                <a:lnTo>
                  <a:pt x="1256" y="6275"/>
                </a:lnTo>
                <a:lnTo>
                  <a:pt x="897" y="6394"/>
                </a:lnTo>
                <a:lnTo>
                  <a:pt x="838" y="6454"/>
                </a:lnTo>
                <a:lnTo>
                  <a:pt x="957" y="6514"/>
                </a:lnTo>
                <a:lnTo>
                  <a:pt x="2033" y="6633"/>
                </a:lnTo>
                <a:lnTo>
                  <a:pt x="1853" y="6872"/>
                </a:lnTo>
                <a:lnTo>
                  <a:pt x="1794" y="7171"/>
                </a:lnTo>
                <a:lnTo>
                  <a:pt x="1794" y="7530"/>
                </a:lnTo>
                <a:lnTo>
                  <a:pt x="1794" y="7948"/>
                </a:lnTo>
                <a:lnTo>
                  <a:pt x="1913" y="8366"/>
                </a:lnTo>
                <a:lnTo>
                  <a:pt x="2033" y="8844"/>
                </a:lnTo>
                <a:lnTo>
                  <a:pt x="2391" y="9741"/>
                </a:lnTo>
                <a:lnTo>
                  <a:pt x="2869" y="10697"/>
                </a:lnTo>
                <a:lnTo>
                  <a:pt x="3288" y="11533"/>
                </a:lnTo>
                <a:lnTo>
                  <a:pt x="4064" y="12728"/>
                </a:lnTo>
                <a:lnTo>
                  <a:pt x="4602" y="13386"/>
                </a:lnTo>
                <a:lnTo>
                  <a:pt x="5140" y="14043"/>
                </a:lnTo>
                <a:lnTo>
                  <a:pt x="5737" y="14700"/>
                </a:lnTo>
                <a:lnTo>
                  <a:pt x="6395" y="15298"/>
                </a:lnTo>
                <a:lnTo>
                  <a:pt x="7112" y="15836"/>
                </a:lnTo>
                <a:lnTo>
                  <a:pt x="7769" y="16374"/>
                </a:lnTo>
                <a:lnTo>
                  <a:pt x="8546" y="16852"/>
                </a:lnTo>
                <a:lnTo>
                  <a:pt x="9323" y="17270"/>
                </a:lnTo>
                <a:lnTo>
                  <a:pt x="10996" y="18106"/>
                </a:lnTo>
                <a:lnTo>
                  <a:pt x="12729" y="18823"/>
                </a:lnTo>
                <a:lnTo>
                  <a:pt x="14581" y="19421"/>
                </a:lnTo>
                <a:lnTo>
                  <a:pt x="16374" y="19899"/>
                </a:lnTo>
                <a:lnTo>
                  <a:pt x="17390" y="20078"/>
                </a:lnTo>
                <a:lnTo>
                  <a:pt x="18406" y="20138"/>
                </a:lnTo>
                <a:lnTo>
                  <a:pt x="19421" y="20198"/>
                </a:lnTo>
                <a:lnTo>
                  <a:pt x="20437" y="20258"/>
                </a:lnTo>
                <a:lnTo>
                  <a:pt x="21035" y="20138"/>
                </a:lnTo>
                <a:lnTo>
                  <a:pt x="21931" y="20019"/>
                </a:lnTo>
                <a:lnTo>
                  <a:pt x="23186" y="19780"/>
                </a:lnTo>
                <a:lnTo>
                  <a:pt x="22827" y="19600"/>
                </a:lnTo>
                <a:lnTo>
                  <a:pt x="22469" y="19541"/>
                </a:lnTo>
                <a:lnTo>
                  <a:pt x="22051" y="19481"/>
                </a:lnTo>
                <a:lnTo>
                  <a:pt x="21632" y="19481"/>
                </a:lnTo>
                <a:lnTo>
                  <a:pt x="20856" y="19600"/>
                </a:lnTo>
                <a:lnTo>
                  <a:pt x="20079" y="19660"/>
                </a:lnTo>
                <a:lnTo>
                  <a:pt x="19123" y="19600"/>
                </a:lnTo>
                <a:lnTo>
                  <a:pt x="18226" y="19541"/>
                </a:lnTo>
                <a:lnTo>
                  <a:pt x="17330" y="19421"/>
                </a:lnTo>
                <a:lnTo>
                  <a:pt x="16434" y="19242"/>
                </a:lnTo>
                <a:lnTo>
                  <a:pt x="14522" y="18764"/>
                </a:lnTo>
                <a:lnTo>
                  <a:pt x="13565" y="18465"/>
                </a:lnTo>
                <a:lnTo>
                  <a:pt x="12669" y="18166"/>
                </a:lnTo>
                <a:lnTo>
                  <a:pt x="11713" y="17748"/>
                </a:lnTo>
                <a:lnTo>
                  <a:pt x="10817" y="17389"/>
                </a:lnTo>
                <a:lnTo>
                  <a:pt x="9920" y="16911"/>
                </a:lnTo>
                <a:lnTo>
                  <a:pt x="9084" y="16493"/>
                </a:lnTo>
                <a:lnTo>
                  <a:pt x="8426" y="16075"/>
                </a:lnTo>
                <a:lnTo>
                  <a:pt x="7769" y="15597"/>
                </a:lnTo>
                <a:lnTo>
                  <a:pt x="7112" y="15119"/>
                </a:lnTo>
                <a:lnTo>
                  <a:pt x="6574" y="14581"/>
                </a:lnTo>
                <a:lnTo>
                  <a:pt x="5976" y="13983"/>
                </a:lnTo>
                <a:lnTo>
                  <a:pt x="5498" y="13446"/>
                </a:lnTo>
                <a:lnTo>
                  <a:pt x="4961" y="12788"/>
                </a:lnTo>
                <a:lnTo>
                  <a:pt x="4542" y="12131"/>
                </a:lnTo>
                <a:lnTo>
                  <a:pt x="4184" y="11533"/>
                </a:lnTo>
                <a:lnTo>
                  <a:pt x="3825" y="10876"/>
                </a:lnTo>
                <a:lnTo>
                  <a:pt x="3527" y="10278"/>
                </a:lnTo>
                <a:lnTo>
                  <a:pt x="3288" y="9621"/>
                </a:lnTo>
                <a:lnTo>
                  <a:pt x="3048" y="8844"/>
                </a:lnTo>
                <a:lnTo>
                  <a:pt x="2929" y="8068"/>
                </a:lnTo>
                <a:lnTo>
                  <a:pt x="2750" y="7350"/>
                </a:lnTo>
                <a:lnTo>
                  <a:pt x="2630" y="6992"/>
                </a:lnTo>
                <a:lnTo>
                  <a:pt x="2511" y="6633"/>
                </a:lnTo>
                <a:lnTo>
                  <a:pt x="4483" y="6633"/>
                </a:lnTo>
                <a:lnTo>
                  <a:pt x="6514" y="6454"/>
                </a:lnTo>
                <a:lnTo>
                  <a:pt x="7530" y="6335"/>
                </a:lnTo>
                <a:lnTo>
                  <a:pt x="8546" y="6275"/>
                </a:lnTo>
                <a:lnTo>
                  <a:pt x="9502" y="6275"/>
                </a:lnTo>
                <a:lnTo>
                  <a:pt x="10458" y="6394"/>
                </a:lnTo>
                <a:lnTo>
                  <a:pt x="10996" y="6454"/>
                </a:lnTo>
                <a:lnTo>
                  <a:pt x="11115" y="6454"/>
                </a:lnTo>
                <a:lnTo>
                  <a:pt x="11235" y="6514"/>
                </a:lnTo>
                <a:lnTo>
                  <a:pt x="11354" y="6753"/>
                </a:lnTo>
                <a:lnTo>
                  <a:pt x="11593" y="7291"/>
                </a:lnTo>
                <a:lnTo>
                  <a:pt x="11773" y="7530"/>
                </a:lnTo>
                <a:lnTo>
                  <a:pt x="12012" y="7769"/>
                </a:lnTo>
                <a:lnTo>
                  <a:pt x="12490" y="8187"/>
                </a:lnTo>
                <a:lnTo>
                  <a:pt x="13147" y="8665"/>
                </a:lnTo>
                <a:lnTo>
                  <a:pt x="13864" y="9024"/>
                </a:lnTo>
                <a:lnTo>
                  <a:pt x="15358" y="9681"/>
                </a:lnTo>
                <a:lnTo>
                  <a:pt x="16135" y="9980"/>
                </a:lnTo>
                <a:lnTo>
                  <a:pt x="16912" y="10278"/>
                </a:lnTo>
                <a:lnTo>
                  <a:pt x="17689" y="10518"/>
                </a:lnTo>
                <a:lnTo>
                  <a:pt x="18465" y="10697"/>
                </a:lnTo>
                <a:lnTo>
                  <a:pt x="19302" y="10876"/>
                </a:lnTo>
                <a:lnTo>
                  <a:pt x="20079" y="10936"/>
                </a:lnTo>
                <a:lnTo>
                  <a:pt x="20856" y="10996"/>
                </a:lnTo>
                <a:lnTo>
                  <a:pt x="21632" y="10936"/>
                </a:lnTo>
                <a:lnTo>
                  <a:pt x="22409" y="10816"/>
                </a:lnTo>
                <a:lnTo>
                  <a:pt x="23126" y="10637"/>
                </a:lnTo>
                <a:lnTo>
                  <a:pt x="23843" y="10398"/>
                </a:lnTo>
                <a:lnTo>
                  <a:pt x="24501" y="10039"/>
                </a:lnTo>
                <a:lnTo>
                  <a:pt x="25158" y="9621"/>
                </a:lnTo>
                <a:lnTo>
                  <a:pt x="25815" y="9083"/>
                </a:lnTo>
                <a:lnTo>
                  <a:pt x="26413" y="8486"/>
                </a:lnTo>
                <a:lnTo>
                  <a:pt x="26951" y="7769"/>
                </a:lnTo>
                <a:lnTo>
                  <a:pt x="27309" y="7171"/>
                </a:lnTo>
                <a:lnTo>
                  <a:pt x="27727" y="6454"/>
                </a:lnTo>
                <a:lnTo>
                  <a:pt x="28026" y="5737"/>
                </a:lnTo>
                <a:lnTo>
                  <a:pt x="28146" y="5379"/>
                </a:lnTo>
                <a:lnTo>
                  <a:pt x="28205" y="5080"/>
                </a:lnTo>
                <a:lnTo>
                  <a:pt x="28205" y="4482"/>
                </a:lnTo>
                <a:lnTo>
                  <a:pt x="28205" y="4363"/>
                </a:lnTo>
                <a:lnTo>
                  <a:pt x="28146" y="4303"/>
                </a:lnTo>
                <a:lnTo>
                  <a:pt x="28086" y="4363"/>
                </a:lnTo>
                <a:lnTo>
                  <a:pt x="27966" y="4482"/>
                </a:lnTo>
                <a:lnTo>
                  <a:pt x="27668" y="4960"/>
                </a:lnTo>
                <a:lnTo>
                  <a:pt x="26831" y="6514"/>
                </a:lnTo>
                <a:lnTo>
                  <a:pt x="26413" y="7231"/>
                </a:lnTo>
                <a:lnTo>
                  <a:pt x="25995" y="7888"/>
                </a:lnTo>
                <a:lnTo>
                  <a:pt x="25516" y="8546"/>
                </a:lnTo>
                <a:lnTo>
                  <a:pt x="24919" y="9143"/>
                </a:lnTo>
                <a:lnTo>
                  <a:pt x="24620" y="9382"/>
                </a:lnTo>
                <a:lnTo>
                  <a:pt x="24262" y="9621"/>
                </a:lnTo>
                <a:lnTo>
                  <a:pt x="23843" y="9800"/>
                </a:lnTo>
                <a:lnTo>
                  <a:pt x="23425" y="10039"/>
                </a:lnTo>
                <a:lnTo>
                  <a:pt x="22588" y="10278"/>
                </a:lnTo>
                <a:lnTo>
                  <a:pt x="21692" y="10398"/>
                </a:lnTo>
                <a:lnTo>
                  <a:pt x="20856" y="10458"/>
                </a:lnTo>
                <a:lnTo>
                  <a:pt x="19959" y="10398"/>
                </a:lnTo>
                <a:lnTo>
                  <a:pt x="19123" y="10278"/>
                </a:lnTo>
                <a:lnTo>
                  <a:pt x="18226" y="10099"/>
                </a:lnTo>
                <a:lnTo>
                  <a:pt x="17390" y="9800"/>
                </a:lnTo>
                <a:lnTo>
                  <a:pt x="16553" y="9561"/>
                </a:lnTo>
                <a:lnTo>
                  <a:pt x="15179" y="9024"/>
                </a:lnTo>
                <a:lnTo>
                  <a:pt x="14402" y="8725"/>
                </a:lnTo>
                <a:lnTo>
                  <a:pt x="13685" y="8366"/>
                </a:lnTo>
                <a:lnTo>
                  <a:pt x="12968" y="8008"/>
                </a:lnTo>
                <a:lnTo>
                  <a:pt x="12370" y="7530"/>
                </a:lnTo>
                <a:lnTo>
                  <a:pt x="12131" y="7231"/>
                </a:lnTo>
                <a:lnTo>
                  <a:pt x="11892" y="6932"/>
                </a:lnTo>
                <a:lnTo>
                  <a:pt x="11713" y="6633"/>
                </a:lnTo>
                <a:lnTo>
                  <a:pt x="11534" y="6275"/>
                </a:lnTo>
                <a:lnTo>
                  <a:pt x="14641" y="6036"/>
                </a:lnTo>
                <a:lnTo>
                  <a:pt x="17748" y="5737"/>
                </a:lnTo>
                <a:lnTo>
                  <a:pt x="20856" y="5379"/>
                </a:lnTo>
                <a:lnTo>
                  <a:pt x="24023" y="4901"/>
                </a:lnTo>
                <a:lnTo>
                  <a:pt x="27130" y="4363"/>
                </a:lnTo>
                <a:lnTo>
                  <a:pt x="30237" y="3705"/>
                </a:lnTo>
                <a:lnTo>
                  <a:pt x="31791" y="3347"/>
                </a:lnTo>
                <a:lnTo>
                  <a:pt x="33285" y="2929"/>
                </a:lnTo>
                <a:lnTo>
                  <a:pt x="34779" y="2510"/>
                </a:lnTo>
                <a:lnTo>
                  <a:pt x="36213" y="2032"/>
                </a:lnTo>
                <a:lnTo>
                  <a:pt x="36213" y="3526"/>
                </a:lnTo>
                <a:lnTo>
                  <a:pt x="36153" y="5140"/>
                </a:lnTo>
                <a:lnTo>
                  <a:pt x="36033" y="6693"/>
                </a:lnTo>
                <a:lnTo>
                  <a:pt x="35794" y="8187"/>
                </a:lnTo>
                <a:lnTo>
                  <a:pt x="35615" y="8964"/>
                </a:lnTo>
                <a:lnTo>
                  <a:pt x="35436" y="9741"/>
                </a:lnTo>
                <a:lnTo>
                  <a:pt x="35197" y="10458"/>
                </a:lnTo>
                <a:lnTo>
                  <a:pt x="34898" y="11175"/>
                </a:lnTo>
                <a:lnTo>
                  <a:pt x="34540" y="11832"/>
                </a:lnTo>
                <a:lnTo>
                  <a:pt x="34181" y="12549"/>
                </a:lnTo>
                <a:lnTo>
                  <a:pt x="33703" y="13147"/>
                </a:lnTo>
                <a:lnTo>
                  <a:pt x="33225" y="13804"/>
                </a:lnTo>
                <a:lnTo>
                  <a:pt x="32747" y="14342"/>
                </a:lnTo>
                <a:lnTo>
                  <a:pt x="32209" y="14880"/>
                </a:lnTo>
                <a:lnTo>
                  <a:pt x="31014" y="15836"/>
                </a:lnTo>
                <a:lnTo>
                  <a:pt x="29819" y="16732"/>
                </a:lnTo>
                <a:lnTo>
                  <a:pt x="28564" y="17569"/>
                </a:lnTo>
                <a:lnTo>
                  <a:pt x="27249" y="18405"/>
                </a:lnTo>
                <a:lnTo>
                  <a:pt x="26532" y="18764"/>
                </a:lnTo>
                <a:lnTo>
                  <a:pt x="25815" y="19063"/>
                </a:lnTo>
                <a:lnTo>
                  <a:pt x="24501" y="19720"/>
                </a:lnTo>
                <a:lnTo>
                  <a:pt x="23664" y="20019"/>
                </a:lnTo>
                <a:lnTo>
                  <a:pt x="23365" y="20138"/>
                </a:lnTo>
                <a:lnTo>
                  <a:pt x="23186" y="20138"/>
                </a:lnTo>
                <a:lnTo>
                  <a:pt x="23664" y="20198"/>
                </a:lnTo>
                <a:lnTo>
                  <a:pt x="24142" y="20198"/>
                </a:lnTo>
                <a:lnTo>
                  <a:pt x="24560" y="20138"/>
                </a:lnTo>
                <a:lnTo>
                  <a:pt x="25038" y="20019"/>
                </a:lnTo>
                <a:lnTo>
                  <a:pt x="25935" y="19720"/>
                </a:lnTo>
                <a:lnTo>
                  <a:pt x="26831" y="19302"/>
                </a:lnTo>
                <a:lnTo>
                  <a:pt x="27727" y="18823"/>
                </a:lnTo>
                <a:lnTo>
                  <a:pt x="28504" y="18226"/>
                </a:lnTo>
                <a:lnTo>
                  <a:pt x="30058" y="17150"/>
                </a:lnTo>
                <a:lnTo>
                  <a:pt x="31552" y="16015"/>
                </a:lnTo>
                <a:lnTo>
                  <a:pt x="32269" y="15417"/>
                </a:lnTo>
                <a:lnTo>
                  <a:pt x="32926" y="14820"/>
                </a:lnTo>
                <a:lnTo>
                  <a:pt x="33583" y="14103"/>
                </a:lnTo>
                <a:lnTo>
                  <a:pt x="34181" y="13386"/>
                </a:lnTo>
                <a:lnTo>
                  <a:pt x="34659" y="12609"/>
                </a:lnTo>
                <a:lnTo>
                  <a:pt x="35137" y="11772"/>
                </a:lnTo>
                <a:lnTo>
                  <a:pt x="35496" y="10936"/>
                </a:lnTo>
                <a:lnTo>
                  <a:pt x="35854" y="9980"/>
                </a:lnTo>
                <a:lnTo>
                  <a:pt x="36093" y="9083"/>
                </a:lnTo>
                <a:lnTo>
                  <a:pt x="36272" y="8127"/>
                </a:lnTo>
                <a:lnTo>
                  <a:pt x="36452" y="7171"/>
                </a:lnTo>
                <a:lnTo>
                  <a:pt x="36571" y="6215"/>
                </a:lnTo>
                <a:lnTo>
                  <a:pt x="36691" y="4303"/>
                </a:lnTo>
                <a:lnTo>
                  <a:pt x="36631" y="3347"/>
                </a:lnTo>
                <a:lnTo>
                  <a:pt x="36631" y="2929"/>
                </a:lnTo>
                <a:lnTo>
                  <a:pt x="36691" y="2451"/>
                </a:lnTo>
                <a:lnTo>
                  <a:pt x="36870" y="1913"/>
                </a:lnTo>
                <a:lnTo>
                  <a:pt x="36990" y="1614"/>
                </a:lnTo>
                <a:lnTo>
                  <a:pt x="37049" y="1554"/>
                </a:lnTo>
                <a:lnTo>
                  <a:pt x="36990" y="1315"/>
                </a:lnTo>
                <a:lnTo>
                  <a:pt x="36810" y="1196"/>
                </a:lnTo>
                <a:lnTo>
                  <a:pt x="36631" y="1136"/>
                </a:lnTo>
                <a:close/>
                <a:moveTo>
                  <a:pt x="37587" y="1"/>
                </a:moveTo>
                <a:lnTo>
                  <a:pt x="37408" y="60"/>
                </a:lnTo>
                <a:lnTo>
                  <a:pt x="37288" y="120"/>
                </a:lnTo>
                <a:lnTo>
                  <a:pt x="37169" y="240"/>
                </a:lnTo>
                <a:lnTo>
                  <a:pt x="37109" y="359"/>
                </a:lnTo>
                <a:lnTo>
                  <a:pt x="37109" y="718"/>
                </a:lnTo>
                <a:lnTo>
                  <a:pt x="37229" y="1255"/>
                </a:lnTo>
                <a:lnTo>
                  <a:pt x="37348" y="2690"/>
                </a:lnTo>
                <a:lnTo>
                  <a:pt x="37408" y="3347"/>
                </a:lnTo>
                <a:lnTo>
                  <a:pt x="37468" y="4064"/>
                </a:lnTo>
                <a:lnTo>
                  <a:pt x="37408" y="4960"/>
                </a:lnTo>
                <a:lnTo>
                  <a:pt x="37408" y="5797"/>
                </a:lnTo>
                <a:lnTo>
                  <a:pt x="37288" y="6693"/>
                </a:lnTo>
                <a:lnTo>
                  <a:pt x="37169" y="7530"/>
                </a:lnTo>
                <a:lnTo>
                  <a:pt x="36990" y="8426"/>
                </a:lnTo>
                <a:lnTo>
                  <a:pt x="36810" y="9263"/>
                </a:lnTo>
                <a:lnTo>
                  <a:pt x="36571" y="10099"/>
                </a:lnTo>
                <a:lnTo>
                  <a:pt x="36272" y="10936"/>
                </a:lnTo>
                <a:lnTo>
                  <a:pt x="35675" y="12250"/>
                </a:lnTo>
                <a:lnTo>
                  <a:pt x="34958" y="13505"/>
                </a:lnTo>
                <a:lnTo>
                  <a:pt x="34121" y="14760"/>
                </a:lnTo>
                <a:lnTo>
                  <a:pt x="33165" y="15836"/>
                </a:lnTo>
                <a:lnTo>
                  <a:pt x="32149" y="16911"/>
                </a:lnTo>
                <a:lnTo>
                  <a:pt x="31014" y="17867"/>
                </a:lnTo>
                <a:lnTo>
                  <a:pt x="29819" y="18704"/>
                </a:lnTo>
                <a:lnTo>
                  <a:pt x="28564" y="19421"/>
                </a:lnTo>
                <a:lnTo>
                  <a:pt x="27309" y="19959"/>
                </a:lnTo>
                <a:lnTo>
                  <a:pt x="25995" y="20437"/>
                </a:lnTo>
                <a:lnTo>
                  <a:pt x="24680" y="20795"/>
                </a:lnTo>
                <a:lnTo>
                  <a:pt x="23365" y="21034"/>
                </a:lnTo>
                <a:lnTo>
                  <a:pt x="21991" y="21214"/>
                </a:lnTo>
                <a:lnTo>
                  <a:pt x="20617" y="21273"/>
                </a:lnTo>
                <a:lnTo>
                  <a:pt x="19242" y="21273"/>
                </a:lnTo>
                <a:lnTo>
                  <a:pt x="17808" y="21154"/>
                </a:lnTo>
                <a:lnTo>
                  <a:pt x="16434" y="20975"/>
                </a:lnTo>
                <a:lnTo>
                  <a:pt x="15119" y="20676"/>
                </a:lnTo>
                <a:lnTo>
                  <a:pt x="13745" y="20317"/>
                </a:lnTo>
                <a:lnTo>
                  <a:pt x="12430" y="19839"/>
                </a:lnTo>
                <a:lnTo>
                  <a:pt x="11175" y="19361"/>
                </a:lnTo>
                <a:lnTo>
                  <a:pt x="9920" y="18764"/>
                </a:lnTo>
                <a:lnTo>
                  <a:pt x="8785" y="18047"/>
                </a:lnTo>
                <a:lnTo>
                  <a:pt x="7650" y="17330"/>
                </a:lnTo>
                <a:lnTo>
                  <a:pt x="6514" y="16433"/>
                </a:lnTo>
                <a:lnTo>
                  <a:pt x="5439" y="15477"/>
                </a:lnTo>
                <a:lnTo>
                  <a:pt x="4483" y="14402"/>
                </a:lnTo>
                <a:lnTo>
                  <a:pt x="3646" y="13266"/>
                </a:lnTo>
                <a:lnTo>
                  <a:pt x="2869" y="12071"/>
                </a:lnTo>
                <a:lnTo>
                  <a:pt x="2212" y="10816"/>
                </a:lnTo>
                <a:lnTo>
                  <a:pt x="1674" y="9502"/>
                </a:lnTo>
                <a:lnTo>
                  <a:pt x="1136" y="8187"/>
                </a:lnTo>
                <a:lnTo>
                  <a:pt x="838" y="6813"/>
                </a:lnTo>
                <a:lnTo>
                  <a:pt x="599" y="5976"/>
                </a:lnTo>
                <a:lnTo>
                  <a:pt x="479" y="5737"/>
                </a:lnTo>
                <a:lnTo>
                  <a:pt x="359" y="5618"/>
                </a:lnTo>
                <a:lnTo>
                  <a:pt x="180" y="5677"/>
                </a:lnTo>
                <a:lnTo>
                  <a:pt x="120" y="5797"/>
                </a:lnTo>
                <a:lnTo>
                  <a:pt x="61" y="6036"/>
                </a:lnTo>
                <a:lnTo>
                  <a:pt x="1" y="6275"/>
                </a:lnTo>
                <a:lnTo>
                  <a:pt x="61" y="6813"/>
                </a:lnTo>
                <a:lnTo>
                  <a:pt x="120" y="7231"/>
                </a:lnTo>
                <a:lnTo>
                  <a:pt x="240" y="8068"/>
                </a:lnTo>
                <a:lnTo>
                  <a:pt x="419" y="8844"/>
                </a:lnTo>
                <a:lnTo>
                  <a:pt x="658" y="9681"/>
                </a:lnTo>
                <a:lnTo>
                  <a:pt x="957" y="10458"/>
                </a:lnTo>
                <a:lnTo>
                  <a:pt x="1316" y="11175"/>
                </a:lnTo>
                <a:lnTo>
                  <a:pt x="1674" y="11952"/>
                </a:lnTo>
                <a:lnTo>
                  <a:pt x="2092" y="12669"/>
                </a:lnTo>
                <a:lnTo>
                  <a:pt x="2570" y="13386"/>
                </a:lnTo>
                <a:lnTo>
                  <a:pt x="3467" y="14581"/>
                </a:lnTo>
                <a:lnTo>
                  <a:pt x="4483" y="15776"/>
                </a:lnTo>
                <a:lnTo>
                  <a:pt x="5618" y="16852"/>
                </a:lnTo>
                <a:lnTo>
                  <a:pt x="6813" y="17808"/>
                </a:lnTo>
                <a:lnTo>
                  <a:pt x="8068" y="18704"/>
                </a:lnTo>
                <a:lnTo>
                  <a:pt x="9442" y="19481"/>
                </a:lnTo>
                <a:lnTo>
                  <a:pt x="10817" y="20198"/>
                </a:lnTo>
                <a:lnTo>
                  <a:pt x="12311" y="20795"/>
                </a:lnTo>
                <a:lnTo>
                  <a:pt x="13804" y="21273"/>
                </a:lnTo>
                <a:lnTo>
                  <a:pt x="15298" y="21692"/>
                </a:lnTo>
                <a:lnTo>
                  <a:pt x="16852" y="21991"/>
                </a:lnTo>
                <a:lnTo>
                  <a:pt x="18406" y="22170"/>
                </a:lnTo>
                <a:lnTo>
                  <a:pt x="19959" y="22230"/>
                </a:lnTo>
                <a:lnTo>
                  <a:pt x="21513" y="22170"/>
                </a:lnTo>
                <a:lnTo>
                  <a:pt x="23067" y="22050"/>
                </a:lnTo>
                <a:lnTo>
                  <a:pt x="24560" y="21751"/>
                </a:lnTo>
                <a:lnTo>
                  <a:pt x="25457" y="21572"/>
                </a:lnTo>
                <a:lnTo>
                  <a:pt x="26293" y="21333"/>
                </a:lnTo>
                <a:lnTo>
                  <a:pt x="27130" y="20975"/>
                </a:lnTo>
                <a:lnTo>
                  <a:pt x="27966" y="20676"/>
                </a:lnTo>
                <a:lnTo>
                  <a:pt x="28743" y="20258"/>
                </a:lnTo>
                <a:lnTo>
                  <a:pt x="29460" y="19839"/>
                </a:lnTo>
                <a:lnTo>
                  <a:pt x="30237" y="19361"/>
                </a:lnTo>
                <a:lnTo>
                  <a:pt x="30894" y="18823"/>
                </a:lnTo>
                <a:lnTo>
                  <a:pt x="31612" y="18286"/>
                </a:lnTo>
                <a:lnTo>
                  <a:pt x="32209" y="17748"/>
                </a:lnTo>
                <a:lnTo>
                  <a:pt x="32866" y="17150"/>
                </a:lnTo>
                <a:lnTo>
                  <a:pt x="33404" y="16493"/>
                </a:lnTo>
                <a:lnTo>
                  <a:pt x="34002" y="15836"/>
                </a:lnTo>
                <a:lnTo>
                  <a:pt x="34480" y="15178"/>
                </a:lnTo>
                <a:lnTo>
                  <a:pt x="35018" y="14461"/>
                </a:lnTo>
                <a:lnTo>
                  <a:pt x="35436" y="13744"/>
                </a:lnTo>
                <a:lnTo>
                  <a:pt x="35914" y="12967"/>
                </a:lnTo>
                <a:lnTo>
                  <a:pt x="36272" y="12191"/>
                </a:lnTo>
                <a:lnTo>
                  <a:pt x="36631" y="11414"/>
                </a:lnTo>
                <a:lnTo>
                  <a:pt x="36930" y="10577"/>
                </a:lnTo>
                <a:lnTo>
                  <a:pt x="37229" y="9741"/>
                </a:lnTo>
                <a:lnTo>
                  <a:pt x="37468" y="8904"/>
                </a:lnTo>
                <a:lnTo>
                  <a:pt x="37707" y="8068"/>
                </a:lnTo>
                <a:lnTo>
                  <a:pt x="37886" y="7231"/>
                </a:lnTo>
                <a:lnTo>
                  <a:pt x="38005" y="6394"/>
                </a:lnTo>
                <a:lnTo>
                  <a:pt x="38125" y="5498"/>
                </a:lnTo>
                <a:lnTo>
                  <a:pt x="38185" y="4602"/>
                </a:lnTo>
                <a:lnTo>
                  <a:pt x="38185" y="3765"/>
                </a:lnTo>
                <a:lnTo>
                  <a:pt x="38125" y="2869"/>
                </a:lnTo>
                <a:lnTo>
                  <a:pt x="38065" y="1973"/>
                </a:lnTo>
                <a:lnTo>
                  <a:pt x="37946" y="1136"/>
                </a:lnTo>
                <a:lnTo>
                  <a:pt x="37826" y="240"/>
                </a:lnTo>
                <a:lnTo>
                  <a:pt x="37707" y="60"/>
                </a:lnTo>
                <a:lnTo>
                  <a:pt x="37587"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298" name="Google Shape;298;p11"/>
          <p:cNvSpPr/>
          <p:nvPr/>
        </p:nvSpPr>
        <p:spPr>
          <a:xfrm rot="-5506349">
            <a:off x="8198666" y="3597357"/>
            <a:ext cx="274487" cy="28101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rot="-5506848">
            <a:off x="8197826" y="3625742"/>
            <a:ext cx="179267" cy="193412"/>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1"/>
          <p:cNvSpPr/>
          <p:nvPr/>
        </p:nvSpPr>
        <p:spPr>
          <a:xfrm rot="-10292983">
            <a:off x="8081725" y="3802439"/>
            <a:ext cx="215214" cy="232195"/>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with color background 1">
  <p:cSld name="BLANK_1">
    <p:bg>
      <p:bgPr>
        <a:solidFill>
          <a:srgbClr val="FFA105"/>
        </a:solidFill>
        <a:effectLst/>
      </p:bgPr>
    </p:bg>
    <p:spTree>
      <p:nvGrpSpPr>
        <p:cNvPr id="1" name="Shape 301"/>
        <p:cNvGrpSpPr/>
        <p:nvPr/>
      </p:nvGrpSpPr>
      <p:grpSpPr>
        <a:xfrm>
          <a:off x="0" y="0"/>
          <a:ext cx="0" cy="0"/>
          <a:chOff x="0" y="0"/>
          <a:chExt cx="0" cy="0"/>
        </a:xfrm>
      </p:grpSpPr>
      <p:sp>
        <p:nvSpPr>
          <p:cNvPr id="302" name="Google Shape;302;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303" name="Google Shape;303;p12"/>
          <p:cNvSpPr/>
          <p:nvPr/>
        </p:nvSpPr>
        <p:spPr>
          <a:xfrm rot="1319053">
            <a:off x="-51439" y="1007787"/>
            <a:ext cx="601219" cy="941593"/>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2"/>
          <p:cNvSpPr/>
          <p:nvPr/>
        </p:nvSpPr>
        <p:spPr>
          <a:xfrm>
            <a:off x="2597036" y="-234941"/>
            <a:ext cx="817717" cy="835985"/>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2"/>
          <p:cNvSpPr/>
          <p:nvPr/>
        </p:nvSpPr>
        <p:spPr>
          <a:xfrm rot="-5330471">
            <a:off x="8178192" y="2569786"/>
            <a:ext cx="748134" cy="56024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2"/>
          <p:cNvSpPr/>
          <p:nvPr/>
        </p:nvSpPr>
        <p:spPr>
          <a:xfrm rot="-9290112">
            <a:off x="7044262" y="190893"/>
            <a:ext cx="759011" cy="834631"/>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2"/>
          <p:cNvSpPr/>
          <p:nvPr/>
        </p:nvSpPr>
        <p:spPr>
          <a:xfrm rot="831478">
            <a:off x="1743246" y="4434137"/>
            <a:ext cx="957279" cy="859458"/>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2"/>
          <p:cNvSpPr/>
          <p:nvPr/>
        </p:nvSpPr>
        <p:spPr>
          <a:xfrm rot="-1232764">
            <a:off x="623232" y="2763432"/>
            <a:ext cx="215203" cy="232183"/>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2"/>
          <p:cNvSpPr/>
          <p:nvPr/>
        </p:nvSpPr>
        <p:spPr>
          <a:xfrm rot="-2062359">
            <a:off x="255900" y="2566548"/>
            <a:ext cx="280423" cy="71867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2"/>
          <p:cNvSpPr/>
          <p:nvPr/>
        </p:nvSpPr>
        <p:spPr>
          <a:xfrm>
            <a:off x="947845" y="293861"/>
            <a:ext cx="447347" cy="341714"/>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2"/>
          <p:cNvSpPr/>
          <p:nvPr/>
        </p:nvSpPr>
        <p:spPr>
          <a:xfrm rot="-7406442">
            <a:off x="403221" y="4030923"/>
            <a:ext cx="490399" cy="753856"/>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2"/>
          <p:cNvSpPr/>
          <p:nvPr/>
        </p:nvSpPr>
        <p:spPr>
          <a:xfrm>
            <a:off x="6664726" y="4642200"/>
            <a:ext cx="766865" cy="689932"/>
          </a:xfrm>
          <a:custGeom>
            <a:avLst/>
            <a:gdLst/>
            <a:ahLst/>
            <a:cxnLst/>
            <a:rect l="l" t="t" r="r" b="b"/>
            <a:pathLst>
              <a:path w="35137" h="31612" extrusionOk="0">
                <a:moveTo>
                  <a:pt x="18405" y="3287"/>
                </a:moveTo>
                <a:lnTo>
                  <a:pt x="18166" y="3347"/>
                </a:lnTo>
                <a:lnTo>
                  <a:pt x="18166" y="3407"/>
                </a:lnTo>
                <a:lnTo>
                  <a:pt x="18106" y="3466"/>
                </a:lnTo>
                <a:lnTo>
                  <a:pt x="18225" y="3646"/>
                </a:lnTo>
                <a:lnTo>
                  <a:pt x="18464" y="3944"/>
                </a:lnTo>
                <a:lnTo>
                  <a:pt x="18942" y="4183"/>
                </a:lnTo>
                <a:lnTo>
                  <a:pt x="19241" y="4423"/>
                </a:lnTo>
                <a:lnTo>
                  <a:pt x="19660" y="4781"/>
                </a:lnTo>
                <a:lnTo>
                  <a:pt x="19899" y="4901"/>
                </a:lnTo>
                <a:lnTo>
                  <a:pt x="20138" y="5020"/>
                </a:lnTo>
                <a:lnTo>
                  <a:pt x="20317" y="5020"/>
                </a:lnTo>
                <a:lnTo>
                  <a:pt x="20496" y="4960"/>
                </a:lnTo>
                <a:lnTo>
                  <a:pt x="20556" y="4781"/>
                </a:lnTo>
                <a:lnTo>
                  <a:pt x="20556" y="4542"/>
                </a:lnTo>
                <a:lnTo>
                  <a:pt x="20436" y="4363"/>
                </a:lnTo>
                <a:lnTo>
                  <a:pt x="20257" y="4183"/>
                </a:lnTo>
                <a:lnTo>
                  <a:pt x="19839" y="3825"/>
                </a:lnTo>
                <a:lnTo>
                  <a:pt x="19540" y="3646"/>
                </a:lnTo>
                <a:lnTo>
                  <a:pt x="19062" y="3407"/>
                </a:lnTo>
                <a:lnTo>
                  <a:pt x="18703" y="3347"/>
                </a:lnTo>
                <a:lnTo>
                  <a:pt x="18405" y="3287"/>
                </a:lnTo>
                <a:close/>
                <a:moveTo>
                  <a:pt x="28384" y="5677"/>
                </a:moveTo>
                <a:lnTo>
                  <a:pt x="27009" y="5737"/>
                </a:lnTo>
                <a:lnTo>
                  <a:pt x="26053" y="5857"/>
                </a:lnTo>
                <a:lnTo>
                  <a:pt x="25575" y="5916"/>
                </a:lnTo>
                <a:lnTo>
                  <a:pt x="25277" y="5916"/>
                </a:lnTo>
                <a:lnTo>
                  <a:pt x="26053" y="6155"/>
                </a:lnTo>
                <a:lnTo>
                  <a:pt x="26770" y="6275"/>
                </a:lnTo>
                <a:lnTo>
                  <a:pt x="27547" y="6335"/>
                </a:lnTo>
                <a:lnTo>
                  <a:pt x="29041" y="6335"/>
                </a:lnTo>
                <a:lnTo>
                  <a:pt x="29400" y="6275"/>
                </a:lnTo>
                <a:lnTo>
                  <a:pt x="29579" y="6275"/>
                </a:lnTo>
                <a:lnTo>
                  <a:pt x="29639" y="6215"/>
                </a:lnTo>
                <a:lnTo>
                  <a:pt x="29758" y="6096"/>
                </a:lnTo>
                <a:lnTo>
                  <a:pt x="29878" y="5916"/>
                </a:lnTo>
                <a:lnTo>
                  <a:pt x="29878" y="5857"/>
                </a:lnTo>
                <a:lnTo>
                  <a:pt x="29878" y="5797"/>
                </a:lnTo>
                <a:lnTo>
                  <a:pt x="29818" y="5737"/>
                </a:lnTo>
                <a:lnTo>
                  <a:pt x="29698" y="5737"/>
                </a:lnTo>
                <a:lnTo>
                  <a:pt x="28384" y="5677"/>
                </a:lnTo>
                <a:close/>
                <a:moveTo>
                  <a:pt x="21512" y="4781"/>
                </a:moveTo>
                <a:lnTo>
                  <a:pt x="21213" y="4841"/>
                </a:lnTo>
                <a:lnTo>
                  <a:pt x="20914" y="4960"/>
                </a:lnTo>
                <a:lnTo>
                  <a:pt x="20675" y="5080"/>
                </a:lnTo>
                <a:lnTo>
                  <a:pt x="20496" y="5379"/>
                </a:lnTo>
                <a:lnTo>
                  <a:pt x="20377" y="5558"/>
                </a:lnTo>
                <a:lnTo>
                  <a:pt x="20436" y="5737"/>
                </a:lnTo>
                <a:lnTo>
                  <a:pt x="20556" y="5857"/>
                </a:lnTo>
                <a:lnTo>
                  <a:pt x="20914" y="6036"/>
                </a:lnTo>
                <a:lnTo>
                  <a:pt x="21333" y="6275"/>
                </a:lnTo>
                <a:lnTo>
                  <a:pt x="21631" y="6454"/>
                </a:lnTo>
                <a:lnTo>
                  <a:pt x="21870" y="6753"/>
                </a:lnTo>
                <a:lnTo>
                  <a:pt x="22109" y="6992"/>
                </a:lnTo>
                <a:lnTo>
                  <a:pt x="22408" y="7171"/>
                </a:lnTo>
                <a:lnTo>
                  <a:pt x="22647" y="7291"/>
                </a:lnTo>
                <a:lnTo>
                  <a:pt x="22946" y="7291"/>
                </a:lnTo>
                <a:lnTo>
                  <a:pt x="23305" y="7171"/>
                </a:lnTo>
                <a:lnTo>
                  <a:pt x="23663" y="6872"/>
                </a:lnTo>
                <a:lnTo>
                  <a:pt x="23842" y="6574"/>
                </a:lnTo>
                <a:lnTo>
                  <a:pt x="23962" y="6275"/>
                </a:lnTo>
                <a:lnTo>
                  <a:pt x="24022" y="5976"/>
                </a:lnTo>
                <a:lnTo>
                  <a:pt x="24022" y="5677"/>
                </a:lnTo>
                <a:lnTo>
                  <a:pt x="23902" y="5379"/>
                </a:lnTo>
                <a:lnTo>
                  <a:pt x="23663" y="5199"/>
                </a:lnTo>
                <a:lnTo>
                  <a:pt x="23424" y="5020"/>
                </a:lnTo>
                <a:lnTo>
                  <a:pt x="23066" y="4901"/>
                </a:lnTo>
                <a:lnTo>
                  <a:pt x="22528" y="4841"/>
                </a:lnTo>
                <a:lnTo>
                  <a:pt x="21870" y="4781"/>
                </a:lnTo>
                <a:close/>
                <a:moveTo>
                  <a:pt x="6573" y="7888"/>
                </a:moveTo>
                <a:lnTo>
                  <a:pt x="6334" y="7948"/>
                </a:lnTo>
                <a:lnTo>
                  <a:pt x="6215" y="8068"/>
                </a:lnTo>
                <a:lnTo>
                  <a:pt x="6095" y="8187"/>
                </a:lnTo>
                <a:lnTo>
                  <a:pt x="6035" y="8366"/>
                </a:lnTo>
                <a:lnTo>
                  <a:pt x="6035" y="8546"/>
                </a:lnTo>
                <a:lnTo>
                  <a:pt x="6095" y="8665"/>
                </a:lnTo>
                <a:lnTo>
                  <a:pt x="6215" y="8785"/>
                </a:lnTo>
                <a:lnTo>
                  <a:pt x="6334" y="8844"/>
                </a:lnTo>
                <a:lnTo>
                  <a:pt x="6573" y="8785"/>
                </a:lnTo>
                <a:lnTo>
                  <a:pt x="6693" y="8665"/>
                </a:lnTo>
                <a:lnTo>
                  <a:pt x="6812" y="8546"/>
                </a:lnTo>
                <a:lnTo>
                  <a:pt x="6872" y="8366"/>
                </a:lnTo>
                <a:lnTo>
                  <a:pt x="6872" y="8187"/>
                </a:lnTo>
                <a:lnTo>
                  <a:pt x="6812" y="8068"/>
                </a:lnTo>
                <a:lnTo>
                  <a:pt x="6693" y="7948"/>
                </a:lnTo>
                <a:lnTo>
                  <a:pt x="6573" y="7888"/>
                </a:lnTo>
                <a:close/>
                <a:moveTo>
                  <a:pt x="20974" y="6753"/>
                </a:moveTo>
                <a:lnTo>
                  <a:pt x="20436" y="6992"/>
                </a:lnTo>
                <a:lnTo>
                  <a:pt x="19600" y="7470"/>
                </a:lnTo>
                <a:lnTo>
                  <a:pt x="18584" y="8068"/>
                </a:lnTo>
                <a:lnTo>
                  <a:pt x="17508" y="8785"/>
                </a:lnTo>
                <a:lnTo>
                  <a:pt x="16552" y="9561"/>
                </a:lnTo>
                <a:lnTo>
                  <a:pt x="16134" y="9980"/>
                </a:lnTo>
                <a:lnTo>
                  <a:pt x="15835" y="10338"/>
                </a:lnTo>
                <a:lnTo>
                  <a:pt x="15596" y="10697"/>
                </a:lnTo>
                <a:lnTo>
                  <a:pt x="15477" y="10996"/>
                </a:lnTo>
                <a:lnTo>
                  <a:pt x="15477" y="11294"/>
                </a:lnTo>
                <a:lnTo>
                  <a:pt x="15536" y="11414"/>
                </a:lnTo>
                <a:lnTo>
                  <a:pt x="15596" y="11533"/>
                </a:lnTo>
                <a:lnTo>
                  <a:pt x="15716" y="11474"/>
                </a:lnTo>
                <a:lnTo>
                  <a:pt x="15895" y="11354"/>
                </a:lnTo>
                <a:lnTo>
                  <a:pt x="16492" y="10876"/>
                </a:lnTo>
                <a:lnTo>
                  <a:pt x="18285" y="9263"/>
                </a:lnTo>
                <a:lnTo>
                  <a:pt x="20018" y="7590"/>
                </a:lnTo>
                <a:lnTo>
                  <a:pt x="20675" y="6992"/>
                </a:lnTo>
                <a:lnTo>
                  <a:pt x="20974" y="6753"/>
                </a:lnTo>
                <a:close/>
                <a:moveTo>
                  <a:pt x="6513" y="10816"/>
                </a:moveTo>
                <a:lnTo>
                  <a:pt x="6334" y="10876"/>
                </a:lnTo>
                <a:lnTo>
                  <a:pt x="6155" y="10996"/>
                </a:lnTo>
                <a:lnTo>
                  <a:pt x="6095" y="11175"/>
                </a:lnTo>
                <a:lnTo>
                  <a:pt x="6095" y="11354"/>
                </a:lnTo>
                <a:lnTo>
                  <a:pt x="6155" y="11533"/>
                </a:lnTo>
                <a:lnTo>
                  <a:pt x="6274" y="11653"/>
                </a:lnTo>
                <a:lnTo>
                  <a:pt x="6633" y="11653"/>
                </a:lnTo>
                <a:lnTo>
                  <a:pt x="6812" y="11533"/>
                </a:lnTo>
                <a:lnTo>
                  <a:pt x="6932" y="11414"/>
                </a:lnTo>
                <a:lnTo>
                  <a:pt x="6991" y="11294"/>
                </a:lnTo>
                <a:lnTo>
                  <a:pt x="7051" y="11115"/>
                </a:lnTo>
                <a:lnTo>
                  <a:pt x="6991" y="10996"/>
                </a:lnTo>
                <a:lnTo>
                  <a:pt x="6932" y="10876"/>
                </a:lnTo>
                <a:lnTo>
                  <a:pt x="6752" y="10816"/>
                </a:lnTo>
                <a:close/>
                <a:moveTo>
                  <a:pt x="22588" y="8127"/>
                </a:moveTo>
                <a:lnTo>
                  <a:pt x="22588" y="8904"/>
                </a:lnTo>
                <a:lnTo>
                  <a:pt x="22588" y="10398"/>
                </a:lnTo>
                <a:lnTo>
                  <a:pt x="22647" y="11175"/>
                </a:lnTo>
                <a:lnTo>
                  <a:pt x="22767" y="11832"/>
                </a:lnTo>
                <a:lnTo>
                  <a:pt x="22886" y="12071"/>
                </a:lnTo>
                <a:lnTo>
                  <a:pt x="23006" y="12250"/>
                </a:lnTo>
                <a:lnTo>
                  <a:pt x="23125" y="12370"/>
                </a:lnTo>
                <a:lnTo>
                  <a:pt x="23305" y="12370"/>
                </a:lnTo>
                <a:lnTo>
                  <a:pt x="23484" y="12250"/>
                </a:lnTo>
                <a:lnTo>
                  <a:pt x="23544" y="12071"/>
                </a:lnTo>
                <a:lnTo>
                  <a:pt x="23305" y="11055"/>
                </a:lnTo>
                <a:lnTo>
                  <a:pt x="23006" y="10099"/>
                </a:lnTo>
                <a:lnTo>
                  <a:pt x="22767" y="9083"/>
                </a:lnTo>
                <a:lnTo>
                  <a:pt x="22588" y="8127"/>
                </a:lnTo>
                <a:close/>
                <a:moveTo>
                  <a:pt x="4183" y="12549"/>
                </a:moveTo>
                <a:lnTo>
                  <a:pt x="3944" y="12609"/>
                </a:lnTo>
                <a:lnTo>
                  <a:pt x="3765" y="12728"/>
                </a:lnTo>
                <a:lnTo>
                  <a:pt x="3645" y="12908"/>
                </a:lnTo>
                <a:lnTo>
                  <a:pt x="3526" y="13147"/>
                </a:lnTo>
                <a:lnTo>
                  <a:pt x="3526" y="13386"/>
                </a:lnTo>
                <a:lnTo>
                  <a:pt x="3585" y="13565"/>
                </a:lnTo>
                <a:lnTo>
                  <a:pt x="3705" y="13685"/>
                </a:lnTo>
                <a:lnTo>
                  <a:pt x="3944" y="13744"/>
                </a:lnTo>
                <a:lnTo>
                  <a:pt x="4183" y="13685"/>
                </a:lnTo>
                <a:lnTo>
                  <a:pt x="4362" y="13565"/>
                </a:lnTo>
                <a:lnTo>
                  <a:pt x="4482" y="13386"/>
                </a:lnTo>
                <a:lnTo>
                  <a:pt x="4601" y="13147"/>
                </a:lnTo>
                <a:lnTo>
                  <a:pt x="4601" y="12908"/>
                </a:lnTo>
                <a:lnTo>
                  <a:pt x="4541" y="12728"/>
                </a:lnTo>
                <a:lnTo>
                  <a:pt x="4422" y="12609"/>
                </a:lnTo>
                <a:lnTo>
                  <a:pt x="4183" y="12549"/>
                </a:lnTo>
                <a:close/>
                <a:moveTo>
                  <a:pt x="6752" y="14700"/>
                </a:moveTo>
                <a:lnTo>
                  <a:pt x="6573" y="14760"/>
                </a:lnTo>
                <a:lnTo>
                  <a:pt x="6454" y="14760"/>
                </a:lnTo>
                <a:lnTo>
                  <a:pt x="6334" y="14880"/>
                </a:lnTo>
                <a:lnTo>
                  <a:pt x="6215" y="15059"/>
                </a:lnTo>
                <a:lnTo>
                  <a:pt x="6155" y="15298"/>
                </a:lnTo>
                <a:lnTo>
                  <a:pt x="6215" y="15597"/>
                </a:lnTo>
                <a:lnTo>
                  <a:pt x="6394" y="15776"/>
                </a:lnTo>
                <a:lnTo>
                  <a:pt x="6573" y="15896"/>
                </a:lnTo>
                <a:lnTo>
                  <a:pt x="6693" y="15896"/>
                </a:lnTo>
                <a:lnTo>
                  <a:pt x="6812" y="15836"/>
                </a:lnTo>
                <a:lnTo>
                  <a:pt x="6991" y="15776"/>
                </a:lnTo>
                <a:lnTo>
                  <a:pt x="7111" y="15656"/>
                </a:lnTo>
                <a:lnTo>
                  <a:pt x="7230" y="15477"/>
                </a:lnTo>
                <a:lnTo>
                  <a:pt x="7290" y="15298"/>
                </a:lnTo>
                <a:lnTo>
                  <a:pt x="7290" y="15119"/>
                </a:lnTo>
                <a:lnTo>
                  <a:pt x="7171" y="14999"/>
                </a:lnTo>
                <a:lnTo>
                  <a:pt x="7111" y="14880"/>
                </a:lnTo>
                <a:lnTo>
                  <a:pt x="6932" y="14760"/>
                </a:lnTo>
                <a:lnTo>
                  <a:pt x="6752" y="14700"/>
                </a:lnTo>
                <a:close/>
                <a:moveTo>
                  <a:pt x="3167" y="15597"/>
                </a:moveTo>
                <a:lnTo>
                  <a:pt x="2988" y="15716"/>
                </a:lnTo>
                <a:lnTo>
                  <a:pt x="2809" y="15836"/>
                </a:lnTo>
                <a:lnTo>
                  <a:pt x="2749" y="16135"/>
                </a:lnTo>
                <a:lnTo>
                  <a:pt x="2689" y="16314"/>
                </a:lnTo>
                <a:lnTo>
                  <a:pt x="2749" y="16493"/>
                </a:lnTo>
                <a:lnTo>
                  <a:pt x="2868" y="16553"/>
                </a:lnTo>
                <a:lnTo>
                  <a:pt x="3048" y="16613"/>
                </a:lnTo>
                <a:lnTo>
                  <a:pt x="3227" y="16613"/>
                </a:lnTo>
                <a:lnTo>
                  <a:pt x="3406" y="16553"/>
                </a:lnTo>
                <a:lnTo>
                  <a:pt x="3526" y="16493"/>
                </a:lnTo>
                <a:lnTo>
                  <a:pt x="3645" y="16314"/>
                </a:lnTo>
                <a:lnTo>
                  <a:pt x="3705" y="16015"/>
                </a:lnTo>
                <a:lnTo>
                  <a:pt x="3645" y="15836"/>
                </a:lnTo>
                <a:lnTo>
                  <a:pt x="3526" y="15716"/>
                </a:lnTo>
                <a:lnTo>
                  <a:pt x="3346" y="15597"/>
                </a:lnTo>
                <a:close/>
                <a:moveTo>
                  <a:pt x="8186" y="17688"/>
                </a:moveTo>
                <a:lnTo>
                  <a:pt x="8067" y="17748"/>
                </a:lnTo>
                <a:lnTo>
                  <a:pt x="7947" y="17808"/>
                </a:lnTo>
                <a:lnTo>
                  <a:pt x="7828" y="17987"/>
                </a:lnTo>
                <a:lnTo>
                  <a:pt x="7768" y="18166"/>
                </a:lnTo>
                <a:lnTo>
                  <a:pt x="7708" y="18405"/>
                </a:lnTo>
                <a:lnTo>
                  <a:pt x="7768" y="18584"/>
                </a:lnTo>
                <a:lnTo>
                  <a:pt x="7828" y="18764"/>
                </a:lnTo>
                <a:lnTo>
                  <a:pt x="7947" y="18824"/>
                </a:lnTo>
                <a:lnTo>
                  <a:pt x="8127" y="18824"/>
                </a:lnTo>
                <a:lnTo>
                  <a:pt x="8366" y="18764"/>
                </a:lnTo>
                <a:lnTo>
                  <a:pt x="8545" y="18644"/>
                </a:lnTo>
                <a:lnTo>
                  <a:pt x="8724" y="18525"/>
                </a:lnTo>
                <a:lnTo>
                  <a:pt x="8844" y="18465"/>
                </a:lnTo>
                <a:lnTo>
                  <a:pt x="8904" y="18345"/>
                </a:lnTo>
                <a:lnTo>
                  <a:pt x="8904" y="18286"/>
                </a:lnTo>
                <a:lnTo>
                  <a:pt x="8904" y="18166"/>
                </a:lnTo>
                <a:lnTo>
                  <a:pt x="8844" y="17927"/>
                </a:lnTo>
                <a:lnTo>
                  <a:pt x="8665" y="17808"/>
                </a:lnTo>
                <a:lnTo>
                  <a:pt x="8426" y="17688"/>
                </a:lnTo>
                <a:close/>
                <a:moveTo>
                  <a:pt x="5258" y="18883"/>
                </a:moveTo>
                <a:lnTo>
                  <a:pt x="5079" y="18943"/>
                </a:lnTo>
                <a:lnTo>
                  <a:pt x="4900" y="19063"/>
                </a:lnTo>
                <a:lnTo>
                  <a:pt x="4840" y="19242"/>
                </a:lnTo>
                <a:lnTo>
                  <a:pt x="4840" y="19421"/>
                </a:lnTo>
                <a:lnTo>
                  <a:pt x="4840" y="19600"/>
                </a:lnTo>
                <a:lnTo>
                  <a:pt x="4900" y="19780"/>
                </a:lnTo>
                <a:lnTo>
                  <a:pt x="5019" y="19959"/>
                </a:lnTo>
                <a:lnTo>
                  <a:pt x="5139" y="20019"/>
                </a:lnTo>
                <a:lnTo>
                  <a:pt x="5318" y="19959"/>
                </a:lnTo>
                <a:lnTo>
                  <a:pt x="5497" y="19839"/>
                </a:lnTo>
                <a:lnTo>
                  <a:pt x="5617" y="19660"/>
                </a:lnTo>
                <a:lnTo>
                  <a:pt x="5677" y="19421"/>
                </a:lnTo>
                <a:lnTo>
                  <a:pt x="5677" y="19182"/>
                </a:lnTo>
                <a:lnTo>
                  <a:pt x="5617" y="19003"/>
                </a:lnTo>
                <a:lnTo>
                  <a:pt x="5497" y="18883"/>
                </a:lnTo>
                <a:close/>
                <a:moveTo>
                  <a:pt x="7768" y="21094"/>
                </a:moveTo>
                <a:lnTo>
                  <a:pt x="7589" y="21214"/>
                </a:lnTo>
                <a:lnTo>
                  <a:pt x="7529" y="21393"/>
                </a:lnTo>
                <a:lnTo>
                  <a:pt x="7529" y="21572"/>
                </a:lnTo>
                <a:lnTo>
                  <a:pt x="7529" y="21692"/>
                </a:lnTo>
                <a:lnTo>
                  <a:pt x="7589" y="21871"/>
                </a:lnTo>
                <a:lnTo>
                  <a:pt x="7708" y="21931"/>
                </a:lnTo>
                <a:lnTo>
                  <a:pt x="7828" y="21931"/>
                </a:lnTo>
                <a:lnTo>
                  <a:pt x="8067" y="21752"/>
                </a:lnTo>
                <a:lnTo>
                  <a:pt x="8246" y="21453"/>
                </a:lnTo>
                <a:lnTo>
                  <a:pt x="8306" y="21333"/>
                </a:lnTo>
                <a:lnTo>
                  <a:pt x="8306" y="21214"/>
                </a:lnTo>
                <a:lnTo>
                  <a:pt x="8186" y="21094"/>
                </a:lnTo>
                <a:close/>
                <a:moveTo>
                  <a:pt x="11354" y="21991"/>
                </a:moveTo>
                <a:lnTo>
                  <a:pt x="11114" y="22050"/>
                </a:lnTo>
                <a:lnTo>
                  <a:pt x="10995" y="22110"/>
                </a:lnTo>
                <a:lnTo>
                  <a:pt x="10875" y="22289"/>
                </a:lnTo>
                <a:lnTo>
                  <a:pt x="10816" y="22409"/>
                </a:lnTo>
                <a:lnTo>
                  <a:pt x="10816" y="22588"/>
                </a:lnTo>
                <a:lnTo>
                  <a:pt x="10816" y="22767"/>
                </a:lnTo>
                <a:lnTo>
                  <a:pt x="10935" y="22887"/>
                </a:lnTo>
                <a:lnTo>
                  <a:pt x="11114" y="22947"/>
                </a:lnTo>
                <a:lnTo>
                  <a:pt x="11354" y="22947"/>
                </a:lnTo>
                <a:lnTo>
                  <a:pt x="11473" y="22827"/>
                </a:lnTo>
                <a:lnTo>
                  <a:pt x="11593" y="22708"/>
                </a:lnTo>
                <a:lnTo>
                  <a:pt x="11652" y="22528"/>
                </a:lnTo>
                <a:lnTo>
                  <a:pt x="11652" y="22349"/>
                </a:lnTo>
                <a:lnTo>
                  <a:pt x="11593" y="22170"/>
                </a:lnTo>
                <a:lnTo>
                  <a:pt x="11533" y="22050"/>
                </a:lnTo>
                <a:lnTo>
                  <a:pt x="11354" y="21991"/>
                </a:lnTo>
                <a:close/>
                <a:moveTo>
                  <a:pt x="5079" y="21871"/>
                </a:moveTo>
                <a:lnTo>
                  <a:pt x="4840" y="21931"/>
                </a:lnTo>
                <a:lnTo>
                  <a:pt x="4721" y="21991"/>
                </a:lnTo>
                <a:lnTo>
                  <a:pt x="4601" y="22170"/>
                </a:lnTo>
                <a:lnTo>
                  <a:pt x="4482" y="22349"/>
                </a:lnTo>
                <a:lnTo>
                  <a:pt x="4482" y="22528"/>
                </a:lnTo>
                <a:lnTo>
                  <a:pt x="4482" y="22708"/>
                </a:lnTo>
                <a:lnTo>
                  <a:pt x="4601" y="22827"/>
                </a:lnTo>
                <a:lnTo>
                  <a:pt x="4661" y="22947"/>
                </a:lnTo>
                <a:lnTo>
                  <a:pt x="4840" y="23006"/>
                </a:lnTo>
                <a:lnTo>
                  <a:pt x="4960" y="23066"/>
                </a:lnTo>
                <a:lnTo>
                  <a:pt x="5079" y="23066"/>
                </a:lnTo>
                <a:lnTo>
                  <a:pt x="5199" y="23006"/>
                </a:lnTo>
                <a:lnTo>
                  <a:pt x="5378" y="22827"/>
                </a:lnTo>
                <a:lnTo>
                  <a:pt x="5497" y="22588"/>
                </a:lnTo>
                <a:lnTo>
                  <a:pt x="5557" y="22349"/>
                </a:lnTo>
                <a:lnTo>
                  <a:pt x="5497" y="22110"/>
                </a:lnTo>
                <a:lnTo>
                  <a:pt x="5318" y="21931"/>
                </a:lnTo>
                <a:lnTo>
                  <a:pt x="5199" y="21871"/>
                </a:lnTo>
                <a:close/>
                <a:moveTo>
                  <a:pt x="7171" y="24919"/>
                </a:moveTo>
                <a:lnTo>
                  <a:pt x="6932" y="25038"/>
                </a:lnTo>
                <a:lnTo>
                  <a:pt x="6812" y="25217"/>
                </a:lnTo>
                <a:lnTo>
                  <a:pt x="6752" y="25397"/>
                </a:lnTo>
                <a:lnTo>
                  <a:pt x="6752" y="25636"/>
                </a:lnTo>
                <a:lnTo>
                  <a:pt x="6812" y="25815"/>
                </a:lnTo>
                <a:lnTo>
                  <a:pt x="6932" y="25934"/>
                </a:lnTo>
                <a:lnTo>
                  <a:pt x="7111" y="25994"/>
                </a:lnTo>
                <a:lnTo>
                  <a:pt x="7350" y="25934"/>
                </a:lnTo>
                <a:lnTo>
                  <a:pt x="7469" y="25815"/>
                </a:lnTo>
                <a:lnTo>
                  <a:pt x="7529" y="25695"/>
                </a:lnTo>
                <a:lnTo>
                  <a:pt x="7589" y="25516"/>
                </a:lnTo>
                <a:lnTo>
                  <a:pt x="7589" y="25337"/>
                </a:lnTo>
                <a:lnTo>
                  <a:pt x="7529" y="25158"/>
                </a:lnTo>
                <a:lnTo>
                  <a:pt x="7469" y="25038"/>
                </a:lnTo>
                <a:lnTo>
                  <a:pt x="7350" y="24978"/>
                </a:lnTo>
                <a:lnTo>
                  <a:pt x="7171" y="24919"/>
                </a:lnTo>
                <a:close/>
                <a:moveTo>
                  <a:pt x="13684" y="25158"/>
                </a:moveTo>
                <a:lnTo>
                  <a:pt x="13445" y="25337"/>
                </a:lnTo>
                <a:lnTo>
                  <a:pt x="13266" y="25636"/>
                </a:lnTo>
                <a:lnTo>
                  <a:pt x="13206" y="25755"/>
                </a:lnTo>
                <a:lnTo>
                  <a:pt x="13266" y="25875"/>
                </a:lnTo>
                <a:lnTo>
                  <a:pt x="13325" y="25994"/>
                </a:lnTo>
                <a:lnTo>
                  <a:pt x="13564" y="25994"/>
                </a:lnTo>
                <a:lnTo>
                  <a:pt x="13744" y="25934"/>
                </a:lnTo>
                <a:lnTo>
                  <a:pt x="13863" y="25875"/>
                </a:lnTo>
                <a:lnTo>
                  <a:pt x="13983" y="25695"/>
                </a:lnTo>
                <a:lnTo>
                  <a:pt x="13983" y="25516"/>
                </a:lnTo>
                <a:lnTo>
                  <a:pt x="13983" y="25397"/>
                </a:lnTo>
                <a:lnTo>
                  <a:pt x="13923" y="25217"/>
                </a:lnTo>
                <a:lnTo>
                  <a:pt x="13803" y="25158"/>
                </a:lnTo>
                <a:close/>
                <a:moveTo>
                  <a:pt x="11114" y="25815"/>
                </a:moveTo>
                <a:lnTo>
                  <a:pt x="10875" y="25875"/>
                </a:lnTo>
                <a:lnTo>
                  <a:pt x="10756" y="25994"/>
                </a:lnTo>
                <a:lnTo>
                  <a:pt x="10636" y="26114"/>
                </a:lnTo>
                <a:lnTo>
                  <a:pt x="10577" y="26293"/>
                </a:lnTo>
                <a:lnTo>
                  <a:pt x="10577" y="26472"/>
                </a:lnTo>
                <a:lnTo>
                  <a:pt x="10577" y="26592"/>
                </a:lnTo>
                <a:lnTo>
                  <a:pt x="10696" y="26711"/>
                </a:lnTo>
                <a:lnTo>
                  <a:pt x="10875" y="26771"/>
                </a:lnTo>
                <a:lnTo>
                  <a:pt x="11114" y="26711"/>
                </a:lnTo>
                <a:lnTo>
                  <a:pt x="11234" y="26592"/>
                </a:lnTo>
                <a:lnTo>
                  <a:pt x="11354" y="26472"/>
                </a:lnTo>
                <a:lnTo>
                  <a:pt x="11413" y="26293"/>
                </a:lnTo>
                <a:lnTo>
                  <a:pt x="11413" y="26114"/>
                </a:lnTo>
                <a:lnTo>
                  <a:pt x="11413" y="25994"/>
                </a:lnTo>
                <a:lnTo>
                  <a:pt x="11294" y="25875"/>
                </a:lnTo>
                <a:lnTo>
                  <a:pt x="11114" y="25815"/>
                </a:lnTo>
                <a:close/>
                <a:moveTo>
                  <a:pt x="23364" y="26173"/>
                </a:moveTo>
                <a:lnTo>
                  <a:pt x="23245" y="26233"/>
                </a:lnTo>
                <a:lnTo>
                  <a:pt x="23125" y="26293"/>
                </a:lnTo>
                <a:lnTo>
                  <a:pt x="23066" y="26472"/>
                </a:lnTo>
                <a:lnTo>
                  <a:pt x="23066" y="26592"/>
                </a:lnTo>
                <a:lnTo>
                  <a:pt x="23066" y="26771"/>
                </a:lnTo>
                <a:lnTo>
                  <a:pt x="23185" y="26950"/>
                </a:lnTo>
                <a:lnTo>
                  <a:pt x="23364" y="27010"/>
                </a:lnTo>
                <a:lnTo>
                  <a:pt x="23484" y="27010"/>
                </a:lnTo>
                <a:lnTo>
                  <a:pt x="23663" y="26890"/>
                </a:lnTo>
                <a:lnTo>
                  <a:pt x="23723" y="26771"/>
                </a:lnTo>
                <a:lnTo>
                  <a:pt x="23842" y="26651"/>
                </a:lnTo>
                <a:lnTo>
                  <a:pt x="23842" y="26472"/>
                </a:lnTo>
                <a:lnTo>
                  <a:pt x="23783" y="26353"/>
                </a:lnTo>
                <a:lnTo>
                  <a:pt x="23663" y="26233"/>
                </a:lnTo>
                <a:lnTo>
                  <a:pt x="23484" y="26173"/>
                </a:lnTo>
                <a:close/>
                <a:moveTo>
                  <a:pt x="20795" y="26173"/>
                </a:moveTo>
                <a:lnTo>
                  <a:pt x="20675" y="26233"/>
                </a:lnTo>
                <a:lnTo>
                  <a:pt x="20556" y="26353"/>
                </a:lnTo>
                <a:lnTo>
                  <a:pt x="20436" y="26532"/>
                </a:lnTo>
                <a:lnTo>
                  <a:pt x="20377" y="26711"/>
                </a:lnTo>
                <a:lnTo>
                  <a:pt x="20436" y="26890"/>
                </a:lnTo>
                <a:lnTo>
                  <a:pt x="20496" y="27070"/>
                </a:lnTo>
                <a:lnTo>
                  <a:pt x="20616" y="27189"/>
                </a:lnTo>
                <a:lnTo>
                  <a:pt x="20914" y="27189"/>
                </a:lnTo>
                <a:lnTo>
                  <a:pt x="21034" y="27070"/>
                </a:lnTo>
                <a:lnTo>
                  <a:pt x="21094" y="26890"/>
                </a:lnTo>
                <a:lnTo>
                  <a:pt x="21153" y="26711"/>
                </a:lnTo>
                <a:lnTo>
                  <a:pt x="21153" y="26532"/>
                </a:lnTo>
                <a:lnTo>
                  <a:pt x="21034" y="26353"/>
                </a:lnTo>
                <a:lnTo>
                  <a:pt x="20914" y="26233"/>
                </a:lnTo>
                <a:lnTo>
                  <a:pt x="20795" y="26173"/>
                </a:lnTo>
                <a:close/>
                <a:moveTo>
                  <a:pt x="17329" y="27189"/>
                </a:moveTo>
                <a:lnTo>
                  <a:pt x="17090" y="27249"/>
                </a:lnTo>
                <a:lnTo>
                  <a:pt x="16971" y="27369"/>
                </a:lnTo>
                <a:lnTo>
                  <a:pt x="16851" y="27488"/>
                </a:lnTo>
                <a:lnTo>
                  <a:pt x="16731" y="27667"/>
                </a:lnTo>
                <a:lnTo>
                  <a:pt x="16731" y="27847"/>
                </a:lnTo>
                <a:lnTo>
                  <a:pt x="16791" y="28026"/>
                </a:lnTo>
                <a:lnTo>
                  <a:pt x="16911" y="28145"/>
                </a:lnTo>
                <a:lnTo>
                  <a:pt x="17090" y="28265"/>
                </a:lnTo>
                <a:lnTo>
                  <a:pt x="17329" y="28205"/>
                </a:lnTo>
                <a:lnTo>
                  <a:pt x="17508" y="28145"/>
                </a:lnTo>
                <a:lnTo>
                  <a:pt x="17628" y="27966"/>
                </a:lnTo>
                <a:lnTo>
                  <a:pt x="17688" y="27787"/>
                </a:lnTo>
                <a:lnTo>
                  <a:pt x="17688" y="27548"/>
                </a:lnTo>
                <a:lnTo>
                  <a:pt x="17628" y="27369"/>
                </a:lnTo>
                <a:lnTo>
                  <a:pt x="17508" y="27249"/>
                </a:lnTo>
                <a:lnTo>
                  <a:pt x="17329" y="27189"/>
                </a:lnTo>
                <a:close/>
                <a:moveTo>
                  <a:pt x="13624" y="27309"/>
                </a:moveTo>
                <a:lnTo>
                  <a:pt x="13445" y="27369"/>
                </a:lnTo>
                <a:lnTo>
                  <a:pt x="13325" y="27488"/>
                </a:lnTo>
                <a:lnTo>
                  <a:pt x="13266" y="27667"/>
                </a:lnTo>
                <a:lnTo>
                  <a:pt x="13206" y="27847"/>
                </a:lnTo>
                <a:lnTo>
                  <a:pt x="13206" y="28026"/>
                </a:lnTo>
                <a:lnTo>
                  <a:pt x="13266" y="28205"/>
                </a:lnTo>
                <a:lnTo>
                  <a:pt x="13385" y="28265"/>
                </a:lnTo>
                <a:lnTo>
                  <a:pt x="13505" y="28325"/>
                </a:lnTo>
                <a:lnTo>
                  <a:pt x="13744" y="28325"/>
                </a:lnTo>
                <a:lnTo>
                  <a:pt x="13863" y="28145"/>
                </a:lnTo>
                <a:lnTo>
                  <a:pt x="13983" y="28026"/>
                </a:lnTo>
                <a:lnTo>
                  <a:pt x="14043" y="27787"/>
                </a:lnTo>
                <a:lnTo>
                  <a:pt x="14043" y="27608"/>
                </a:lnTo>
                <a:lnTo>
                  <a:pt x="13923" y="27428"/>
                </a:lnTo>
                <a:lnTo>
                  <a:pt x="13803" y="27309"/>
                </a:lnTo>
                <a:close/>
                <a:moveTo>
                  <a:pt x="9202" y="27369"/>
                </a:moveTo>
                <a:lnTo>
                  <a:pt x="8963" y="27428"/>
                </a:lnTo>
                <a:lnTo>
                  <a:pt x="8784" y="27548"/>
                </a:lnTo>
                <a:lnTo>
                  <a:pt x="8605" y="27727"/>
                </a:lnTo>
                <a:lnTo>
                  <a:pt x="8545" y="27966"/>
                </a:lnTo>
                <a:lnTo>
                  <a:pt x="8545" y="28205"/>
                </a:lnTo>
                <a:lnTo>
                  <a:pt x="8605" y="28384"/>
                </a:lnTo>
                <a:lnTo>
                  <a:pt x="8724" y="28504"/>
                </a:lnTo>
                <a:lnTo>
                  <a:pt x="8963" y="28564"/>
                </a:lnTo>
                <a:lnTo>
                  <a:pt x="9202" y="28504"/>
                </a:lnTo>
                <a:lnTo>
                  <a:pt x="9382" y="28384"/>
                </a:lnTo>
                <a:lnTo>
                  <a:pt x="9561" y="28205"/>
                </a:lnTo>
                <a:lnTo>
                  <a:pt x="9621" y="27966"/>
                </a:lnTo>
                <a:lnTo>
                  <a:pt x="9621" y="27727"/>
                </a:lnTo>
                <a:lnTo>
                  <a:pt x="9561" y="27548"/>
                </a:lnTo>
                <a:lnTo>
                  <a:pt x="9441" y="27428"/>
                </a:lnTo>
                <a:lnTo>
                  <a:pt x="9202" y="27369"/>
                </a:lnTo>
                <a:close/>
                <a:moveTo>
                  <a:pt x="18763" y="28504"/>
                </a:moveTo>
                <a:lnTo>
                  <a:pt x="18644" y="28623"/>
                </a:lnTo>
                <a:lnTo>
                  <a:pt x="18524" y="28743"/>
                </a:lnTo>
                <a:lnTo>
                  <a:pt x="18464" y="28922"/>
                </a:lnTo>
                <a:lnTo>
                  <a:pt x="18464" y="29101"/>
                </a:lnTo>
                <a:lnTo>
                  <a:pt x="18524" y="29221"/>
                </a:lnTo>
                <a:lnTo>
                  <a:pt x="18644" y="29340"/>
                </a:lnTo>
                <a:lnTo>
                  <a:pt x="19002" y="29340"/>
                </a:lnTo>
                <a:lnTo>
                  <a:pt x="19122" y="29221"/>
                </a:lnTo>
                <a:lnTo>
                  <a:pt x="19241" y="29101"/>
                </a:lnTo>
                <a:lnTo>
                  <a:pt x="19301" y="28922"/>
                </a:lnTo>
                <a:lnTo>
                  <a:pt x="19301" y="28743"/>
                </a:lnTo>
                <a:lnTo>
                  <a:pt x="19241" y="28623"/>
                </a:lnTo>
                <a:lnTo>
                  <a:pt x="19122" y="28504"/>
                </a:lnTo>
                <a:close/>
                <a:moveTo>
                  <a:pt x="20556" y="1196"/>
                </a:moveTo>
                <a:lnTo>
                  <a:pt x="21153" y="1255"/>
                </a:lnTo>
                <a:lnTo>
                  <a:pt x="22289" y="1375"/>
                </a:lnTo>
                <a:lnTo>
                  <a:pt x="23424" y="1614"/>
                </a:lnTo>
                <a:lnTo>
                  <a:pt x="24500" y="1973"/>
                </a:lnTo>
                <a:lnTo>
                  <a:pt x="23603" y="2929"/>
                </a:lnTo>
                <a:lnTo>
                  <a:pt x="23066" y="3526"/>
                </a:lnTo>
                <a:lnTo>
                  <a:pt x="22886" y="3765"/>
                </a:lnTo>
                <a:lnTo>
                  <a:pt x="22886" y="3885"/>
                </a:lnTo>
                <a:lnTo>
                  <a:pt x="23006" y="3885"/>
                </a:lnTo>
                <a:lnTo>
                  <a:pt x="23125" y="3765"/>
                </a:lnTo>
                <a:lnTo>
                  <a:pt x="23603" y="3407"/>
                </a:lnTo>
                <a:lnTo>
                  <a:pt x="24380" y="2809"/>
                </a:lnTo>
                <a:lnTo>
                  <a:pt x="24918" y="2510"/>
                </a:lnTo>
                <a:lnTo>
                  <a:pt x="25157" y="2391"/>
                </a:lnTo>
                <a:lnTo>
                  <a:pt x="25336" y="2391"/>
                </a:lnTo>
                <a:lnTo>
                  <a:pt x="25516" y="2451"/>
                </a:lnTo>
                <a:lnTo>
                  <a:pt x="25755" y="2510"/>
                </a:lnTo>
                <a:lnTo>
                  <a:pt x="26352" y="2869"/>
                </a:lnTo>
                <a:lnTo>
                  <a:pt x="27368" y="3407"/>
                </a:lnTo>
                <a:lnTo>
                  <a:pt x="28324" y="4064"/>
                </a:lnTo>
                <a:lnTo>
                  <a:pt x="29280" y="4721"/>
                </a:lnTo>
                <a:lnTo>
                  <a:pt x="30176" y="5438"/>
                </a:lnTo>
                <a:lnTo>
                  <a:pt x="30953" y="6155"/>
                </a:lnTo>
                <a:lnTo>
                  <a:pt x="31670" y="6932"/>
                </a:lnTo>
                <a:lnTo>
                  <a:pt x="32268" y="7769"/>
                </a:lnTo>
                <a:lnTo>
                  <a:pt x="32806" y="8665"/>
                </a:lnTo>
                <a:lnTo>
                  <a:pt x="33224" y="9561"/>
                </a:lnTo>
                <a:lnTo>
                  <a:pt x="33582" y="10518"/>
                </a:lnTo>
                <a:lnTo>
                  <a:pt x="33822" y="11533"/>
                </a:lnTo>
                <a:lnTo>
                  <a:pt x="33881" y="12609"/>
                </a:lnTo>
                <a:lnTo>
                  <a:pt x="33941" y="13804"/>
                </a:lnTo>
                <a:lnTo>
                  <a:pt x="33822" y="14939"/>
                </a:lnTo>
                <a:lnTo>
                  <a:pt x="33642" y="16075"/>
                </a:lnTo>
                <a:lnTo>
                  <a:pt x="33343" y="17210"/>
                </a:lnTo>
                <a:lnTo>
                  <a:pt x="32985" y="18345"/>
                </a:lnTo>
                <a:lnTo>
                  <a:pt x="32567" y="19421"/>
                </a:lnTo>
                <a:lnTo>
                  <a:pt x="32029" y="20497"/>
                </a:lnTo>
                <a:lnTo>
                  <a:pt x="31491" y="21572"/>
                </a:lnTo>
                <a:lnTo>
                  <a:pt x="30834" y="22528"/>
                </a:lnTo>
                <a:lnTo>
                  <a:pt x="30117" y="23484"/>
                </a:lnTo>
                <a:lnTo>
                  <a:pt x="29340" y="24440"/>
                </a:lnTo>
                <a:lnTo>
                  <a:pt x="28563" y="25277"/>
                </a:lnTo>
                <a:lnTo>
                  <a:pt x="27726" y="26114"/>
                </a:lnTo>
                <a:lnTo>
                  <a:pt x="26830" y="26831"/>
                </a:lnTo>
                <a:lnTo>
                  <a:pt x="25874" y="27548"/>
                </a:lnTo>
                <a:lnTo>
                  <a:pt x="24918" y="28145"/>
                </a:lnTo>
                <a:lnTo>
                  <a:pt x="23783" y="28803"/>
                </a:lnTo>
                <a:lnTo>
                  <a:pt x="22588" y="29281"/>
                </a:lnTo>
                <a:lnTo>
                  <a:pt x="21392" y="29699"/>
                </a:lnTo>
                <a:lnTo>
                  <a:pt x="20197" y="30057"/>
                </a:lnTo>
                <a:lnTo>
                  <a:pt x="18942" y="30297"/>
                </a:lnTo>
                <a:lnTo>
                  <a:pt x="17688" y="30416"/>
                </a:lnTo>
                <a:lnTo>
                  <a:pt x="16373" y="30476"/>
                </a:lnTo>
                <a:lnTo>
                  <a:pt x="15118" y="30416"/>
                </a:lnTo>
                <a:lnTo>
                  <a:pt x="15357" y="30416"/>
                </a:lnTo>
                <a:lnTo>
                  <a:pt x="15477" y="30297"/>
                </a:lnTo>
                <a:lnTo>
                  <a:pt x="15656" y="30057"/>
                </a:lnTo>
                <a:lnTo>
                  <a:pt x="15775" y="29699"/>
                </a:lnTo>
                <a:lnTo>
                  <a:pt x="15835" y="29520"/>
                </a:lnTo>
                <a:lnTo>
                  <a:pt x="15775" y="29340"/>
                </a:lnTo>
                <a:lnTo>
                  <a:pt x="15716" y="29221"/>
                </a:lnTo>
                <a:lnTo>
                  <a:pt x="15656" y="29101"/>
                </a:lnTo>
                <a:lnTo>
                  <a:pt x="15297" y="29101"/>
                </a:lnTo>
                <a:lnTo>
                  <a:pt x="15058" y="29161"/>
                </a:lnTo>
                <a:lnTo>
                  <a:pt x="14879" y="29400"/>
                </a:lnTo>
                <a:lnTo>
                  <a:pt x="14760" y="29639"/>
                </a:lnTo>
                <a:lnTo>
                  <a:pt x="14760" y="29818"/>
                </a:lnTo>
                <a:lnTo>
                  <a:pt x="14879" y="30117"/>
                </a:lnTo>
                <a:lnTo>
                  <a:pt x="14999" y="30297"/>
                </a:lnTo>
                <a:lnTo>
                  <a:pt x="15054" y="30407"/>
                </a:lnTo>
                <a:lnTo>
                  <a:pt x="15054" y="30407"/>
                </a:lnTo>
                <a:lnTo>
                  <a:pt x="13863" y="30237"/>
                </a:lnTo>
                <a:lnTo>
                  <a:pt x="12608" y="29998"/>
                </a:lnTo>
                <a:lnTo>
                  <a:pt x="11413" y="29699"/>
                </a:lnTo>
                <a:lnTo>
                  <a:pt x="10218" y="29221"/>
                </a:lnTo>
                <a:lnTo>
                  <a:pt x="9023" y="28683"/>
                </a:lnTo>
                <a:lnTo>
                  <a:pt x="7947" y="28086"/>
                </a:lnTo>
                <a:lnTo>
                  <a:pt x="6872" y="27369"/>
                </a:lnTo>
                <a:lnTo>
                  <a:pt x="5856" y="26592"/>
                </a:lnTo>
                <a:lnTo>
                  <a:pt x="5019" y="25815"/>
                </a:lnTo>
                <a:lnTo>
                  <a:pt x="4243" y="24978"/>
                </a:lnTo>
                <a:lnTo>
                  <a:pt x="3526" y="24022"/>
                </a:lnTo>
                <a:lnTo>
                  <a:pt x="2928" y="23066"/>
                </a:lnTo>
                <a:lnTo>
                  <a:pt x="2330" y="22050"/>
                </a:lnTo>
                <a:lnTo>
                  <a:pt x="1852" y="20915"/>
                </a:lnTo>
                <a:lnTo>
                  <a:pt x="1494" y="19839"/>
                </a:lnTo>
                <a:lnTo>
                  <a:pt x="1613" y="19720"/>
                </a:lnTo>
                <a:lnTo>
                  <a:pt x="1733" y="19600"/>
                </a:lnTo>
                <a:lnTo>
                  <a:pt x="1793" y="19481"/>
                </a:lnTo>
                <a:lnTo>
                  <a:pt x="1852" y="19302"/>
                </a:lnTo>
                <a:lnTo>
                  <a:pt x="1733" y="19063"/>
                </a:lnTo>
                <a:lnTo>
                  <a:pt x="1554" y="18824"/>
                </a:lnTo>
                <a:lnTo>
                  <a:pt x="1315" y="18525"/>
                </a:lnTo>
                <a:lnTo>
                  <a:pt x="1135" y="18226"/>
                </a:lnTo>
                <a:lnTo>
                  <a:pt x="1076" y="17927"/>
                </a:lnTo>
                <a:lnTo>
                  <a:pt x="1016" y="17628"/>
                </a:lnTo>
                <a:lnTo>
                  <a:pt x="1016" y="16971"/>
                </a:lnTo>
                <a:lnTo>
                  <a:pt x="1076" y="15656"/>
                </a:lnTo>
                <a:lnTo>
                  <a:pt x="1135" y="14999"/>
                </a:lnTo>
                <a:lnTo>
                  <a:pt x="1255" y="14342"/>
                </a:lnTo>
                <a:lnTo>
                  <a:pt x="1434" y="13744"/>
                </a:lnTo>
                <a:lnTo>
                  <a:pt x="1613" y="13087"/>
                </a:lnTo>
                <a:lnTo>
                  <a:pt x="2091" y="11892"/>
                </a:lnTo>
                <a:lnTo>
                  <a:pt x="2689" y="10697"/>
                </a:lnTo>
                <a:lnTo>
                  <a:pt x="2868" y="10876"/>
                </a:lnTo>
                <a:lnTo>
                  <a:pt x="3048" y="10876"/>
                </a:lnTo>
                <a:lnTo>
                  <a:pt x="3227" y="10816"/>
                </a:lnTo>
                <a:lnTo>
                  <a:pt x="3346" y="10637"/>
                </a:lnTo>
                <a:lnTo>
                  <a:pt x="3406" y="10458"/>
                </a:lnTo>
                <a:lnTo>
                  <a:pt x="3406" y="10279"/>
                </a:lnTo>
                <a:lnTo>
                  <a:pt x="3287" y="10099"/>
                </a:lnTo>
                <a:lnTo>
                  <a:pt x="3107" y="9980"/>
                </a:lnTo>
                <a:lnTo>
                  <a:pt x="3884" y="8844"/>
                </a:lnTo>
                <a:lnTo>
                  <a:pt x="4780" y="7709"/>
                </a:lnTo>
                <a:lnTo>
                  <a:pt x="5677" y="6633"/>
                </a:lnTo>
                <a:lnTo>
                  <a:pt x="6752" y="5618"/>
                </a:lnTo>
                <a:lnTo>
                  <a:pt x="7828" y="4721"/>
                </a:lnTo>
                <a:lnTo>
                  <a:pt x="8963" y="3885"/>
                </a:lnTo>
                <a:lnTo>
                  <a:pt x="10158" y="3108"/>
                </a:lnTo>
                <a:lnTo>
                  <a:pt x="11473" y="2510"/>
                </a:lnTo>
                <a:lnTo>
                  <a:pt x="12668" y="1973"/>
                </a:lnTo>
                <a:lnTo>
                  <a:pt x="13983" y="1614"/>
                </a:lnTo>
                <a:lnTo>
                  <a:pt x="14640" y="1435"/>
                </a:lnTo>
                <a:lnTo>
                  <a:pt x="15297" y="1375"/>
                </a:lnTo>
                <a:lnTo>
                  <a:pt x="15955" y="1315"/>
                </a:lnTo>
                <a:lnTo>
                  <a:pt x="16612" y="1255"/>
                </a:lnTo>
                <a:lnTo>
                  <a:pt x="17688" y="1435"/>
                </a:lnTo>
                <a:lnTo>
                  <a:pt x="19480" y="1853"/>
                </a:lnTo>
                <a:lnTo>
                  <a:pt x="21094" y="2271"/>
                </a:lnTo>
                <a:lnTo>
                  <a:pt x="21631" y="2451"/>
                </a:lnTo>
                <a:lnTo>
                  <a:pt x="21751" y="2510"/>
                </a:lnTo>
                <a:lnTo>
                  <a:pt x="21751" y="2570"/>
                </a:lnTo>
                <a:lnTo>
                  <a:pt x="21811" y="2451"/>
                </a:lnTo>
                <a:lnTo>
                  <a:pt x="21751" y="2391"/>
                </a:lnTo>
                <a:lnTo>
                  <a:pt x="21631" y="2212"/>
                </a:lnTo>
                <a:lnTo>
                  <a:pt x="21392" y="1973"/>
                </a:lnTo>
                <a:lnTo>
                  <a:pt x="21034" y="1793"/>
                </a:lnTo>
                <a:lnTo>
                  <a:pt x="20377" y="1435"/>
                </a:lnTo>
                <a:lnTo>
                  <a:pt x="19958" y="1255"/>
                </a:lnTo>
                <a:lnTo>
                  <a:pt x="20556" y="1196"/>
                </a:lnTo>
                <a:close/>
                <a:moveTo>
                  <a:pt x="20974" y="1"/>
                </a:moveTo>
                <a:lnTo>
                  <a:pt x="20377" y="60"/>
                </a:lnTo>
                <a:lnTo>
                  <a:pt x="19779" y="180"/>
                </a:lnTo>
                <a:lnTo>
                  <a:pt x="18644" y="359"/>
                </a:lnTo>
                <a:lnTo>
                  <a:pt x="17568" y="479"/>
                </a:lnTo>
                <a:lnTo>
                  <a:pt x="16373" y="538"/>
                </a:lnTo>
                <a:lnTo>
                  <a:pt x="15178" y="538"/>
                </a:lnTo>
                <a:lnTo>
                  <a:pt x="14580" y="598"/>
                </a:lnTo>
                <a:lnTo>
                  <a:pt x="13983" y="658"/>
                </a:lnTo>
                <a:lnTo>
                  <a:pt x="13385" y="777"/>
                </a:lnTo>
                <a:lnTo>
                  <a:pt x="12728" y="957"/>
                </a:lnTo>
                <a:lnTo>
                  <a:pt x="11473" y="1435"/>
                </a:lnTo>
                <a:lnTo>
                  <a:pt x="10218" y="2032"/>
                </a:lnTo>
                <a:lnTo>
                  <a:pt x="9023" y="2690"/>
                </a:lnTo>
                <a:lnTo>
                  <a:pt x="7888" y="3466"/>
                </a:lnTo>
                <a:lnTo>
                  <a:pt x="6872" y="4303"/>
                </a:lnTo>
                <a:lnTo>
                  <a:pt x="5856" y="5140"/>
                </a:lnTo>
                <a:lnTo>
                  <a:pt x="4900" y="6096"/>
                </a:lnTo>
                <a:lnTo>
                  <a:pt x="4004" y="7052"/>
                </a:lnTo>
                <a:lnTo>
                  <a:pt x="3167" y="8127"/>
                </a:lnTo>
                <a:lnTo>
                  <a:pt x="2390" y="9203"/>
                </a:lnTo>
                <a:lnTo>
                  <a:pt x="1733" y="10338"/>
                </a:lnTo>
                <a:lnTo>
                  <a:pt x="1135" y="11533"/>
                </a:lnTo>
                <a:lnTo>
                  <a:pt x="657" y="12788"/>
                </a:lnTo>
                <a:lnTo>
                  <a:pt x="299" y="14043"/>
                </a:lnTo>
                <a:lnTo>
                  <a:pt x="60" y="15298"/>
                </a:lnTo>
                <a:lnTo>
                  <a:pt x="0" y="16613"/>
                </a:lnTo>
                <a:lnTo>
                  <a:pt x="60" y="17867"/>
                </a:lnTo>
                <a:lnTo>
                  <a:pt x="239" y="19063"/>
                </a:lnTo>
                <a:lnTo>
                  <a:pt x="478" y="20317"/>
                </a:lnTo>
                <a:lnTo>
                  <a:pt x="896" y="21512"/>
                </a:lnTo>
                <a:lnTo>
                  <a:pt x="1374" y="22648"/>
                </a:lnTo>
                <a:lnTo>
                  <a:pt x="2032" y="23723"/>
                </a:lnTo>
                <a:lnTo>
                  <a:pt x="2689" y="24799"/>
                </a:lnTo>
                <a:lnTo>
                  <a:pt x="3466" y="25815"/>
                </a:lnTo>
                <a:lnTo>
                  <a:pt x="4362" y="26771"/>
                </a:lnTo>
                <a:lnTo>
                  <a:pt x="5318" y="27608"/>
                </a:lnTo>
                <a:lnTo>
                  <a:pt x="6334" y="28444"/>
                </a:lnTo>
                <a:lnTo>
                  <a:pt x="7469" y="29161"/>
                </a:lnTo>
                <a:lnTo>
                  <a:pt x="8545" y="29759"/>
                </a:lnTo>
                <a:lnTo>
                  <a:pt x="9680" y="30297"/>
                </a:lnTo>
                <a:lnTo>
                  <a:pt x="10875" y="30715"/>
                </a:lnTo>
                <a:lnTo>
                  <a:pt x="12071" y="31073"/>
                </a:lnTo>
                <a:lnTo>
                  <a:pt x="13266" y="31312"/>
                </a:lnTo>
                <a:lnTo>
                  <a:pt x="14521" y="31492"/>
                </a:lnTo>
                <a:lnTo>
                  <a:pt x="15716" y="31611"/>
                </a:lnTo>
                <a:lnTo>
                  <a:pt x="16971" y="31611"/>
                </a:lnTo>
                <a:lnTo>
                  <a:pt x="18225" y="31492"/>
                </a:lnTo>
                <a:lnTo>
                  <a:pt x="19420" y="31372"/>
                </a:lnTo>
                <a:lnTo>
                  <a:pt x="20616" y="31073"/>
                </a:lnTo>
                <a:lnTo>
                  <a:pt x="21811" y="30775"/>
                </a:lnTo>
                <a:lnTo>
                  <a:pt x="23006" y="30356"/>
                </a:lnTo>
                <a:lnTo>
                  <a:pt x="24141" y="29818"/>
                </a:lnTo>
                <a:lnTo>
                  <a:pt x="25277" y="29221"/>
                </a:lnTo>
                <a:lnTo>
                  <a:pt x="26352" y="28564"/>
                </a:lnTo>
                <a:lnTo>
                  <a:pt x="27428" y="27787"/>
                </a:lnTo>
                <a:lnTo>
                  <a:pt x="28444" y="26890"/>
                </a:lnTo>
                <a:lnTo>
                  <a:pt x="29459" y="25875"/>
                </a:lnTo>
                <a:lnTo>
                  <a:pt x="30415" y="24799"/>
                </a:lnTo>
                <a:lnTo>
                  <a:pt x="31372" y="23664"/>
                </a:lnTo>
                <a:lnTo>
                  <a:pt x="32148" y="22469"/>
                </a:lnTo>
                <a:lnTo>
                  <a:pt x="32925" y="21154"/>
                </a:lnTo>
                <a:lnTo>
                  <a:pt x="33582" y="19899"/>
                </a:lnTo>
                <a:lnTo>
                  <a:pt x="34120" y="18525"/>
                </a:lnTo>
                <a:lnTo>
                  <a:pt x="34598" y="17150"/>
                </a:lnTo>
                <a:lnTo>
                  <a:pt x="34897" y="15776"/>
                </a:lnTo>
                <a:lnTo>
                  <a:pt x="35076" y="14342"/>
                </a:lnTo>
                <a:lnTo>
                  <a:pt x="35136" y="13625"/>
                </a:lnTo>
                <a:lnTo>
                  <a:pt x="35136" y="12967"/>
                </a:lnTo>
                <a:lnTo>
                  <a:pt x="35136" y="12250"/>
                </a:lnTo>
                <a:lnTo>
                  <a:pt x="35076" y="11533"/>
                </a:lnTo>
                <a:lnTo>
                  <a:pt x="34957" y="10876"/>
                </a:lnTo>
                <a:lnTo>
                  <a:pt x="34778" y="10159"/>
                </a:lnTo>
                <a:lnTo>
                  <a:pt x="34598" y="9502"/>
                </a:lnTo>
                <a:lnTo>
                  <a:pt x="34359" y="8785"/>
                </a:lnTo>
                <a:lnTo>
                  <a:pt x="34061" y="8247"/>
                </a:lnTo>
                <a:lnTo>
                  <a:pt x="33822" y="7649"/>
                </a:lnTo>
                <a:lnTo>
                  <a:pt x="33463" y="7111"/>
                </a:lnTo>
                <a:lnTo>
                  <a:pt x="33104" y="6574"/>
                </a:lnTo>
                <a:lnTo>
                  <a:pt x="32268" y="5618"/>
                </a:lnTo>
                <a:lnTo>
                  <a:pt x="31312" y="4721"/>
                </a:lnTo>
                <a:lnTo>
                  <a:pt x="30296" y="3885"/>
                </a:lnTo>
                <a:lnTo>
                  <a:pt x="29220" y="3108"/>
                </a:lnTo>
                <a:lnTo>
                  <a:pt x="28145" y="2391"/>
                </a:lnTo>
                <a:lnTo>
                  <a:pt x="27069" y="1793"/>
                </a:lnTo>
                <a:lnTo>
                  <a:pt x="25934" y="1196"/>
                </a:lnTo>
                <a:lnTo>
                  <a:pt x="24739" y="718"/>
                </a:lnTo>
                <a:lnTo>
                  <a:pt x="23484" y="359"/>
                </a:lnTo>
                <a:lnTo>
                  <a:pt x="22827" y="180"/>
                </a:lnTo>
                <a:lnTo>
                  <a:pt x="22229" y="60"/>
                </a:lnTo>
                <a:lnTo>
                  <a:pt x="21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313" name="Google Shape;313;p12"/>
          <p:cNvSpPr/>
          <p:nvPr/>
        </p:nvSpPr>
        <p:spPr>
          <a:xfrm rot="1151678">
            <a:off x="8450738" y="3960294"/>
            <a:ext cx="326039" cy="573820"/>
          </a:xfrm>
          <a:custGeom>
            <a:avLst/>
            <a:gdLst/>
            <a:ahLst/>
            <a:cxnLst/>
            <a:rect l="l" t="t" r="r" b="b"/>
            <a:pathLst>
              <a:path w="14940" h="26294" extrusionOk="0">
                <a:moveTo>
                  <a:pt x="4483" y="14880"/>
                </a:moveTo>
                <a:lnTo>
                  <a:pt x="5140" y="14940"/>
                </a:lnTo>
                <a:lnTo>
                  <a:pt x="5498" y="14999"/>
                </a:lnTo>
                <a:lnTo>
                  <a:pt x="5797" y="15059"/>
                </a:lnTo>
                <a:lnTo>
                  <a:pt x="6454" y="15358"/>
                </a:lnTo>
                <a:lnTo>
                  <a:pt x="7052" y="15657"/>
                </a:lnTo>
                <a:lnTo>
                  <a:pt x="7650" y="15896"/>
                </a:lnTo>
                <a:lnTo>
                  <a:pt x="8128" y="16015"/>
                </a:lnTo>
                <a:lnTo>
                  <a:pt x="8665" y="16015"/>
                </a:lnTo>
                <a:lnTo>
                  <a:pt x="8785" y="15896"/>
                </a:lnTo>
                <a:lnTo>
                  <a:pt x="8964" y="15716"/>
                </a:lnTo>
                <a:lnTo>
                  <a:pt x="9084" y="15537"/>
                </a:lnTo>
                <a:lnTo>
                  <a:pt x="9263" y="15418"/>
                </a:lnTo>
                <a:lnTo>
                  <a:pt x="9861" y="15298"/>
                </a:lnTo>
                <a:lnTo>
                  <a:pt x="10458" y="15298"/>
                </a:lnTo>
                <a:lnTo>
                  <a:pt x="11115" y="15358"/>
                </a:lnTo>
                <a:lnTo>
                  <a:pt x="11773" y="15597"/>
                </a:lnTo>
                <a:lnTo>
                  <a:pt x="12370" y="15836"/>
                </a:lnTo>
                <a:lnTo>
                  <a:pt x="12908" y="16194"/>
                </a:lnTo>
                <a:lnTo>
                  <a:pt x="13326" y="16613"/>
                </a:lnTo>
                <a:lnTo>
                  <a:pt x="13685" y="17091"/>
                </a:lnTo>
                <a:lnTo>
                  <a:pt x="13924" y="17629"/>
                </a:lnTo>
                <a:lnTo>
                  <a:pt x="14043" y="18166"/>
                </a:lnTo>
                <a:lnTo>
                  <a:pt x="14103" y="18764"/>
                </a:lnTo>
                <a:lnTo>
                  <a:pt x="14043" y="19361"/>
                </a:lnTo>
                <a:lnTo>
                  <a:pt x="13924" y="19899"/>
                </a:lnTo>
                <a:lnTo>
                  <a:pt x="13745" y="20497"/>
                </a:lnTo>
                <a:lnTo>
                  <a:pt x="13506" y="21035"/>
                </a:lnTo>
                <a:lnTo>
                  <a:pt x="13267" y="21513"/>
                </a:lnTo>
                <a:lnTo>
                  <a:pt x="12968" y="22050"/>
                </a:lnTo>
                <a:lnTo>
                  <a:pt x="12609" y="22588"/>
                </a:lnTo>
                <a:lnTo>
                  <a:pt x="12251" y="23007"/>
                </a:lnTo>
                <a:lnTo>
                  <a:pt x="11832" y="23425"/>
                </a:lnTo>
                <a:lnTo>
                  <a:pt x="11414" y="23843"/>
                </a:lnTo>
                <a:lnTo>
                  <a:pt x="10936" y="24202"/>
                </a:lnTo>
                <a:lnTo>
                  <a:pt x="10458" y="24441"/>
                </a:lnTo>
                <a:lnTo>
                  <a:pt x="9920" y="24739"/>
                </a:lnTo>
                <a:lnTo>
                  <a:pt x="9383" y="24919"/>
                </a:lnTo>
                <a:lnTo>
                  <a:pt x="8845" y="25098"/>
                </a:lnTo>
                <a:lnTo>
                  <a:pt x="8307" y="25158"/>
                </a:lnTo>
                <a:lnTo>
                  <a:pt x="7709" y="25217"/>
                </a:lnTo>
                <a:lnTo>
                  <a:pt x="7112" y="25217"/>
                </a:lnTo>
                <a:lnTo>
                  <a:pt x="6574" y="25158"/>
                </a:lnTo>
                <a:lnTo>
                  <a:pt x="5976" y="25038"/>
                </a:lnTo>
                <a:lnTo>
                  <a:pt x="5379" y="24919"/>
                </a:lnTo>
                <a:lnTo>
                  <a:pt x="4781" y="24680"/>
                </a:lnTo>
                <a:lnTo>
                  <a:pt x="4244" y="24381"/>
                </a:lnTo>
                <a:lnTo>
                  <a:pt x="3706" y="24082"/>
                </a:lnTo>
                <a:lnTo>
                  <a:pt x="3168" y="23724"/>
                </a:lnTo>
                <a:lnTo>
                  <a:pt x="2750" y="23365"/>
                </a:lnTo>
                <a:lnTo>
                  <a:pt x="2272" y="22947"/>
                </a:lnTo>
                <a:lnTo>
                  <a:pt x="1913" y="22469"/>
                </a:lnTo>
                <a:lnTo>
                  <a:pt x="1555" y="21991"/>
                </a:lnTo>
                <a:lnTo>
                  <a:pt x="1256" y="21513"/>
                </a:lnTo>
                <a:lnTo>
                  <a:pt x="1017" y="20975"/>
                </a:lnTo>
                <a:lnTo>
                  <a:pt x="897" y="20377"/>
                </a:lnTo>
                <a:lnTo>
                  <a:pt x="778" y="19839"/>
                </a:lnTo>
                <a:lnTo>
                  <a:pt x="778" y="19242"/>
                </a:lnTo>
                <a:lnTo>
                  <a:pt x="778" y="18644"/>
                </a:lnTo>
                <a:lnTo>
                  <a:pt x="957" y="17987"/>
                </a:lnTo>
                <a:lnTo>
                  <a:pt x="1136" y="17390"/>
                </a:lnTo>
                <a:lnTo>
                  <a:pt x="1435" y="16792"/>
                </a:lnTo>
                <a:lnTo>
                  <a:pt x="1794" y="16314"/>
                </a:lnTo>
                <a:lnTo>
                  <a:pt x="2272" y="15836"/>
                </a:lnTo>
                <a:lnTo>
                  <a:pt x="2750" y="15477"/>
                </a:lnTo>
                <a:lnTo>
                  <a:pt x="3287" y="15179"/>
                </a:lnTo>
                <a:lnTo>
                  <a:pt x="3885" y="14999"/>
                </a:lnTo>
                <a:lnTo>
                  <a:pt x="4483" y="14880"/>
                </a:lnTo>
                <a:close/>
                <a:moveTo>
                  <a:pt x="12848" y="1"/>
                </a:moveTo>
                <a:lnTo>
                  <a:pt x="12789" y="61"/>
                </a:lnTo>
                <a:lnTo>
                  <a:pt x="12609" y="180"/>
                </a:lnTo>
                <a:lnTo>
                  <a:pt x="12370" y="479"/>
                </a:lnTo>
                <a:lnTo>
                  <a:pt x="12131" y="837"/>
                </a:lnTo>
                <a:lnTo>
                  <a:pt x="11534" y="1793"/>
                </a:lnTo>
                <a:lnTo>
                  <a:pt x="10936" y="2989"/>
                </a:lnTo>
                <a:lnTo>
                  <a:pt x="9801" y="5379"/>
                </a:lnTo>
                <a:lnTo>
                  <a:pt x="9203" y="6753"/>
                </a:lnTo>
                <a:lnTo>
                  <a:pt x="8546" y="8785"/>
                </a:lnTo>
                <a:lnTo>
                  <a:pt x="8307" y="9801"/>
                </a:lnTo>
                <a:lnTo>
                  <a:pt x="8008" y="10816"/>
                </a:lnTo>
                <a:lnTo>
                  <a:pt x="7829" y="11892"/>
                </a:lnTo>
                <a:lnTo>
                  <a:pt x="7709" y="12908"/>
                </a:lnTo>
                <a:lnTo>
                  <a:pt x="7590" y="13983"/>
                </a:lnTo>
                <a:lnTo>
                  <a:pt x="7650" y="15059"/>
                </a:lnTo>
                <a:lnTo>
                  <a:pt x="7650" y="15059"/>
                </a:lnTo>
                <a:lnTo>
                  <a:pt x="6933" y="14641"/>
                </a:lnTo>
                <a:lnTo>
                  <a:pt x="6215" y="14342"/>
                </a:lnTo>
                <a:lnTo>
                  <a:pt x="5498" y="14163"/>
                </a:lnTo>
                <a:lnTo>
                  <a:pt x="4841" y="14103"/>
                </a:lnTo>
                <a:lnTo>
                  <a:pt x="4124" y="14163"/>
                </a:lnTo>
                <a:lnTo>
                  <a:pt x="3526" y="14282"/>
                </a:lnTo>
                <a:lnTo>
                  <a:pt x="2869" y="14521"/>
                </a:lnTo>
                <a:lnTo>
                  <a:pt x="2331" y="14820"/>
                </a:lnTo>
                <a:lnTo>
                  <a:pt x="1794" y="15238"/>
                </a:lnTo>
                <a:lnTo>
                  <a:pt x="1316" y="15716"/>
                </a:lnTo>
                <a:lnTo>
                  <a:pt x="897" y="16254"/>
                </a:lnTo>
                <a:lnTo>
                  <a:pt x="539" y="16852"/>
                </a:lnTo>
                <a:lnTo>
                  <a:pt x="300" y="17509"/>
                </a:lnTo>
                <a:lnTo>
                  <a:pt x="61" y="18226"/>
                </a:lnTo>
                <a:lnTo>
                  <a:pt x="1" y="19003"/>
                </a:lnTo>
                <a:lnTo>
                  <a:pt x="1" y="19780"/>
                </a:lnTo>
                <a:lnTo>
                  <a:pt x="120" y="20557"/>
                </a:lnTo>
                <a:lnTo>
                  <a:pt x="300" y="21214"/>
                </a:lnTo>
                <a:lnTo>
                  <a:pt x="539" y="21931"/>
                </a:lnTo>
                <a:lnTo>
                  <a:pt x="897" y="22528"/>
                </a:lnTo>
                <a:lnTo>
                  <a:pt x="1256" y="23126"/>
                </a:lnTo>
                <a:lnTo>
                  <a:pt x="1734" y="23724"/>
                </a:lnTo>
                <a:lnTo>
                  <a:pt x="2272" y="24202"/>
                </a:lnTo>
                <a:lnTo>
                  <a:pt x="2809" y="24680"/>
                </a:lnTo>
                <a:lnTo>
                  <a:pt x="3407" y="25098"/>
                </a:lnTo>
                <a:lnTo>
                  <a:pt x="4064" y="25456"/>
                </a:lnTo>
                <a:lnTo>
                  <a:pt x="4722" y="25755"/>
                </a:lnTo>
                <a:lnTo>
                  <a:pt x="5439" y="25994"/>
                </a:lnTo>
                <a:lnTo>
                  <a:pt x="6156" y="26174"/>
                </a:lnTo>
                <a:lnTo>
                  <a:pt x="6873" y="26293"/>
                </a:lnTo>
                <a:lnTo>
                  <a:pt x="8307" y="26293"/>
                </a:lnTo>
                <a:lnTo>
                  <a:pt x="8964" y="26174"/>
                </a:lnTo>
                <a:lnTo>
                  <a:pt x="9622" y="25994"/>
                </a:lnTo>
                <a:lnTo>
                  <a:pt x="10279" y="25696"/>
                </a:lnTo>
                <a:lnTo>
                  <a:pt x="10876" y="25397"/>
                </a:lnTo>
                <a:lnTo>
                  <a:pt x="11474" y="24978"/>
                </a:lnTo>
                <a:lnTo>
                  <a:pt x="12012" y="24560"/>
                </a:lnTo>
                <a:lnTo>
                  <a:pt x="12550" y="24082"/>
                </a:lnTo>
                <a:lnTo>
                  <a:pt x="13028" y="23544"/>
                </a:lnTo>
                <a:lnTo>
                  <a:pt x="13446" y="23007"/>
                </a:lnTo>
                <a:lnTo>
                  <a:pt x="13864" y="22409"/>
                </a:lnTo>
                <a:lnTo>
                  <a:pt x="14163" y="21752"/>
                </a:lnTo>
                <a:lnTo>
                  <a:pt x="14462" y="21094"/>
                </a:lnTo>
                <a:lnTo>
                  <a:pt x="14641" y="20437"/>
                </a:lnTo>
                <a:lnTo>
                  <a:pt x="14820" y="19780"/>
                </a:lnTo>
                <a:lnTo>
                  <a:pt x="14940" y="19063"/>
                </a:lnTo>
                <a:lnTo>
                  <a:pt x="14940" y="18405"/>
                </a:lnTo>
                <a:lnTo>
                  <a:pt x="14880" y="17808"/>
                </a:lnTo>
                <a:lnTo>
                  <a:pt x="14760" y="17270"/>
                </a:lnTo>
                <a:lnTo>
                  <a:pt x="14521" y="16792"/>
                </a:lnTo>
                <a:lnTo>
                  <a:pt x="14282" y="16314"/>
                </a:lnTo>
                <a:lnTo>
                  <a:pt x="13924" y="15836"/>
                </a:lnTo>
                <a:lnTo>
                  <a:pt x="13506" y="15477"/>
                </a:lnTo>
                <a:lnTo>
                  <a:pt x="13087" y="15119"/>
                </a:lnTo>
                <a:lnTo>
                  <a:pt x="12609" y="14820"/>
                </a:lnTo>
                <a:lnTo>
                  <a:pt x="12131" y="14581"/>
                </a:lnTo>
                <a:lnTo>
                  <a:pt x="11593" y="14402"/>
                </a:lnTo>
                <a:lnTo>
                  <a:pt x="11056" y="14282"/>
                </a:lnTo>
                <a:lnTo>
                  <a:pt x="10518" y="14223"/>
                </a:lnTo>
                <a:lnTo>
                  <a:pt x="9980" y="14223"/>
                </a:lnTo>
                <a:lnTo>
                  <a:pt x="9442" y="14342"/>
                </a:lnTo>
                <a:lnTo>
                  <a:pt x="8904" y="14462"/>
                </a:lnTo>
                <a:lnTo>
                  <a:pt x="8367" y="14701"/>
                </a:lnTo>
                <a:lnTo>
                  <a:pt x="8367" y="14701"/>
                </a:lnTo>
                <a:lnTo>
                  <a:pt x="8606" y="12669"/>
                </a:lnTo>
                <a:lnTo>
                  <a:pt x="8904" y="10637"/>
                </a:lnTo>
                <a:lnTo>
                  <a:pt x="9084" y="9621"/>
                </a:lnTo>
                <a:lnTo>
                  <a:pt x="9323" y="8606"/>
                </a:lnTo>
                <a:lnTo>
                  <a:pt x="9562" y="7590"/>
                </a:lnTo>
                <a:lnTo>
                  <a:pt x="9861" y="6634"/>
                </a:lnTo>
                <a:lnTo>
                  <a:pt x="10458" y="5319"/>
                </a:lnTo>
                <a:lnTo>
                  <a:pt x="11534" y="3108"/>
                </a:lnTo>
                <a:lnTo>
                  <a:pt x="12968" y="61"/>
                </a:lnTo>
                <a:lnTo>
                  <a:pt x="128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314" name="Google Shape;314;p12"/>
          <p:cNvSpPr/>
          <p:nvPr/>
        </p:nvSpPr>
        <p:spPr>
          <a:xfrm rot="4358289">
            <a:off x="3897685" y="4812891"/>
            <a:ext cx="473413" cy="555582"/>
          </a:xfrm>
          <a:custGeom>
            <a:avLst/>
            <a:gdLst/>
            <a:ahLst/>
            <a:cxnLst/>
            <a:rect l="l" t="t" r="r" b="b"/>
            <a:pathLst>
              <a:path w="21692" h="25457" extrusionOk="0">
                <a:moveTo>
                  <a:pt x="11952" y="1"/>
                </a:moveTo>
                <a:lnTo>
                  <a:pt x="11772" y="61"/>
                </a:lnTo>
                <a:lnTo>
                  <a:pt x="11533" y="180"/>
                </a:lnTo>
                <a:lnTo>
                  <a:pt x="11055" y="539"/>
                </a:lnTo>
                <a:lnTo>
                  <a:pt x="10577" y="957"/>
                </a:lnTo>
                <a:lnTo>
                  <a:pt x="10040" y="1495"/>
                </a:lnTo>
                <a:lnTo>
                  <a:pt x="8904" y="2809"/>
                </a:lnTo>
                <a:lnTo>
                  <a:pt x="8366" y="3467"/>
                </a:lnTo>
                <a:lnTo>
                  <a:pt x="7829" y="4184"/>
                </a:lnTo>
                <a:lnTo>
                  <a:pt x="7410" y="4901"/>
                </a:lnTo>
                <a:lnTo>
                  <a:pt x="6992" y="5678"/>
                </a:lnTo>
                <a:lnTo>
                  <a:pt x="6693" y="6454"/>
                </a:lnTo>
                <a:lnTo>
                  <a:pt x="6514" y="7351"/>
                </a:lnTo>
                <a:lnTo>
                  <a:pt x="6514" y="7829"/>
                </a:lnTo>
                <a:lnTo>
                  <a:pt x="6574" y="8606"/>
                </a:lnTo>
                <a:lnTo>
                  <a:pt x="6633" y="8964"/>
                </a:lnTo>
                <a:lnTo>
                  <a:pt x="6813" y="9263"/>
                </a:lnTo>
                <a:lnTo>
                  <a:pt x="6872" y="9382"/>
                </a:lnTo>
                <a:lnTo>
                  <a:pt x="6992" y="9502"/>
                </a:lnTo>
                <a:lnTo>
                  <a:pt x="7231" y="9502"/>
                </a:lnTo>
                <a:lnTo>
                  <a:pt x="7351" y="9024"/>
                </a:lnTo>
                <a:lnTo>
                  <a:pt x="7530" y="7829"/>
                </a:lnTo>
                <a:lnTo>
                  <a:pt x="7769" y="6634"/>
                </a:lnTo>
                <a:lnTo>
                  <a:pt x="7829" y="6156"/>
                </a:lnTo>
                <a:lnTo>
                  <a:pt x="7948" y="5857"/>
                </a:lnTo>
                <a:lnTo>
                  <a:pt x="8426" y="5020"/>
                </a:lnTo>
                <a:lnTo>
                  <a:pt x="9024" y="4184"/>
                </a:lnTo>
                <a:lnTo>
                  <a:pt x="9681" y="3407"/>
                </a:lnTo>
                <a:lnTo>
                  <a:pt x="10338" y="2690"/>
                </a:lnTo>
                <a:lnTo>
                  <a:pt x="10936" y="2033"/>
                </a:lnTo>
                <a:lnTo>
                  <a:pt x="11175" y="1734"/>
                </a:lnTo>
                <a:lnTo>
                  <a:pt x="11474" y="1555"/>
                </a:lnTo>
                <a:lnTo>
                  <a:pt x="11772" y="1435"/>
                </a:lnTo>
                <a:lnTo>
                  <a:pt x="11892" y="1435"/>
                </a:lnTo>
                <a:lnTo>
                  <a:pt x="12071" y="1495"/>
                </a:lnTo>
                <a:lnTo>
                  <a:pt x="12191" y="1555"/>
                </a:lnTo>
                <a:lnTo>
                  <a:pt x="12370" y="1674"/>
                </a:lnTo>
                <a:lnTo>
                  <a:pt x="12609" y="2092"/>
                </a:lnTo>
                <a:lnTo>
                  <a:pt x="12848" y="2570"/>
                </a:lnTo>
                <a:lnTo>
                  <a:pt x="13027" y="3048"/>
                </a:lnTo>
                <a:lnTo>
                  <a:pt x="13326" y="4124"/>
                </a:lnTo>
                <a:lnTo>
                  <a:pt x="13505" y="5200"/>
                </a:lnTo>
                <a:lnTo>
                  <a:pt x="13685" y="6215"/>
                </a:lnTo>
                <a:lnTo>
                  <a:pt x="13804" y="7231"/>
                </a:lnTo>
                <a:lnTo>
                  <a:pt x="13924" y="8307"/>
                </a:lnTo>
                <a:lnTo>
                  <a:pt x="13983" y="8845"/>
                </a:lnTo>
                <a:lnTo>
                  <a:pt x="13983" y="9143"/>
                </a:lnTo>
                <a:lnTo>
                  <a:pt x="13983" y="9382"/>
                </a:lnTo>
                <a:lnTo>
                  <a:pt x="13983" y="9442"/>
                </a:lnTo>
                <a:lnTo>
                  <a:pt x="14103" y="9502"/>
                </a:lnTo>
                <a:lnTo>
                  <a:pt x="14402" y="9741"/>
                </a:lnTo>
                <a:lnTo>
                  <a:pt x="14760" y="9861"/>
                </a:lnTo>
                <a:lnTo>
                  <a:pt x="14939" y="9920"/>
                </a:lnTo>
                <a:lnTo>
                  <a:pt x="15358" y="9741"/>
                </a:lnTo>
                <a:lnTo>
                  <a:pt x="15836" y="9562"/>
                </a:lnTo>
                <a:lnTo>
                  <a:pt x="16911" y="9203"/>
                </a:lnTo>
                <a:lnTo>
                  <a:pt x="17987" y="8845"/>
                </a:lnTo>
                <a:lnTo>
                  <a:pt x="18704" y="8665"/>
                </a:lnTo>
                <a:lnTo>
                  <a:pt x="19481" y="8486"/>
                </a:lnTo>
                <a:lnTo>
                  <a:pt x="20138" y="8486"/>
                </a:lnTo>
                <a:lnTo>
                  <a:pt x="20437" y="8665"/>
                </a:lnTo>
                <a:lnTo>
                  <a:pt x="20676" y="8964"/>
                </a:lnTo>
                <a:lnTo>
                  <a:pt x="20736" y="9143"/>
                </a:lnTo>
                <a:lnTo>
                  <a:pt x="20795" y="9323"/>
                </a:lnTo>
                <a:lnTo>
                  <a:pt x="20855" y="9861"/>
                </a:lnTo>
                <a:lnTo>
                  <a:pt x="20855" y="10458"/>
                </a:lnTo>
                <a:lnTo>
                  <a:pt x="20736" y="11115"/>
                </a:lnTo>
                <a:lnTo>
                  <a:pt x="20497" y="12370"/>
                </a:lnTo>
                <a:lnTo>
                  <a:pt x="20198" y="13326"/>
                </a:lnTo>
                <a:lnTo>
                  <a:pt x="19959" y="13864"/>
                </a:lnTo>
                <a:lnTo>
                  <a:pt x="19720" y="14402"/>
                </a:lnTo>
                <a:lnTo>
                  <a:pt x="19421" y="14880"/>
                </a:lnTo>
                <a:lnTo>
                  <a:pt x="19063" y="15298"/>
                </a:lnTo>
                <a:lnTo>
                  <a:pt x="18704" y="15717"/>
                </a:lnTo>
                <a:lnTo>
                  <a:pt x="18286" y="16075"/>
                </a:lnTo>
                <a:lnTo>
                  <a:pt x="17867" y="16434"/>
                </a:lnTo>
                <a:lnTo>
                  <a:pt x="17449" y="16732"/>
                </a:lnTo>
                <a:lnTo>
                  <a:pt x="16433" y="17270"/>
                </a:lnTo>
                <a:lnTo>
                  <a:pt x="15417" y="17688"/>
                </a:lnTo>
                <a:lnTo>
                  <a:pt x="14282" y="17987"/>
                </a:lnTo>
                <a:lnTo>
                  <a:pt x="13207" y="18286"/>
                </a:lnTo>
                <a:lnTo>
                  <a:pt x="11952" y="18525"/>
                </a:lnTo>
                <a:lnTo>
                  <a:pt x="10697" y="18645"/>
                </a:lnTo>
                <a:lnTo>
                  <a:pt x="10159" y="18704"/>
                </a:lnTo>
                <a:lnTo>
                  <a:pt x="9621" y="18704"/>
                </a:lnTo>
                <a:lnTo>
                  <a:pt x="9083" y="18585"/>
                </a:lnTo>
                <a:lnTo>
                  <a:pt x="8964" y="18525"/>
                </a:lnTo>
                <a:lnTo>
                  <a:pt x="8904" y="18465"/>
                </a:lnTo>
                <a:lnTo>
                  <a:pt x="8844" y="18346"/>
                </a:lnTo>
                <a:lnTo>
                  <a:pt x="8844" y="18167"/>
                </a:lnTo>
                <a:lnTo>
                  <a:pt x="8904" y="17629"/>
                </a:lnTo>
                <a:lnTo>
                  <a:pt x="9024" y="15896"/>
                </a:lnTo>
                <a:lnTo>
                  <a:pt x="9263" y="14223"/>
                </a:lnTo>
                <a:lnTo>
                  <a:pt x="9741" y="14342"/>
                </a:lnTo>
                <a:lnTo>
                  <a:pt x="10279" y="14402"/>
                </a:lnTo>
                <a:lnTo>
                  <a:pt x="10757" y="14462"/>
                </a:lnTo>
                <a:lnTo>
                  <a:pt x="11294" y="14462"/>
                </a:lnTo>
                <a:lnTo>
                  <a:pt x="11832" y="14402"/>
                </a:lnTo>
                <a:lnTo>
                  <a:pt x="12370" y="14342"/>
                </a:lnTo>
                <a:lnTo>
                  <a:pt x="12968" y="14223"/>
                </a:lnTo>
                <a:lnTo>
                  <a:pt x="13505" y="14043"/>
                </a:lnTo>
                <a:lnTo>
                  <a:pt x="13983" y="13864"/>
                </a:lnTo>
                <a:lnTo>
                  <a:pt x="14521" y="13685"/>
                </a:lnTo>
                <a:lnTo>
                  <a:pt x="14999" y="13386"/>
                </a:lnTo>
                <a:lnTo>
                  <a:pt x="15477" y="13147"/>
                </a:lnTo>
                <a:lnTo>
                  <a:pt x="15896" y="12789"/>
                </a:lnTo>
                <a:lnTo>
                  <a:pt x="16254" y="12490"/>
                </a:lnTo>
                <a:lnTo>
                  <a:pt x="16613" y="12071"/>
                </a:lnTo>
                <a:lnTo>
                  <a:pt x="16911" y="11713"/>
                </a:lnTo>
                <a:lnTo>
                  <a:pt x="17091" y="11414"/>
                </a:lnTo>
                <a:lnTo>
                  <a:pt x="17270" y="11056"/>
                </a:lnTo>
                <a:lnTo>
                  <a:pt x="17270" y="10876"/>
                </a:lnTo>
                <a:lnTo>
                  <a:pt x="17270" y="10757"/>
                </a:lnTo>
                <a:lnTo>
                  <a:pt x="17270" y="10578"/>
                </a:lnTo>
                <a:lnTo>
                  <a:pt x="17091" y="10458"/>
                </a:lnTo>
                <a:lnTo>
                  <a:pt x="16971" y="10458"/>
                </a:lnTo>
                <a:lnTo>
                  <a:pt x="16732" y="10578"/>
                </a:lnTo>
                <a:lnTo>
                  <a:pt x="16135" y="10996"/>
                </a:lnTo>
                <a:lnTo>
                  <a:pt x="15178" y="11832"/>
                </a:lnTo>
                <a:lnTo>
                  <a:pt x="14521" y="12251"/>
                </a:lnTo>
                <a:lnTo>
                  <a:pt x="13804" y="12669"/>
                </a:lnTo>
                <a:lnTo>
                  <a:pt x="13147" y="12968"/>
                </a:lnTo>
                <a:lnTo>
                  <a:pt x="12430" y="13207"/>
                </a:lnTo>
                <a:lnTo>
                  <a:pt x="11713" y="13386"/>
                </a:lnTo>
                <a:lnTo>
                  <a:pt x="10936" y="13506"/>
                </a:lnTo>
                <a:lnTo>
                  <a:pt x="9382" y="13685"/>
                </a:lnTo>
                <a:lnTo>
                  <a:pt x="9382" y="13685"/>
                </a:lnTo>
                <a:lnTo>
                  <a:pt x="9980" y="11115"/>
                </a:lnTo>
                <a:lnTo>
                  <a:pt x="10159" y="10279"/>
                </a:lnTo>
                <a:lnTo>
                  <a:pt x="10279" y="9562"/>
                </a:lnTo>
                <a:lnTo>
                  <a:pt x="10279" y="9024"/>
                </a:lnTo>
                <a:lnTo>
                  <a:pt x="10219" y="8845"/>
                </a:lnTo>
                <a:lnTo>
                  <a:pt x="10159" y="8785"/>
                </a:lnTo>
                <a:lnTo>
                  <a:pt x="9980" y="8785"/>
                </a:lnTo>
                <a:lnTo>
                  <a:pt x="9800" y="8964"/>
                </a:lnTo>
                <a:lnTo>
                  <a:pt x="9621" y="9263"/>
                </a:lnTo>
                <a:lnTo>
                  <a:pt x="9502" y="9622"/>
                </a:lnTo>
                <a:lnTo>
                  <a:pt x="9203" y="10578"/>
                </a:lnTo>
                <a:lnTo>
                  <a:pt x="8904" y="11773"/>
                </a:lnTo>
                <a:lnTo>
                  <a:pt x="8426" y="14103"/>
                </a:lnTo>
                <a:lnTo>
                  <a:pt x="8247" y="15418"/>
                </a:lnTo>
                <a:lnTo>
                  <a:pt x="7530" y="15059"/>
                </a:lnTo>
                <a:lnTo>
                  <a:pt x="6813" y="14641"/>
                </a:lnTo>
                <a:lnTo>
                  <a:pt x="6155" y="14163"/>
                </a:lnTo>
                <a:lnTo>
                  <a:pt x="5558" y="13565"/>
                </a:lnTo>
                <a:lnTo>
                  <a:pt x="4721" y="12430"/>
                </a:lnTo>
                <a:lnTo>
                  <a:pt x="4243" y="11773"/>
                </a:lnTo>
                <a:lnTo>
                  <a:pt x="4004" y="11593"/>
                </a:lnTo>
                <a:lnTo>
                  <a:pt x="3944" y="11534"/>
                </a:lnTo>
                <a:lnTo>
                  <a:pt x="3885" y="11534"/>
                </a:lnTo>
                <a:lnTo>
                  <a:pt x="3765" y="11653"/>
                </a:lnTo>
                <a:lnTo>
                  <a:pt x="3765" y="11832"/>
                </a:lnTo>
                <a:lnTo>
                  <a:pt x="3765" y="12071"/>
                </a:lnTo>
                <a:lnTo>
                  <a:pt x="3825" y="12310"/>
                </a:lnTo>
                <a:lnTo>
                  <a:pt x="4124" y="12848"/>
                </a:lnTo>
                <a:lnTo>
                  <a:pt x="4482" y="13386"/>
                </a:lnTo>
                <a:lnTo>
                  <a:pt x="4960" y="13984"/>
                </a:lnTo>
                <a:lnTo>
                  <a:pt x="5379" y="14462"/>
                </a:lnTo>
                <a:lnTo>
                  <a:pt x="5976" y="14999"/>
                </a:lnTo>
                <a:lnTo>
                  <a:pt x="6394" y="15298"/>
                </a:lnTo>
                <a:lnTo>
                  <a:pt x="6992" y="15597"/>
                </a:lnTo>
                <a:lnTo>
                  <a:pt x="7530" y="15836"/>
                </a:lnTo>
                <a:lnTo>
                  <a:pt x="7709" y="16015"/>
                </a:lnTo>
                <a:lnTo>
                  <a:pt x="7888" y="16135"/>
                </a:lnTo>
                <a:lnTo>
                  <a:pt x="8008" y="16374"/>
                </a:lnTo>
                <a:lnTo>
                  <a:pt x="8068" y="16613"/>
                </a:lnTo>
                <a:lnTo>
                  <a:pt x="8068" y="17270"/>
                </a:lnTo>
                <a:lnTo>
                  <a:pt x="7948" y="18525"/>
                </a:lnTo>
                <a:lnTo>
                  <a:pt x="6932" y="18346"/>
                </a:lnTo>
                <a:lnTo>
                  <a:pt x="6036" y="18047"/>
                </a:lnTo>
                <a:lnTo>
                  <a:pt x="5199" y="17629"/>
                </a:lnTo>
                <a:lnTo>
                  <a:pt x="4423" y="17151"/>
                </a:lnTo>
                <a:lnTo>
                  <a:pt x="3765" y="16613"/>
                </a:lnTo>
                <a:lnTo>
                  <a:pt x="3168" y="15956"/>
                </a:lnTo>
                <a:lnTo>
                  <a:pt x="2630" y="15298"/>
                </a:lnTo>
                <a:lnTo>
                  <a:pt x="2152" y="14581"/>
                </a:lnTo>
                <a:lnTo>
                  <a:pt x="1734" y="13804"/>
                </a:lnTo>
                <a:lnTo>
                  <a:pt x="1435" y="12968"/>
                </a:lnTo>
                <a:lnTo>
                  <a:pt x="1196" y="12131"/>
                </a:lnTo>
                <a:lnTo>
                  <a:pt x="1016" y="11235"/>
                </a:lnTo>
                <a:lnTo>
                  <a:pt x="957" y="10279"/>
                </a:lnTo>
                <a:lnTo>
                  <a:pt x="957" y="9382"/>
                </a:lnTo>
                <a:lnTo>
                  <a:pt x="1016" y="8426"/>
                </a:lnTo>
                <a:lnTo>
                  <a:pt x="1136" y="7470"/>
                </a:lnTo>
                <a:lnTo>
                  <a:pt x="2152" y="7889"/>
                </a:lnTo>
                <a:lnTo>
                  <a:pt x="3885" y="8486"/>
                </a:lnTo>
                <a:lnTo>
                  <a:pt x="4721" y="8785"/>
                </a:lnTo>
                <a:lnTo>
                  <a:pt x="5498" y="9024"/>
                </a:lnTo>
                <a:lnTo>
                  <a:pt x="6036" y="9084"/>
                </a:lnTo>
                <a:lnTo>
                  <a:pt x="6215" y="9084"/>
                </a:lnTo>
                <a:lnTo>
                  <a:pt x="6275" y="9024"/>
                </a:lnTo>
                <a:lnTo>
                  <a:pt x="6275" y="8904"/>
                </a:lnTo>
                <a:lnTo>
                  <a:pt x="6215" y="8785"/>
                </a:lnTo>
                <a:lnTo>
                  <a:pt x="5797" y="8426"/>
                </a:lnTo>
                <a:lnTo>
                  <a:pt x="5199" y="8068"/>
                </a:lnTo>
                <a:lnTo>
                  <a:pt x="4482" y="7709"/>
                </a:lnTo>
                <a:lnTo>
                  <a:pt x="2988" y="7052"/>
                </a:lnTo>
                <a:lnTo>
                  <a:pt x="2032" y="6694"/>
                </a:lnTo>
                <a:lnTo>
                  <a:pt x="1375" y="6454"/>
                </a:lnTo>
                <a:lnTo>
                  <a:pt x="1076" y="6395"/>
                </a:lnTo>
                <a:lnTo>
                  <a:pt x="837" y="6395"/>
                </a:lnTo>
                <a:lnTo>
                  <a:pt x="658" y="6454"/>
                </a:lnTo>
                <a:lnTo>
                  <a:pt x="479" y="6634"/>
                </a:lnTo>
                <a:lnTo>
                  <a:pt x="359" y="6873"/>
                </a:lnTo>
                <a:lnTo>
                  <a:pt x="240" y="7291"/>
                </a:lnTo>
                <a:lnTo>
                  <a:pt x="120" y="7829"/>
                </a:lnTo>
                <a:lnTo>
                  <a:pt x="60" y="8367"/>
                </a:lnTo>
                <a:lnTo>
                  <a:pt x="1" y="9502"/>
                </a:lnTo>
                <a:lnTo>
                  <a:pt x="1" y="10757"/>
                </a:lnTo>
                <a:lnTo>
                  <a:pt x="180" y="12012"/>
                </a:lnTo>
                <a:lnTo>
                  <a:pt x="419" y="13207"/>
                </a:lnTo>
                <a:lnTo>
                  <a:pt x="598" y="13804"/>
                </a:lnTo>
                <a:lnTo>
                  <a:pt x="837" y="14402"/>
                </a:lnTo>
                <a:lnTo>
                  <a:pt x="1076" y="14940"/>
                </a:lnTo>
                <a:lnTo>
                  <a:pt x="1315" y="15418"/>
                </a:lnTo>
                <a:lnTo>
                  <a:pt x="1674" y="15896"/>
                </a:lnTo>
                <a:lnTo>
                  <a:pt x="2032" y="16374"/>
                </a:lnTo>
                <a:lnTo>
                  <a:pt x="2391" y="16792"/>
                </a:lnTo>
                <a:lnTo>
                  <a:pt x="2809" y="17210"/>
                </a:lnTo>
                <a:lnTo>
                  <a:pt x="3227" y="17569"/>
                </a:lnTo>
                <a:lnTo>
                  <a:pt x="3705" y="17927"/>
                </a:lnTo>
                <a:lnTo>
                  <a:pt x="4243" y="18226"/>
                </a:lnTo>
                <a:lnTo>
                  <a:pt x="4721" y="18525"/>
                </a:lnTo>
                <a:lnTo>
                  <a:pt x="5319" y="18764"/>
                </a:lnTo>
                <a:lnTo>
                  <a:pt x="5857" y="19003"/>
                </a:lnTo>
                <a:lnTo>
                  <a:pt x="6574" y="19182"/>
                </a:lnTo>
                <a:lnTo>
                  <a:pt x="6932" y="19302"/>
                </a:lnTo>
                <a:lnTo>
                  <a:pt x="7291" y="19421"/>
                </a:lnTo>
                <a:lnTo>
                  <a:pt x="7649" y="19601"/>
                </a:lnTo>
                <a:lnTo>
                  <a:pt x="7769" y="19660"/>
                </a:lnTo>
                <a:lnTo>
                  <a:pt x="7829" y="19840"/>
                </a:lnTo>
                <a:lnTo>
                  <a:pt x="7888" y="20258"/>
                </a:lnTo>
                <a:lnTo>
                  <a:pt x="7888" y="20736"/>
                </a:lnTo>
                <a:lnTo>
                  <a:pt x="7888" y="21393"/>
                </a:lnTo>
                <a:lnTo>
                  <a:pt x="7888" y="23066"/>
                </a:lnTo>
                <a:lnTo>
                  <a:pt x="7948" y="23903"/>
                </a:lnTo>
                <a:lnTo>
                  <a:pt x="8068" y="24620"/>
                </a:lnTo>
                <a:lnTo>
                  <a:pt x="8127" y="24919"/>
                </a:lnTo>
                <a:lnTo>
                  <a:pt x="8247" y="25158"/>
                </a:lnTo>
                <a:lnTo>
                  <a:pt x="8426" y="25337"/>
                </a:lnTo>
                <a:lnTo>
                  <a:pt x="8605" y="25457"/>
                </a:lnTo>
                <a:lnTo>
                  <a:pt x="8665" y="25457"/>
                </a:lnTo>
                <a:lnTo>
                  <a:pt x="8785" y="25277"/>
                </a:lnTo>
                <a:lnTo>
                  <a:pt x="8844" y="24680"/>
                </a:lnTo>
                <a:lnTo>
                  <a:pt x="8904" y="23843"/>
                </a:lnTo>
                <a:lnTo>
                  <a:pt x="8964" y="22827"/>
                </a:lnTo>
                <a:lnTo>
                  <a:pt x="8904" y="20796"/>
                </a:lnTo>
                <a:lnTo>
                  <a:pt x="8904" y="19660"/>
                </a:lnTo>
                <a:lnTo>
                  <a:pt x="10159" y="19660"/>
                </a:lnTo>
                <a:lnTo>
                  <a:pt x="11533" y="19601"/>
                </a:lnTo>
                <a:lnTo>
                  <a:pt x="12968" y="19362"/>
                </a:lnTo>
                <a:lnTo>
                  <a:pt x="14402" y="19063"/>
                </a:lnTo>
                <a:lnTo>
                  <a:pt x="15836" y="18585"/>
                </a:lnTo>
                <a:lnTo>
                  <a:pt x="16493" y="18346"/>
                </a:lnTo>
                <a:lnTo>
                  <a:pt x="17091" y="17987"/>
                </a:lnTo>
                <a:lnTo>
                  <a:pt x="17748" y="17688"/>
                </a:lnTo>
                <a:lnTo>
                  <a:pt x="18286" y="17330"/>
                </a:lnTo>
                <a:lnTo>
                  <a:pt x="18824" y="16912"/>
                </a:lnTo>
                <a:lnTo>
                  <a:pt x="19302" y="16434"/>
                </a:lnTo>
                <a:lnTo>
                  <a:pt x="19660" y="16015"/>
                </a:lnTo>
                <a:lnTo>
                  <a:pt x="20019" y="15597"/>
                </a:lnTo>
                <a:lnTo>
                  <a:pt x="20317" y="15059"/>
                </a:lnTo>
                <a:lnTo>
                  <a:pt x="20616" y="14581"/>
                </a:lnTo>
                <a:lnTo>
                  <a:pt x="20855" y="14043"/>
                </a:lnTo>
                <a:lnTo>
                  <a:pt x="21034" y="13506"/>
                </a:lnTo>
                <a:lnTo>
                  <a:pt x="21333" y="12370"/>
                </a:lnTo>
                <a:lnTo>
                  <a:pt x="21513" y="11354"/>
                </a:lnTo>
                <a:lnTo>
                  <a:pt x="21632" y="10697"/>
                </a:lnTo>
                <a:lnTo>
                  <a:pt x="21692" y="10040"/>
                </a:lnTo>
                <a:lnTo>
                  <a:pt x="21692" y="9323"/>
                </a:lnTo>
                <a:lnTo>
                  <a:pt x="21632" y="8665"/>
                </a:lnTo>
                <a:lnTo>
                  <a:pt x="21513" y="8128"/>
                </a:lnTo>
                <a:lnTo>
                  <a:pt x="21393" y="7889"/>
                </a:lnTo>
                <a:lnTo>
                  <a:pt x="21274" y="7709"/>
                </a:lnTo>
                <a:lnTo>
                  <a:pt x="21034" y="7530"/>
                </a:lnTo>
                <a:lnTo>
                  <a:pt x="20736" y="7411"/>
                </a:lnTo>
                <a:lnTo>
                  <a:pt x="19959" y="7411"/>
                </a:lnTo>
                <a:lnTo>
                  <a:pt x="19063" y="7530"/>
                </a:lnTo>
                <a:lnTo>
                  <a:pt x="18106" y="7769"/>
                </a:lnTo>
                <a:lnTo>
                  <a:pt x="17150" y="8068"/>
                </a:lnTo>
                <a:lnTo>
                  <a:pt x="16254" y="8426"/>
                </a:lnTo>
                <a:lnTo>
                  <a:pt x="14939" y="8964"/>
                </a:lnTo>
                <a:lnTo>
                  <a:pt x="14939" y="8008"/>
                </a:lnTo>
                <a:lnTo>
                  <a:pt x="14820" y="7052"/>
                </a:lnTo>
                <a:lnTo>
                  <a:pt x="14700" y="6096"/>
                </a:lnTo>
                <a:lnTo>
                  <a:pt x="14581" y="5140"/>
                </a:lnTo>
                <a:lnTo>
                  <a:pt x="14342" y="4184"/>
                </a:lnTo>
                <a:lnTo>
                  <a:pt x="14103" y="3287"/>
                </a:lnTo>
                <a:lnTo>
                  <a:pt x="13804" y="2391"/>
                </a:lnTo>
                <a:lnTo>
                  <a:pt x="13505" y="1495"/>
                </a:lnTo>
                <a:lnTo>
                  <a:pt x="13147" y="778"/>
                </a:lnTo>
                <a:lnTo>
                  <a:pt x="12968" y="479"/>
                </a:lnTo>
                <a:lnTo>
                  <a:pt x="12788" y="300"/>
                </a:lnTo>
                <a:lnTo>
                  <a:pt x="12609" y="120"/>
                </a:lnTo>
                <a:lnTo>
                  <a:pt x="12370" y="61"/>
                </a:lnTo>
                <a:lnTo>
                  <a:pt x="121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315" name="Google Shape;315;p12"/>
          <p:cNvSpPr/>
          <p:nvPr/>
        </p:nvSpPr>
        <p:spPr>
          <a:xfrm rot="-2801932">
            <a:off x="8482195" y="996713"/>
            <a:ext cx="597297" cy="937661"/>
          </a:xfrm>
          <a:custGeom>
            <a:avLst/>
            <a:gdLst/>
            <a:ahLst/>
            <a:cxnLst/>
            <a:rect l="l" t="t" r="r" b="b"/>
            <a:pathLst>
              <a:path w="27369" h="42965" extrusionOk="0">
                <a:moveTo>
                  <a:pt x="7709" y="23066"/>
                </a:moveTo>
                <a:lnTo>
                  <a:pt x="7530" y="23125"/>
                </a:lnTo>
                <a:lnTo>
                  <a:pt x="7350" y="23185"/>
                </a:lnTo>
                <a:lnTo>
                  <a:pt x="7291" y="23305"/>
                </a:lnTo>
                <a:lnTo>
                  <a:pt x="7231" y="23424"/>
                </a:lnTo>
                <a:lnTo>
                  <a:pt x="7231" y="23544"/>
                </a:lnTo>
                <a:lnTo>
                  <a:pt x="7231" y="23723"/>
                </a:lnTo>
                <a:lnTo>
                  <a:pt x="7350" y="24022"/>
                </a:lnTo>
                <a:lnTo>
                  <a:pt x="7589" y="24201"/>
                </a:lnTo>
                <a:lnTo>
                  <a:pt x="7709" y="24320"/>
                </a:lnTo>
                <a:lnTo>
                  <a:pt x="7948" y="24320"/>
                </a:lnTo>
                <a:lnTo>
                  <a:pt x="8067" y="24261"/>
                </a:lnTo>
                <a:lnTo>
                  <a:pt x="8187" y="24141"/>
                </a:lnTo>
                <a:lnTo>
                  <a:pt x="8306" y="23962"/>
                </a:lnTo>
                <a:lnTo>
                  <a:pt x="8366" y="23783"/>
                </a:lnTo>
                <a:lnTo>
                  <a:pt x="8366" y="23603"/>
                </a:lnTo>
                <a:lnTo>
                  <a:pt x="8306" y="23484"/>
                </a:lnTo>
                <a:lnTo>
                  <a:pt x="8247" y="23305"/>
                </a:lnTo>
                <a:lnTo>
                  <a:pt x="8187" y="23185"/>
                </a:lnTo>
                <a:lnTo>
                  <a:pt x="8067" y="23125"/>
                </a:lnTo>
                <a:lnTo>
                  <a:pt x="7888" y="23066"/>
                </a:lnTo>
                <a:close/>
                <a:moveTo>
                  <a:pt x="6633" y="25934"/>
                </a:moveTo>
                <a:lnTo>
                  <a:pt x="6514" y="25994"/>
                </a:lnTo>
                <a:lnTo>
                  <a:pt x="6335" y="26053"/>
                </a:lnTo>
                <a:lnTo>
                  <a:pt x="6215" y="26173"/>
                </a:lnTo>
                <a:lnTo>
                  <a:pt x="5976" y="26531"/>
                </a:lnTo>
                <a:lnTo>
                  <a:pt x="5856" y="26830"/>
                </a:lnTo>
                <a:lnTo>
                  <a:pt x="5856" y="27009"/>
                </a:lnTo>
                <a:lnTo>
                  <a:pt x="5916" y="27129"/>
                </a:lnTo>
                <a:lnTo>
                  <a:pt x="5976" y="27248"/>
                </a:lnTo>
                <a:lnTo>
                  <a:pt x="6096" y="27308"/>
                </a:lnTo>
                <a:lnTo>
                  <a:pt x="6215" y="27308"/>
                </a:lnTo>
                <a:lnTo>
                  <a:pt x="6454" y="27248"/>
                </a:lnTo>
                <a:lnTo>
                  <a:pt x="6813" y="27129"/>
                </a:lnTo>
                <a:lnTo>
                  <a:pt x="6932" y="27069"/>
                </a:lnTo>
                <a:lnTo>
                  <a:pt x="7052" y="26950"/>
                </a:lnTo>
                <a:lnTo>
                  <a:pt x="7111" y="26830"/>
                </a:lnTo>
                <a:lnTo>
                  <a:pt x="7171" y="26651"/>
                </a:lnTo>
                <a:lnTo>
                  <a:pt x="7171" y="26531"/>
                </a:lnTo>
                <a:lnTo>
                  <a:pt x="7111" y="26352"/>
                </a:lnTo>
                <a:lnTo>
                  <a:pt x="6932" y="26113"/>
                </a:lnTo>
                <a:lnTo>
                  <a:pt x="6813" y="25994"/>
                </a:lnTo>
                <a:lnTo>
                  <a:pt x="6633" y="25934"/>
                </a:lnTo>
                <a:close/>
                <a:moveTo>
                  <a:pt x="8545" y="28981"/>
                </a:moveTo>
                <a:lnTo>
                  <a:pt x="8366" y="29041"/>
                </a:lnTo>
                <a:lnTo>
                  <a:pt x="8247" y="29161"/>
                </a:lnTo>
                <a:lnTo>
                  <a:pt x="8127" y="29340"/>
                </a:lnTo>
                <a:lnTo>
                  <a:pt x="8127" y="29459"/>
                </a:lnTo>
                <a:lnTo>
                  <a:pt x="8127" y="29639"/>
                </a:lnTo>
                <a:lnTo>
                  <a:pt x="8306" y="29818"/>
                </a:lnTo>
                <a:lnTo>
                  <a:pt x="8486" y="29937"/>
                </a:lnTo>
                <a:lnTo>
                  <a:pt x="8665" y="29937"/>
                </a:lnTo>
                <a:lnTo>
                  <a:pt x="8844" y="29878"/>
                </a:lnTo>
                <a:lnTo>
                  <a:pt x="8964" y="29818"/>
                </a:lnTo>
                <a:lnTo>
                  <a:pt x="9083" y="29639"/>
                </a:lnTo>
                <a:lnTo>
                  <a:pt x="9083" y="29459"/>
                </a:lnTo>
                <a:lnTo>
                  <a:pt x="9024" y="29220"/>
                </a:lnTo>
                <a:lnTo>
                  <a:pt x="8844" y="29041"/>
                </a:lnTo>
                <a:lnTo>
                  <a:pt x="8725" y="28981"/>
                </a:lnTo>
                <a:close/>
                <a:moveTo>
                  <a:pt x="5976" y="29280"/>
                </a:moveTo>
                <a:lnTo>
                  <a:pt x="5797" y="29400"/>
                </a:lnTo>
                <a:lnTo>
                  <a:pt x="5617" y="29579"/>
                </a:lnTo>
                <a:lnTo>
                  <a:pt x="5558" y="29758"/>
                </a:lnTo>
                <a:lnTo>
                  <a:pt x="5558" y="29997"/>
                </a:lnTo>
                <a:lnTo>
                  <a:pt x="5617" y="30117"/>
                </a:lnTo>
                <a:lnTo>
                  <a:pt x="5677" y="30176"/>
                </a:lnTo>
                <a:lnTo>
                  <a:pt x="5797" y="30236"/>
                </a:lnTo>
                <a:lnTo>
                  <a:pt x="6096" y="30236"/>
                </a:lnTo>
                <a:lnTo>
                  <a:pt x="6215" y="30176"/>
                </a:lnTo>
                <a:lnTo>
                  <a:pt x="6394" y="29997"/>
                </a:lnTo>
                <a:lnTo>
                  <a:pt x="6394" y="29818"/>
                </a:lnTo>
                <a:lnTo>
                  <a:pt x="6335" y="29519"/>
                </a:lnTo>
                <a:lnTo>
                  <a:pt x="6275" y="29400"/>
                </a:lnTo>
                <a:lnTo>
                  <a:pt x="6155" y="29340"/>
                </a:lnTo>
                <a:lnTo>
                  <a:pt x="6096" y="29280"/>
                </a:lnTo>
                <a:close/>
                <a:moveTo>
                  <a:pt x="2869" y="29818"/>
                </a:moveTo>
                <a:lnTo>
                  <a:pt x="2749" y="29878"/>
                </a:lnTo>
                <a:lnTo>
                  <a:pt x="2570" y="30057"/>
                </a:lnTo>
                <a:lnTo>
                  <a:pt x="2510" y="30296"/>
                </a:lnTo>
                <a:lnTo>
                  <a:pt x="2510" y="30595"/>
                </a:lnTo>
                <a:lnTo>
                  <a:pt x="2570" y="30834"/>
                </a:lnTo>
                <a:lnTo>
                  <a:pt x="2630" y="30893"/>
                </a:lnTo>
                <a:lnTo>
                  <a:pt x="2749" y="30953"/>
                </a:lnTo>
                <a:lnTo>
                  <a:pt x="2869" y="31013"/>
                </a:lnTo>
                <a:lnTo>
                  <a:pt x="2988" y="31013"/>
                </a:lnTo>
                <a:lnTo>
                  <a:pt x="3227" y="30953"/>
                </a:lnTo>
                <a:lnTo>
                  <a:pt x="3407" y="30834"/>
                </a:lnTo>
                <a:lnTo>
                  <a:pt x="3526" y="30714"/>
                </a:lnTo>
                <a:lnTo>
                  <a:pt x="3646" y="30535"/>
                </a:lnTo>
                <a:lnTo>
                  <a:pt x="3705" y="30356"/>
                </a:lnTo>
                <a:lnTo>
                  <a:pt x="3646" y="30176"/>
                </a:lnTo>
                <a:lnTo>
                  <a:pt x="3526" y="30057"/>
                </a:lnTo>
                <a:lnTo>
                  <a:pt x="3347" y="29878"/>
                </a:lnTo>
                <a:lnTo>
                  <a:pt x="3167" y="29818"/>
                </a:lnTo>
                <a:close/>
                <a:moveTo>
                  <a:pt x="3227" y="32806"/>
                </a:moveTo>
                <a:lnTo>
                  <a:pt x="3048" y="32925"/>
                </a:lnTo>
                <a:lnTo>
                  <a:pt x="2928" y="33104"/>
                </a:lnTo>
                <a:lnTo>
                  <a:pt x="2869" y="33284"/>
                </a:lnTo>
                <a:lnTo>
                  <a:pt x="2809" y="33523"/>
                </a:lnTo>
                <a:lnTo>
                  <a:pt x="2869" y="33702"/>
                </a:lnTo>
                <a:lnTo>
                  <a:pt x="2988" y="33821"/>
                </a:lnTo>
                <a:lnTo>
                  <a:pt x="3227" y="33881"/>
                </a:lnTo>
                <a:lnTo>
                  <a:pt x="3466" y="33881"/>
                </a:lnTo>
                <a:lnTo>
                  <a:pt x="3646" y="33762"/>
                </a:lnTo>
                <a:lnTo>
                  <a:pt x="3765" y="33582"/>
                </a:lnTo>
                <a:lnTo>
                  <a:pt x="3825" y="33403"/>
                </a:lnTo>
                <a:lnTo>
                  <a:pt x="3885" y="33164"/>
                </a:lnTo>
                <a:lnTo>
                  <a:pt x="3825" y="32985"/>
                </a:lnTo>
                <a:lnTo>
                  <a:pt x="3646" y="32865"/>
                </a:lnTo>
                <a:lnTo>
                  <a:pt x="3466" y="32806"/>
                </a:lnTo>
                <a:close/>
                <a:moveTo>
                  <a:pt x="6932" y="32746"/>
                </a:moveTo>
                <a:lnTo>
                  <a:pt x="6633" y="32865"/>
                </a:lnTo>
                <a:lnTo>
                  <a:pt x="6454" y="33045"/>
                </a:lnTo>
                <a:lnTo>
                  <a:pt x="6335" y="33224"/>
                </a:lnTo>
                <a:lnTo>
                  <a:pt x="6335" y="33463"/>
                </a:lnTo>
                <a:lnTo>
                  <a:pt x="6335" y="33642"/>
                </a:lnTo>
                <a:lnTo>
                  <a:pt x="6454" y="33821"/>
                </a:lnTo>
                <a:lnTo>
                  <a:pt x="6633" y="33941"/>
                </a:lnTo>
                <a:lnTo>
                  <a:pt x="6872" y="33941"/>
                </a:lnTo>
                <a:lnTo>
                  <a:pt x="7111" y="33881"/>
                </a:lnTo>
                <a:lnTo>
                  <a:pt x="7350" y="33702"/>
                </a:lnTo>
                <a:lnTo>
                  <a:pt x="7470" y="33463"/>
                </a:lnTo>
                <a:lnTo>
                  <a:pt x="7470" y="33284"/>
                </a:lnTo>
                <a:lnTo>
                  <a:pt x="7410" y="33045"/>
                </a:lnTo>
                <a:lnTo>
                  <a:pt x="7291" y="32865"/>
                </a:lnTo>
                <a:lnTo>
                  <a:pt x="7171" y="32806"/>
                </a:lnTo>
                <a:lnTo>
                  <a:pt x="6932" y="32746"/>
                </a:lnTo>
                <a:close/>
                <a:moveTo>
                  <a:pt x="9263" y="34658"/>
                </a:moveTo>
                <a:lnTo>
                  <a:pt x="9024" y="34778"/>
                </a:lnTo>
                <a:lnTo>
                  <a:pt x="8904" y="34957"/>
                </a:lnTo>
                <a:lnTo>
                  <a:pt x="8844" y="35076"/>
                </a:lnTo>
                <a:lnTo>
                  <a:pt x="8844" y="35196"/>
                </a:lnTo>
                <a:lnTo>
                  <a:pt x="8904" y="35315"/>
                </a:lnTo>
                <a:lnTo>
                  <a:pt x="9024" y="35435"/>
                </a:lnTo>
                <a:lnTo>
                  <a:pt x="9203" y="35674"/>
                </a:lnTo>
                <a:lnTo>
                  <a:pt x="9382" y="35734"/>
                </a:lnTo>
                <a:lnTo>
                  <a:pt x="9442" y="35734"/>
                </a:lnTo>
                <a:lnTo>
                  <a:pt x="9502" y="35674"/>
                </a:lnTo>
                <a:lnTo>
                  <a:pt x="9681" y="35315"/>
                </a:lnTo>
                <a:lnTo>
                  <a:pt x="9741" y="35136"/>
                </a:lnTo>
                <a:lnTo>
                  <a:pt x="9741" y="34957"/>
                </a:lnTo>
                <a:lnTo>
                  <a:pt x="9741" y="34837"/>
                </a:lnTo>
                <a:lnTo>
                  <a:pt x="9681" y="34718"/>
                </a:lnTo>
                <a:lnTo>
                  <a:pt x="9561" y="34658"/>
                </a:lnTo>
                <a:close/>
                <a:moveTo>
                  <a:pt x="5558" y="35196"/>
                </a:moveTo>
                <a:lnTo>
                  <a:pt x="5199" y="35315"/>
                </a:lnTo>
                <a:lnTo>
                  <a:pt x="5020" y="35495"/>
                </a:lnTo>
                <a:lnTo>
                  <a:pt x="4841" y="35793"/>
                </a:lnTo>
                <a:lnTo>
                  <a:pt x="4781" y="36092"/>
                </a:lnTo>
                <a:lnTo>
                  <a:pt x="4781" y="36331"/>
                </a:lnTo>
                <a:lnTo>
                  <a:pt x="4841" y="36570"/>
                </a:lnTo>
                <a:lnTo>
                  <a:pt x="4960" y="36690"/>
                </a:lnTo>
                <a:lnTo>
                  <a:pt x="5020" y="36750"/>
                </a:lnTo>
                <a:lnTo>
                  <a:pt x="5139" y="36690"/>
                </a:lnTo>
                <a:lnTo>
                  <a:pt x="5378" y="36510"/>
                </a:lnTo>
                <a:lnTo>
                  <a:pt x="5617" y="36451"/>
                </a:lnTo>
                <a:lnTo>
                  <a:pt x="5916" y="36271"/>
                </a:lnTo>
                <a:lnTo>
                  <a:pt x="6155" y="36092"/>
                </a:lnTo>
                <a:lnTo>
                  <a:pt x="6275" y="35853"/>
                </a:lnTo>
                <a:lnTo>
                  <a:pt x="6275" y="35674"/>
                </a:lnTo>
                <a:lnTo>
                  <a:pt x="6215" y="35435"/>
                </a:lnTo>
                <a:lnTo>
                  <a:pt x="6036" y="35315"/>
                </a:lnTo>
                <a:lnTo>
                  <a:pt x="5797" y="35196"/>
                </a:lnTo>
                <a:close/>
                <a:moveTo>
                  <a:pt x="6574" y="38004"/>
                </a:moveTo>
                <a:lnTo>
                  <a:pt x="6155" y="38064"/>
                </a:lnTo>
                <a:lnTo>
                  <a:pt x="5916" y="38124"/>
                </a:lnTo>
                <a:lnTo>
                  <a:pt x="5737" y="38243"/>
                </a:lnTo>
                <a:lnTo>
                  <a:pt x="5617" y="38363"/>
                </a:lnTo>
                <a:lnTo>
                  <a:pt x="5498" y="38542"/>
                </a:lnTo>
                <a:lnTo>
                  <a:pt x="5378" y="38901"/>
                </a:lnTo>
                <a:lnTo>
                  <a:pt x="5378" y="39199"/>
                </a:lnTo>
                <a:lnTo>
                  <a:pt x="5378" y="39319"/>
                </a:lnTo>
                <a:lnTo>
                  <a:pt x="5498" y="39438"/>
                </a:lnTo>
                <a:lnTo>
                  <a:pt x="5558" y="39558"/>
                </a:lnTo>
                <a:lnTo>
                  <a:pt x="5737" y="39618"/>
                </a:lnTo>
                <a:lnTo>
                  <a:pt x="5856" y="39618"/>
                </a:lnTo>
                <a:lnTo>
                  <a:pt x="6036" y="39558"/>
                </a:lnTo>
                <a:lnTo>
                  <a:pt x="6275" y="39438"/>
                </a:lnTo>
                <a:lnTo>
                  <a:pt x="6514" y="39319"/>
                </a:lnTo>
                <a:lnTo>
                  <a:pt x="6753" y="39080"/>
                </a:lnTo>
                <a:lnTo>
                  <a:pt x="6872" y="38841"/>
                </a:lnTo>
                <a:lnTo>
                  <a:pt x="6992" y="38602"/>
                </a:lnTo>
                <a:lnTo>
                  <a:pt x="6992" y="38363"/>
                </a:lnTo>
                <a:lnTo>
                  <a:pt x="6992" y="38184"/>
                </a:lnTo>
                <a:lnTo>
                  <a:pt x="6813" y="38004"/>
                </a:lnTo>
                <a:close/>
                <a:moveTo>
                  <a:pt x="12370" y="38243"/>
                </a:moveTo>
                <a:lnTo>
                  <a:pt x="12250" y="38303"/>
                </a:lnTo>
                <a:lnTo>
                  <a:pt x="12131" y="38363"/>
                </a:lnTo>
                <a:lnTo>
                  <a:pt x="11892" y="38662"/>
                </a:lnTo>
                <a:lnTo>
                  <a:pt x="11772" y="39020"/>
                </a:lnTo>
                <a:lnTo>
                  <a:pt x="11713" y="39379"/>
                </a:lnTo>
                <a:lnTo>
                  <a:pt x="11772" y="39678"/>
                </a:lnTo>
                <a:lnTo>
                  <a:pt x="11832" y="39797"/>
                </a:lnTo>
                <a:lnTo>
                  <a:pt x="11952" y="39857"/>
                </a:lnTo>
                <a:lnTo>
                  <a:pt x="12191" y="39857"/>
                </a:lnTo>
                <a:lnTo>
                  <a:pt x="12370" y="39737"/>
                </a:lnTo>
                <a:lnTo>
                  <a:pt x="12549" y="39498"/>
                </a:lnTo>
                <a:lnTo>
                  <a:pt x="12788" y="39140"/>
                </a:lnTo>
                <a:lnTo>
                  <a:pt x="12848" y="38901"/>
                </a:lnTo>
                <a:lnTo>
                  <a:pt x="12908" y="38662"/>
                </a:lnTo>
                <a:lnTo>
                  <a:pt x="12908" y="38482"/>
                </a:lnTo>
                <a:lnTo>
                  <a:pt x="12848" y="38303"/>
                </a:lnTo>
                <a:lnTo>
                  <a:pt x="12669" y="38243"/>
                </a:lnTo>
                <a:close/>
                <a:moveTo>
                  <a:pt x="9442" y="38721"/>
                </a:moveTo>
                <a:lnTo>
                  <a:pt x="9203" y="38781"/>
                </a:lnTo>
                <a:lnTo>
                  <a:pt x="9024" y="38901"/>
                </a:lnTo>
                <a:lnTo>
                  <a:pt x="8844" y="39080"/>
                </a:lnTo>
                <a:lnTo>
                  <a:pt x="8784" y="39259"/>
                </a:lnTo>
                <a:lnTo>
                  <a:pt x="8784" y="39498"/>
                </a:lnTo>
                <a:lnTo>
                  <a:pt x="8844" y="39678"/>
                </a:lnTo>
                <a:lnTo>
                  <a:pt x="8964" y="39857"/>
                </a:lnTo>
                <a:lnTo>
                  <a:pt x="9203" y="39917"/>
                </a:lnTo>
                <a:lnTo>
                  <a:pt x="9442" y="39917"/>
                </a:lnTo>
                <a:lnTo>
                  <a:pt x="9621" y="39797"/>
                </a:lnTo>
                <a:lnTo>
                  <a:pt x="9800" y="39558"/>
                </a:lnTo>
                <a:lnTo>
                  <a:pt x="9860" y="39379"/>
                </a:lnTo>
                <a:lnTo>
                  <a:pt x="9860" y="39140"/>
                </a:lnTo>
                <a:lnTo>
                  <a:pt x="9800" y="38901"/>
                </a:lnTo>
                <a:lnTo>
                  <a:pt x="9681" y="38781"/>
                </a:lnTo>
                <a:lnTo>
                  <a:pt x="9442" y="38721"/>
                </a:lnTo>
                <a:close/>
                <a:moveTo>
                  <a:pt x="18465" y="5259"/>
                </a:moveTo>
                <a:lnTo>
                  <a:pt x="18764" y="5318"/>
                </a:lnTo>
                <a:lnTo>
                  <a:pt x="19062" y="5498"/>
                </a:lnTo>
                <a:lnTo>
                  <a:pt x="19421" y="5737"/>
                </a:lnTo>
                <a:lnTo>
                  <a:pt x="19660" y="5976"/>
                </a:lnTo>
                <a:lnTo>
                  <a:pt x="19899" y="6334"/>
                </a:lnTo>
                <a:lnTo>
                  <a:pt x="20078" y="6693"/>
                </a:lnTo>
                <a:lnTo>
                  <a:pt x="20198" y="7171"/>
                </a:lnTo>
                <a:lnTo>
                  <a:pt x="20317" y="7649"/>
                </a:lnTo>
                <a:lnTo>
                  <a:pt x="20437" y="8127"/>
                </a:lnTo>
                <a:lnTo>
                  <a:pt x="20437" y="8605"/>
                </a:lnTo>
                <a:lnTo>
                  <a:pt x="20497" y="9621"/>
                </a:lnTo>
                <a:lnTo>
                  <a:pt x="20437" y="10636"/>
                </a:lnTo>
                <a:lnTo>
                  <a:pt x="20258" y="13086"/>
                </a:lnTo>
                <a:lnTo>
                  <a:pt x="20138" y="14341"/>
                </a:lnTo>
                <a:lnTo>
                  <a:pt x="20138" y="15536"/>
                </a:lnTo>
                <a:lnTo>
                  <a:pt x="20138" y="16791"/>
                </a:lnTo>
                <a:lnTo>
                  <a:pt x="20258" y="17986"/>
                </a:lnTo>
                <a:lnTo>
                  <a:pt x="20377" y="18584"/>
                </a:lnTo>
                <a:lnTo>
                  <a:pt x="20497" y="19181"/>
                </a:lnTo>
                <a:lnTo>
                  <a:pt x="20676" y="19779"/>
                </a:lnTo>
                <a:lnTo>
                  <a:pt x="20915" y="20377"/>
                </a:lnTo>
                <a:lnTo>
                  <a:pt x="21273" y="21094"/>
                </a:lnTo>
                <a:lnTo>
                  <a:pt x="21632" y="21691"/>
                </a:lnTo>
                <a:lnTo>
                  <a:pt x="22110" y="22229"/>
                </a:lnTo>
                <a:lnTo>
                  <a:pt x="22588" y="22707"/>
                </a:lnTo>
                <a:lnTo>
                  <a:pt x="23604" y="23723"/>
                </a:lnTo>
                <a:lnTo>
                  <a:pt x="24142" y="24201"/>
                </a:lnTo>
                <a:lnTo>
                  <a:pt x="24679" y="24739"/>
                </a:lnTo>
                <a:lnTo>
                  <a:pt x="25157" y="25336"/>
                </a:lnTo>
                <a:lnTo>
                  <a:pt x="25516" y="25934"/>
                </a:lnTo>
                <a:lnTo>
                  <a:pt x="25875" y="26591"/>
                </a:lnTo>
                <a:lnTo>
                  <a:pt x="26114" y="27308"/>
                </a:lnTo>
                <a:lnTo>
                  <a:pt x="26293" y="27965"/>
                </a:lnTo>
                <a:lnTo>
                  <a:pt x="26412" y="28683"/>
                </a:lnTo>
                <a:lnTo>
                  <a:pt x="26472" y="29459"/>
                </a:lnTo>
                <a:lnTo>
                  <a:pt x="26412" y="30176"/>
                </a:lnTo>
                <a:lnTo>
                  <a:pt x="26353" y="30953"/>
                </a:lnTo>
                <a:lnTo>
                  <a:pt x="26173" y="31670"/>
                </a:lnTo>
                <a:lnTo>
                  <a:pt x="25934" y="32447"/>
                </a:lnTo>
                <a:lnTo>
                  <a:pt x="25695" y="33224"/>
                </a:lnTo>
                <a:lnTo>
                  <a:pt x="25337" y="34001"/>
                </a:lnTo>
                <a:lnTo>
                  <a:pt x="24978" y="34778"/>
                </a:lnTo>
                <a:lnTo>
                  <a:pt x="24560" y="35495"/>
                </a:lnTo>
                <a:lnTo>
                  <a:pt x="24142" y="36212"/>
                </a:lnTo>
                <a:lnTo>
                  <a:pt x="23604" y="36929"/>
                </a:lnTo>
                <a:lnTo>
                  <a:pt x="23126" y="37586"/>
                </a:lnTo>
                <a:lnTo>
                  <a:pt x="22528" y="38243"/>
                </a:lnTo>
                <a:lnTo>
                  <a:pt x="21931" y="38841"/>
                </a:lnTo>
                <a:lnTo>
                  <a:pt x="21333" y="39379"/>
                </a:lnTo>
                <a:lnTo>
                  <a:pt x="20736" y="39857"/>
                </a:lnTo>
                <a:lnTo>
                  <a:pt x="20078" y="40335"/>
                </a:lnTo>
                <a:lnTo>
                  <a:pt x="19421" y="40693"/>
                </a:lnTo>
                <a:lnTo>
                  <a:pt x="18943" y="40932"/>
                </a:lnTo>
                <a:lnTo>
                  <a:pt x="18405" y="41171"/>
                </a:lnTo>
                <a:lnTo>
                  <a:pt x="17867" y="41351"/>
                </a:lnTo>
                <a:lnTo>
                  <a:pt x="17270" y="41470"/>
                </a:lnTo>
                <a:lnTo>
                  <a:pt x="16075" y="41649"/>
                </a:lnTo>
                <a:lnTo>
                  <a:pt x="14880" y="41709"/>
                </a:lnTo>
                <a:lnTo>
                  <a:pt x="13684" y="41709"/>
                </a:lnTo>
                <a:lnTo>
                  <a:pt x="12489" y="41590"/>
                </a:lnTo>
                <a:lnTo>
                  <a:pt x="11354" y="41470"/>
                </a:lnTo>
                <a:lnTo>
                  <a:pt x="10219" y="41291"/>
                </a:lnTo>
                <a:lnTo>
                  <a:pt x="9024" y="40992"/>
                </a:lnTo>
                <a:lnTo>
                  <a:pt x="7888" y="40634"/>
                </a:lnTo>
                <a:lnTo>
                  <a:pt x="6753" y="40215"/>
                </a:lnTo>
                <a:lnTo>
                  <a:pt x="5737" y="39678"/>
                </a:lnTo>
                <a:lnTo>
                  <a:pt x="4721" y="39080"/>
                </a:lnTo>
                <a:lnTo>
                  <a:pt x="4243" y="38721"/>
                </a:lnTo>
                <a:lnTo>
                  <a:pt x="3765" y="38303"/>
                </a:lnTo>
                <a:lnTo>
                  <a:pt x="3347" y="37885"/>
                </a:lnTo>
                <a:lnTo>
                  <a:pt x="2988" y="37467"/>
                </a:lnTo>
                <a:lnTo>
                  <a:pt x="2570" y="36989"/>
                </a:lnTo>
                <a:lnTo>
                  <a:pt x="2271" y="36451"/>
                </a:lnTo>
                <a:lnTo>
                  <a:pt x="2510" y="36451"/>
                </a:lnTo>
                <a:lnTo>
                  <a:pt x="2689" y="36331"/>
                </a:lnTo>
                <a:lnTo>
                  <a:pt x="2809" y="36271"/>
                </a:lnTo>
                <a:lnTo>
                  <a:pt x="2869" y="36092"/>
                </a:lnTo>
                <a:lnTo>
                  <a:pt x="2928" y="35973"/>
                </a:lnTo>
                <a:lnTo>
                  <a:pt x="2928" y="35793"/>
                </a:lnTo>
                <a:lnTo>
                  <a:pt x="2809" y="35495"/>
                </a:lnTo>
                <a:lnTo>
                  <a:pt x="2570" y="35256"/>
                </a:lnTo>
                <a:lnTo>
                  <a:pt x="2450" y="35196"/>
                </a:lnTo>
                <a:lnTo>
                  <a:pt x="2331" y="35136"/>
                </a:lnTo>
                <a:lnTo>
                  <a:pt x="2152" y="35136"/>
                </a:lnTo>
                <a:lnTo>
                  <a:pt x="2032" y="35256"/>
                </a:lnTo>
                <a:lnTo>
                  <a:pt x="1913" y="35375"/>
                </a:lnTo>
                <a:lnTo>
                  <a:pt x="1793" y="35554"/>
                </a:lnTo>
                <a:lnTo>
                  <a:pt x="1494" y="34897"/>
                </a:lnTo>
                <a:lnTo>
                  <a:pt x="1255" y="34240"/>
                </a:lnTo>
                <a:lnTo>
                  <a:pt x="1136" y="33582"/>
                </a:lnTo>
                <a:lnTo>
                  <a:pt x="1076" y="32925"/>
                </a:lnTo>
                <a:lnTo>
                  <a:pt x="1076" y="32268"/>
                </a:lnTo>
                <a:lnTo>
                  <a:pt x="1136" y="31670"/>
                </a:lnTo>
                <a:lnTo>
                  <a:pt x="1255" y="31013"/>
                </a:lnTo>
                <a:lnTo>
                  <a:pt x="1375" y="30415"/>
                </a:lnTo>
                <a:lnTo>
                  <a:pt x="1614" y="29818"/>
                </a:lnTo>
                <a:lnTo>
                  <a:pt x="1853" y="29220"/>
                </a:lnTo>
                <a:lnTo>
                  <a:pt x="2450" y="28025"/>
                </a:lnTo>
                <a:lnTo>
                  <a:pt x="3227" y="26890"/>
                </a:lnTo>
                <a:lnTo>
                  <a:pt x="4064" y="25755"/>
                </a:lnTo>
                <a:lnTo>
                  <a:pt x="4960" y="24619"/>
                </a:lnTo>
                <a:lnTo>
                  <a:pt x="5916" y="23484"/>
                </a:lnTo>
                <a:lnTo>
                  <a:pt x="7769" y="21273"/>
                </a:lnTo>
                <a:lnTo>
                  <a:pt x="8605" y="20197"/>
                </a:lnTo>
                <a:lnTo>
                  <a:pt x="9382" y="19062"/>
                </a:lnTo>
                <a:lnTo>
                  <a:pt x="10039" y="17927"/>
                </a:lnTo>
                <a:lnTo>
                  <a:pt x="10278" y="17389"/>
                </a:lnTo>
                <a:lnTo>
                  <a:pt x="10517" y="16791"/>
                </a:lnTo>
                <a:lnTo>
                  <a:pt x="11115" y="14819"/>
                </a:lnTo>
                <a:lnTo>
                  <a:pt x="11772" y="12788"/>
                </a:lnTo>
                <a:lnTo>
                  <a:pt x="12131" y="11772"/>
                </a:lnTo>
                <a:lnTo>
                  <a:pt x="12549" y="10816"/>
                </a:lnTo>
                <a:lnTo>
                  <a:pt x="13087" y="9919"/>
                </a:lnTo>
                <a:lnTo>
                  <a:pt x="13684" y="9083"/>
                </a:lnTo>
                <a:lnTo>
                  <a:pt x="14342" y="8366"/>
                </a:lnTo>
                <a:lnTo>
                  <a:pt x="14700" y="8067"/>
                </a:lnTo>
                <a:lnTo>
                  <a:pt x="15059" y="7828"/>
                </a:lnTo>
                <a:lnTo>
                  <a:pt x="15477" y="7589"/>
                </a:lnTo>
                <a:lnTo>
                  <a:pt x="15895" y="7350"/>
                </a:lnTo>
                <a:lnTo>
                  <a:pt x="16373" y="7230"/>
                </a:lnTo>
                <a:lnTo>
                  <a:pt x="16851" y="7171"/>
                </a:lnTo>
                <a:lnTo>
                  <a:pt x="17270" y="7171"/>
                </a:lnTo>
                <a:lnTo>
                  <a:pt x="17808" y="7230"/>
                </a:lnTo>
                <a:lnTo>
                  <a:pt x="18345" y="7290"/>
                </a:lnTo>
                <a:lnTo>
                  <a:pt x="18525" y="7290"/>
                </a:lnTo>
                <a:lnTo>
                  <a:pt x="18644" y="7230"/>
                </a:lnTo>
                <a:lnTo>
                  <a:pt x="18823" y="7051"/>
                </a:lnTo>
                <a:lnTo>
                  <a:pt x="18823" y="6932"/>
                </a:lnTo>
                <a:lnTo>
                  <a:pt x="18764" y="6812"/>
                </a:lnTo>
                <a:lnTo>
                  <a:pt x="18584" y="6693"/>
                </a:lnTo>
                <a:lnTo>
                  <a:pt x="18166" y="6513"/>
                </a:lnTo>
                <a:lnTo>
                  <a:pt x="17808" y="6454"/>
                </a:lnTo>
                <a:lnTo>
                  <a:pt x="17927" y="5856"/>
                </a:lnTo>
                <a:lnTo>
                  <a:pt x="18047" y="5617"/>
                </a:lnTo>
                <a:lnTo>
                  <a:pt x="18166" y="5378"/>
                </a:lnTo>
                <a:lnTo>
                  <a:pt x="18286" y="5259"/>
                </a:lnTo>
                <a:close/>
                <a:moveTo>
                  <a:pt x="19899" y="0"/>
                </a:moveTo>
                <a:lnTo>
                  <a:pt x="19720" y="120"/>
                </a:lnTo>
                <a:lnTo>
                  <a:pt x="19540" y="299"/>
                </a:lnTo>
                <a:lnTo>
                  <a:pt x="19122" y="777"/>
                </a:lnTo>
                <a:lnTo>
                  <a:pt x="18704" y="1315"/>
                </a:lnTo>
                <a:lnTo>
                  <a:pt x="18345" y="1912"/>
                </a:lnTo>
                <a:lnTo>
                  <a:pt x="17927" y="2689"/>
                </a:lnTo>
                <a:lnTo>
                  <a:pt x="17449" y="3585"/>
                </a:lnTo>
                <a:lnTo>
                  <a:pt x="17210" y="4004"/>
                </a:lnTo>
                <a:lnTo>
                  <a:pt x="17031" y="4422"/>
                </a:lnTo>
                <a:lnTo>
                  <a:pt x="16911" y="4661"/>
                </a:lnTo>
                <a:lnTo>
                  <a:pt x="16732" y="4960"/>
                </a:lnTo>
                <a:lnTo>
                  <a:pt x="16134" y="5796"/>
                </a:lnTo>
                <a:lnTo>
                  <a:pt x="15477" y="6513"/>
                </a:lnTo>
                <a:lnTo>
                  <a:pt x="15238" y="6752"/>
                </a:lnTo>
                <a:lnTo>
                  <a:pt x="15059" y="6932"/>
                </a:lnTo>
                <a:lnTo>
                  <a:pt x="14521" y="7171"/>
                </a:lnTo>
                <a:lnTo>
                  <a:pt x="14043" y="7529"/>
                </a:lnTo>
                <a:lnTo>
                  <a:pt x="13625" y="7888"/>
                </a:lnTo>
                <a:lnTo>
                  <a:pt x="13206" y="8306"/>
                </a:lnTo>
                <a:lnTo>
                  <a:pt x="12728" y="8784"/>
                </a:lnTo>
                <a:lnTo>
                  <a:pt x="12370" y="9262"/>
                </a:lnTo>
                <a:lnTo>
                  <a:pt x="12011" y="9800"/>
                </a:lnTo>
                <a:lnTo>
                  <a:pt x="11713" y="10397"/>
                </a:lnTo>
                <a:lnTo>
                  <a:pt x="11175" y="11533"/>
                </a:lnTo>
                <a:lnTo>
                  <a:pt x="10756" y="12788"/>
                </a:lnTo>
                <a:lnTo>
                  <a:pt x="9980" y="15238"/>
                </a:lnTo>
                <a:lnTo>
                  <a:pt x="9621" y="16492"/>
                </a:lnTo>
                <a:lnTo>
                  <a:pt x="9143" y="17628"/>
                </a:lnTo>
                <a:lnTo>
                  <a:pt x="8545" y="18703"/>
                </a:lnTo>
                <a:lnTo>
                  <a:pt x="7948" y="19719"/>
                </a:lnTo>
                <a:lnTo>
                  <a:pt x="7231" y="20675"/>
                </a:lnTo>
                <a:lnTo>
                  <a:pt x="6454" y="21631"/>
                </a:lnTo>
                <a:lnTo>
                  <a:pt x="4900" y="23424"/>
                </a:lnTo>
                <a:lnTo>
                  <a:pt x="3287" y="25217"/>
                </a:lnTo>
                <a:lnTo>
                  <a:pt x="2510" y="26173"/>
                </a:lnTo>
                <a:lnTo>
                  <a:pt x="1853" y="27189"/>
                </a:lnTo>
                <a:lnTo>
                  <a:pt x="1196" y="28205"/>
                </a:lnTo>
                <a:lnTo>
                  <a:pt x="718" y="29280"/>
                </a:lnTo>
                <a:lnTo>
                  <a:pt x="299" y="30415"/>
                </a:lnTo>
                <a:lnTo>
                  <a:pt x="180" y="31013"/>
                </a:lnTo>
                <a:lnTo>
                  <a:pt x="60" y="31611"/>
                </a:lnTo>
                <a:lnTo>
                  <a:pt x="0" y="32208"/>
                </a:lnTo>
                <a:lnTo>
                  <a:pt x="0" y="32806"/>
                </a:lnTo>
                <a:lnTo>
                  <a:pt x="60" y="33403"/>
                </a:lnTo>
                <a:lnTo>
                  <a:pt x="120" y="34061"/>
                </a:lnTo>
                <a:lnTo>
                  <a:pt x="239" y="34658"/>
                </a:lnTo>
                <a:lnTo>
                  <a:pt x="419" y="35256"/>
                </a:lnTo>
                <a:lnTo>
                  <a:pt x="598" y="35793"/>
                </a:lnTo>
                <a:lnTo>
                  <a:pt x="837" y="36331"/>
                </a:lnTo>
                <a:lnTo>
                  <a:pt x="1136" y="36869"/>
                </a:lnTo>
                <a:lnTo>
                  <a:pt x="1435" y="37407"/>
                </a:lnTo>
                <a:lnTo>
                  <a:pt x="1793" y="37885"/>
                </a:lnTo>
                <a:lnTo>
                  <a:pt x="2152" y="38363"/>
                </a:lnTo>
                <a:lnTo>
                  <a:pt x="2988" y="39199"/>
                </a:lnTo>
                <a:lnTo>
                  <a:pt x="3944" y="39976"/>
                </a:lnTo>
                <a:lnTo>
                  <a:pt x="4960" y="40634"/>
                </a:lnTo>
                <a:lnTo>
                  <a:pt x="6036" y="41231"/>
                </a:lnTo>
                <a:lnTo>
                  <a:pt x="7052" y="41649"/>
                </a:lnTo>
                <a:lnTo>
                  <a:pt x="8127" y="42008"/>
                </a:lnTo>
                <a:lnTo>
                  <a:pt x="9203" y="42366"/>
                </a:lnTo>
                <a:lnTo>
                  <a:pt x="10338" y="42606"/>
                </a:lnTo>
                <a:lnTo>
                  <a:pt x="11473" y="42785"/>
                </a:lnTo>
                <a:lnTo>
                  <a:pt x="12609" y="42904"/>
                </a:lnTo>
                <a:lnTo>
                  <a:pt x="13744" y="42964"/>
                </a:lnTo>
                <a:lnTo>
                  <a:pt x="14880" y="42904"/>
                </a:lnTo>
                <a:lnTo>
                  <a:pt x="16015" y="42785"/>
                </a:lnTo>
                <a:lnTo>
                  <a:pt x="17090" y="42546"/>
                </a:lnTo>
                <a:lnTo>
                  <a:pt x="18166" y="42247"/>
                </a:lnTo>
                <a:lnTo>
                  <a:pt x="19242" y="41888"/>
                </a:lnTo>
                <a:lnTo>
                  <a:pt x="20258" y="41351"/>
                </a:lnTo>
                <a:lnTo>
                  <a:pt x="21214" y="40813"/>
                </a:lnTo>
                <a:lnTo>
                  <a:pt x="22110" y="40096"/>
                </a:lnTo>
                <a:lnTo>
                  <a:pt x="22887" y="39319"/>
                </a:lnTo>
                <a:lnTo>
                  <a:pt x="23664" y="38482"/>
                </a:lnTo>
                <a:lnTo>
                  <a:pt x="24321" y="37586"/>
                </a:lnTo>
                <a:lnTo>
                  <a:pt x="24978" y="36630"/>
                </a:lnTo>
                <a:lnTo>
                  <a:pt x="25576" y="35674"/>
                </a:lnTo>
                <a:lnTo>
                  <a:pt x="26114" y="34598"/>
                </a:lnTo>
                <a:lnTo>
                  <a:pt x="26532" y="33582"/>
                </a:lnTo>
                <a:lnTo>
                  <a:pt x="26890" y="32447"/>
                </a:lnTo>
                <a:lnTo>
                  <a:pt x="27189" y="31372"/>
                </a:lnTo>
                <a:lnTo>
                  <a:pt x="27309" y="30236"/>
                </a:lnTo>
                <a:lnTo>
                  <a:pt x="27368" y="29161"/>
                </a:lnTo>
                <a:lnTo>
                  <a:pt x="27309" y="28085"/>
                </a:lnTo>
                <a:lnTo>
                  <a:pt x="27189" y="27547"/>
                </a:lnTo>
                <a:lnTo>
                  <a:pt x="27070" y="27009"/>
                </a:lnTo>
                <a:lnTo>
                  <a:pt x="26890" y="26531"/>
                </a:lnTo>
                <a:lnTo>
                  <a:pt x="26711" y="25994"/>
                </a:lnTo>
                <a:lnTo>
                  <a:pt x="26472" y="25516"/>
                </a:lnTo>
                <a:lnTo>
                  <a:pt x="26173" y="25037"/>
                </a:lnTo>
                <a:lnTo>
                  <a:pt x="25875" y="24559"/>
                </a:lnTo>
                <a:lnTo>
                  <a:pt x="25516" y="24081"/>
                </a:lnTo>
                <a:lnTo>
                  <a:pt x="25098" y="23663"/>
                </a:lnTo>
                <a:lnTo>
                  <a:pt x="24620" y="23185"/>
                </a:lnTo>
                <a:lnTo>
                  <a:pt x="24082" y="22707"/>
                </a:lnTo>
                <a:lnTo>
                  <a:pt x="23604" y="22229"/>
                </a:lnTo>
                <a:lnTo>
                  <a:pt x="23186" y="21691"/>
                </a:lnTo>
                <a:lnTo>
                  <a:pt x="22827" y="21213"/>
                </a:lnTo>
                <a:lnTo>
                  <a:pt x="22468" y="20675"/>
                </a:lnTo>
                <a:lnTo>
                  <a:pt x="22170" y="20138"/>
                </a:lnTo>
                <a:lnTo>
                  <a:pt x="21931" y="19540"/>
                </a:lnTo>
                <a:lnTo>
                  <a:pt x="21692" y="19002"/>
                </a:lnTo>
                <a:lnTo>
                  <a:pt x="21512" y="18405"/>
                </a:lnTo>
                <a:lnTo>
                  <a:pt x="21393" y="17807"/>
                </a:lnTo>
                <a:lnTo>
                  <a:pt x="21214" y="16552"/>
                </a:lnTo>
                <a:lnTo>
                  <a:pt x="21154" y="15238"/>
                </a:lnTo>
                <a:lnTo>
                  <a:pt x="21154" y="13804"/>
                </a:lnTo>
                <a:lnTo>
                  <a:pt x="21273" y="12608"/>
                </a:lnTo>
                <a:lnTo>
                  <a:pt x="21393" y="11174"/>
                </a:lnTo>
                <a:lnTo>
                  <a:pt x="21512" y="9680"/>
                </a:lnTo>
                <a:lnTo>
                  <a:pt x="21512" y="8963"/>
                </a:lnTo>
                <a:lnTo>
                  <a:pt x="21453" y="8187"/>
                </a:lnTo>
                <a:lnTo>
                  <a:pt x="21393" y="7469"/>
                </a:lnTo>
                <a:lnTo>
                  <a:pt x="21214" y="6812"/>
                </a:lnTo>
                <a:lnTo>
                  <a:pt x="21034" y="6155"/>
                </a:lnTo>
                <a:lnTo>
                  <a:pt x="20736" y="5617"/>
                </a:lnTo>
                <a:lnTo>
                  <a:pt x="20317" y="5079"/>
                </a:lnTo>
                <a:lnTo>
                  <a:pt x="19839" y="4661"/>
                </a:lnTo>
                <a:lnTo>
                  <a:pt x="19540" y="4482"/>
                </a:lnTo>
                <a:lnTo>
                  <a:pt x="19242" y="4362"/>
                </a:lnTo>
                <a:lnTo>
                  <a:pt x="18883" y="4243"/>
                </a:lnTo>
                <a:lnTo>
                  <a:pt x="18465" y="4123"/>
                </a:lnTo>
                <a:lnTo>
                  <a:pt x="18644" y="3765"/>
                </a:lnTo>
                <a:lnTo>
                  <a:pt x="18943" y="3287"/>
                </a:lnTo>
                <a:lnTo>
                  <a:pt x="19660" y="2211"/>
                </a:lnTo>
                <a:lnTo>
                  <a:pt x="19959" y="1673"/>
                </a:lnTo>
                <a:lnTo>
                  <a:pt x="20258" y="1135"/>
                </a:lnTo>
                <a:lnTo>
                  <a:pt x="20437" y="717"/>
                </a:lnTo>
                <a:lnTo>
                  <a:pt x="20437" y="478"/>
                </a:lnTo>
                <a:lnTo>
                  <a:pt x="20437" y="359"/>
                </a:lnTo>
                <a:lnTo>
                  <a:pt x="20377" y="120"/>
                </a:lnTo>
                <a:lnTo>
                  <a:pt x="202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316" name="Google Shape;316;p12"/>
          <p:cNvSpPr/>
          <p:nvPr/>
        </p:nvSpPr>
        <p:spPr>
          <a:xfrm rot="5200625">
            <a:off x="4975084" y="-222517"/>
            <a:ext cx="701626" cy="765527"/>
          </a:xfrm>
          <a:custGeom>
            <a:avLst/>
            <a:gdLst/>
            <a:ahLst/>
            <a:cxnLst/>
            <a:rect l="l" t="t" r="r" b="b"/>
            <a:pathLst>
              <a:path w="32149" h="35077" extrusionOk="0">
                <a:moveTo>
                  <a:pt x="15656" y="13266"/>
                </a:moveTo>
                <a:lnTo>
                  <a:pt x="16791" y="13385"/>
                </a:lnTo>
                <a:lnTo>
                  <a:pt x="17688" y="13565"/>
                </a:lnTo>
                <a:lnTo>
                  <a:pt x="18524" y="13864"/>
                </a:lnTo>
                <a:lnTo>
                  <a:pt x="19301" y="14282"/>
                </a:lnTo>
                <a:lnTo>
                  <a:pt x="19660" y="14521"/>
                </a:lnTo>
                <a:lnTo>
                  <a:pt x="19958" y="14760"/>
                </a:lnTo>
                <a:lnTo>
                  <a:pt x="20257" y="15059"/>
                </a:lnTo>
                <a:lnTo>
                  <a:pt x="20496" y="15417"/>
                </a:lnTo>
                <a:lnTo>
                  <a:pt x="20675" y="15776"/>
                </a:lnTo>
                <a:lnTo>
                  <a:pt x="20795" y="16134"/>
                </a:lnTo>
                <a:lnTo>
                  <a:pt x="20914" y="16553"/>
                </a:lnTo>
                <a:lnTo>
                  <a:pt x="20914" y="16971"/>
                </a:lnTo>
                <a:lnTo>
                  <a:pt x="20855" y="17449"/>
                </a:lnTo>
                <a:lnTo>
                  <a:pt x="20735" y="17927"/>
                </a:lnTo>
                <a:lnTo>
                  <a:pt x="20496" y="18524"/>
                </a:lnTo>
                <a:lnTo>
                  <a:pt x="20197" y="19002"/>
                </a:lnTo>
                <a:lnTo>
                  <a:pt x="19899" y="19481"/>
                </a:lnTo>
                <a:lnTo>
                  <a:pt x="19540" y="19899"/>
                </a:lnTo>
                <a:lnTo>
                  <a:pt x="19122" y="20317"/>
                </a:lnTo>
                <a:lnTo>
                  <a:pt x="18644" y="20676"/>
                </a:lnTo>
                <a:lnTo>
                  <a:pt x="18166" y="20974"/>
                </a:lnTo>
                <a:lnTo>
                  <a:pt x="17688" y="21213"/>
                </a:lnTo>
                <a:lnTo>
                  <a:pt x="17150" y="21452"/>
                </a:lnTo>
                <a:lnTo>
                  <a:pt x="16612" y="21691"/>
                </a:lnTo>
                <a:lnTo>
                  <a:pt x="16015" y="21811"/>
                </a:lnTo>
                <a:lnTo>
                  <a:pt x="15477" y="21930"/>
                </a:lnTo>
                <a:lnTo>
                  <a:pt x="14879" y="21990"/>
                </a:lnTo>
                <a:lnTo>
                  <a:pt x="14341" y="22050"/>
                </a:lnTo>
                <a:lnTo>
                  <a:pt x="13206" y="22050"/>
                </a:lnTo>
                <a:lnTo>
                  <a:pt x="12608" y="21930"/>
                </a:lnTo>
                <a:lnTo>
                  <a:pt x="12071" y="21811"/>
                </a:lnTo>
                <a:lnTo>
                  <a:pt x="11533" y="21691"/>
                </a:lnTo>
                <a:lnTo>
                  <a:pt x="10995" y="21452"/>
                </a:lnTo>
                <a:lnTo>
                  <a:pt x="10517" y="21213"/>
                </a:lnTo>
                <a:lnTo>
                  <a:pt x="10039" y="20915"/>
                </a:lnTo>
                <a:lnTo>
                  <a:pt x="9621" y="20616"/>
                </a:lnTo>
                <a:lnTo>
                  <a:pt x="9202" y="20257"/>
                </a:lnTo>
                <a:lnTo>
                  <a:pt x="8904" y="19839"/>
                </a:lnTo>
                <a:lnTo>
                  <a:pt x="8665" y="19421"/>
                </a:lnTo>
                <a:lnTo>
                  <a:pt x="8485" y="19002"/>
                </a:lnTo>
                <a:lnTo>
                  <a:pt x="8426" y="18524"/>
                </a:lnTo>
                <a:lnTo>
                  <a:pt x="8426" y="18046"/>
                </a:lnTo>
                <a:lnTo>
                  <a:pt x="8545" y="17509"/>
                </a:lnTo>
                <a:lnTo>
                  <a:pt x="8784" y="16971"/>
                </a:lnTo>
                <a:lnTo>
                  <a:pt x="9143" y="16373"/>
                </a:lnTo>
                <a:lnTo>
                  <a:pt x="9501" y="15955"/>
                </a:lnTo>
                <a:lnTo>
                  <a:pt x="9860" y="15537"/>
                </a:lnTo>
                <a:lnTo>
                  <a:pt x="10278" y="15118"/>
                </a:lnTo>
                <a:lnTo>
                  <a:pt x="10696" y="14820"/>
                </a:lnTo>
                <a:lnTo>
                  <a:pt x="11115" y="14461"/>
                </a:lnTo>
                <a:lnTo>
                  <a:pt x="11593" y="14222"/>
                </a:lnTo>
                <a:lnTo>
                  <a:pt x="12071" y="13983"/>
                </a:lnTo>
                <a:lnTo>
                  <a:pt x="12549" y="13744"/>
                </a:lnTo>
                <a:lnTo>
                  <a:pt x="13027" y="13565"/>
                </a:lnTo>
                <a:lnTo>
                  <a:pt x="13565" y="13445"/>
                </a:lnTo>
                <a:lnTo>
                  <a:pt x="14043" y="13326"/>
                </a:lnTo>
                <a:lnTo>
                  <a:pt x="14580" y="13266"/>
                </a:lnTo>
                <a:close/>
                <a:moveTo>
                  <a:pt x="15716" y="12190"/>
                </a:moveTo>
                <a:lnTo>
                  <a:pt x="14640" y="12310"/>
                </a:lnTo>
                <a:lnTo>
                  <a:pt x="13565" y="12549"/>
                </a:lnTo>
                <a:lnTo>
                  <a:pt x="12489" y="12907"/>
                </a:lnTo>
                <a:lnTo>
                  <a:pt x="11473" y="13326"/>
                </a:lnTo>
                <a:lnTo>
                  <a:pt x="10935" y="13625"/>
                </a:lnTo>
                <a:lnTo>
                  <a:pt x="10398" y="13983"/>
                </a:lnTo>
                <a:lnTo>
                  <a:pt x="9860" y="14401"/>
                </a:lnTo>
                <a:lnTo>
                  <a:pt x="9382" y="14879"/>
                </a:lnTo>
                <a:lnTo>
                  <a:pt x="8904" y="15357"/>
                </a:lnTo>
                <a:lnTo>
                  <a:pt x="8485" y="15895"/>
                </a:lnTo>
                <a:lnTo>
                  <a:pt x="8127" y="16433"/>
                </a:lnTo>
                <a:lnTo>
                  <a:pt x="7828" y="17031"/>
                </a:lnTo>
                <a:lnTo>
                  <a:pt x="7649" y="17628"/>
                </a:lnTo>
                <a:lnTo>
                  <a:pt x="7470" y="18226"/>
                </a:lnTo>
                <a:lnTo>
                  <a:pt x="7470" y="18823"/>
                </a:lnTo>
                <a:lnTo>
                  <a:pt x="7529" y="19421"/>
                </a:lnTo>
                <a:lnTo>
                  <a:pt x="7649" y="19959"/>
                </a:lnTo>
                <a:lnTo>
                  <a:pt x="7948" y="20556"/>
                </a:lnTo>
                <a:lnTo>
                  <a:pt x="8366" y="21094"/>
                </a:lnTo>
                <a:lnTo>
                  <a:pt x="8963" y="21572"/>
                </a:lnTo>
                <a:lnTo>
                  <a:pt x="9501" y="21990"/>
                </a:lnTo>
                <a:lnTo>
                  <a:pt x="10099" y="22289"/>
                </a:lnTo>
                <a:lnTo>
                  <a:pt x="10696" y="22588"/>
                </a:lnTo>
                <a:lnTo>
                  <a:pt x="11354" y="22827"/>
                </a:lnTo>
                <a:lnTo>
                  <a:pt x="12011" y="22946"/>
                </a:lnTo>
                <a:lnTo>
                  <a:pt x="12668" y="23066"/>
                </a:lnTo>
                <a:lnTo>
                  <a:pt x="13385" y="23126"/>
                </a:lnTo>
                <a:lnTo>
                  <a:pt x="14102" y="23185"/>
                </a:lnTo>
                <a:lnTo>
                  <a:pt x="14760" y="23126"/>
                </a:lnTo>
                <a:lnTo>
                  <a:pt x="15477" y="23006"/>
                </a:lnTo>
                <a:lnTo>
                  <a:pt x="16134" y="22887"/>
                </a:lnTo>
                <a:lnTo>
                  <a:pt x="16791" y="22707"/>
                </a:lnTo>
                <a:lnTo>
                  <a:pt x="17449" y="22468"/>
                </a:lnTo>
                <a:lnTo>
                  <a:pt x="18046" y="22169"/>
                </a:lnTo>
                <a:lnTo>
                  <a:pt x="18644" y="21871"/>
                </a:lnTo>
                <a:lnTo>
                  <a:pt x="19182" y="21512"/>
                </a:lnTo>
                <a:lnTo>
                  <a:pt x="19660" y="21094"/>
                </a:lnTo>
                <a:lnTo>
                  <a:pt x="20138" y="20676"/>
                </a:lnTo>
                <a:lnTo>
                  <a:pt x="20556" y="20198"/>
                </a:lnTo>
                <a:lnTo>
                  <a:pt x="20914" y="19660"/>
                </a:lnTo>
                <a:lnTo>
                  <a:pt x="21213" y="19122"/>
                </a:lnTo>
                <a:lnTo>
                  <a:pt x="21452" y="18584"/>
                </a:lnTo>
                <a:lnTo>
                  <a:pt x="21691" y="18046"/>
                </a:lnTo>
                <a:lnTo>
                  <a:pt x="21811" y="17449"/>
                </a:lnTo>
                <a:lnTo>
                  <a:pt x="21871" y="16851"/>
                </a:lnTo>
                <a:lnTo>
                  <a:pt x="21871" y="16313"/>
                </a:lnTo>
                <a:lnTo>
                  <a:pt x="21811" y="15776"/>
                </a:lnTo>
                <a:lnTo>
                  <a:pt x="21632" y="15238"/>
                </a:lnTo>
                <a:lnTo>
                  <a:pt x="21333" y="14700"/>
                </a:lnTo>
                <a:lnTo>
                  <a:pt x="20974" y="14222"/>
                </a:lnTo>
                <a:lnTo>
                  <a:pt x="20556" y="13744"/>
                </a:lnTo>
                <a:lnTo>
                  <a:pt x="19958" y="13326"/>
                </a:lnTo>
                <a:lnTo>
                  <a:pt x="19480" y="13027"/>
                </a:lnTo>
                <a:lnTo>
                  <a:pt x="18943" y="12788"/>
                </a:lnTo>
                <a:lnTo>
                  <a:pt x="18405" y="12549"/>
                </a:lnTo>
                <a:lnTo>
                  <a:pt x="17867" y="12429"/>
                </a:lnTo>
                <a:lnTo>
                  <a:pt x="17329" y="12310"/>
                </a:lnTo>
                <a:lnTo>
                  <a:pt x="16791" y="12190"/>
                </a:lnTo>
                <a:close/>
                <a:moveTo>
                  <a:pt x="26651" y="897"/>
                </a:moveTo>
                <a:lnTo>
                  <a:pt x="26950" y="956"/>
                </a:lnTo>
                <a:lnTo>
                  <a:pt x="27249" y="1076"/>
                </a:lnTo>
                <a:lnTo>
                  <a:pt x="27547" y="1195"/>
                </a:lnTo>
                <a:lnTo>
                  <a:pt x="27786" y="1375"/>
                </a:lnTo>
                <a:lnTo>
                  <a:pt x="28264" y="1853"/>
                </a:lnTo>
                <a:lnTo>
                  <a:pt x="28683" y="2391"/>
                </a:lnTo>
                <a:lnTo>
                  <a:pt x="28981" y="2988"/>
                </a:lnTo>
                <a:lnTo>
                  <a:pt x="29161" y="3586"/>
                </a:lnTo>
                <a:lnTo>
                  <a:pt x="29220" y="4123"/>
                </a:lnTo>
                <a:lnTo>
                  <a:pt x="29220" y="4601"/>
                </a:lnTo>
                <a:lnTo>
                  <a:pt x="29161" y="5139"/>
                </a:lnTo>
                <a:lnTo>
                  <a:pt x="29101" y="5617"/>
                </a:lnTo>
                <a:lnTo>
                  <a:pt x="28862" y="6693"/>
                </a:lnTo>
                <a:lnTo>
                  <a:pt x="28503" y="7709"/>
                </a:lnTo>
                <a:lnTo>
                  <a:pt x="27727" y="9740"/>
                </a:lnTo>
                <a:lnTo>
                  <a:pt x="27308" y="10696"/>
                </a:lnTo>
                <a:lnTo>
                  <a:pt x="27010" y="11653"/>
                </a:lnTo>
                <a:lnTo>
                  <a:pt x="26472" y="13505"/>
                </a:lnTo>
                <a:lnTo>
                  <a:pt x="25994" y="15477"/>
                </a:lnTo>
                <a:lnTo>
                  <a:pt x="25575" y="17389"/>
                </a:lnTo>
                <a:lnTo>
                  <a:pt x="25038" y="19361"/>
                </a:lnTo>
                <a:lnTo>
                  <a:pt x="24679" y="20257"/>
                </a:lnTo>
                <a:lnTo>
                  <a:pt x="24380" y="21213"/>
                </a:lnTo>
                <a:lnTo>
                  <a:pt x="23962" y="22110"/>
                </a:lnTo>
                <a:lnTo>
                  <a:pt x="23544" y="23006"/>
                </a:lnTo>
                <a:lnTo>
                  <a:pt x="23006" y="23843"/>
                </a:lnTo>
                <a:lnTo>
                  <a:pt x="22468" y="24619"/>
                </a:lnTo>
                <a:lnTo>
                  <a:pt x="21811" y="25337"/>
                </a:lnTo>
                <a:lnTo>
                  <a:pt x="21094" y="26054"/>
                </a:lnTo>
                <a:lnTo>
                  <a:pt x="20377" y="26591"/>
                </a:lnTo>
                <a:lnTo>
                  <a:pt x="19719" y="27069"/>
                </a:lnTo>
                <a:lnTo>
                  <a:pt x="18943" y="27488"/>
                </a:lnTo>
                <a:lnTo>
                  <a:pt x="18166" y="27846"/>
                </a:lnTo>
                <a:lnTo>
                  <a:pt x="17389" y="28205"/>
                </a:lnTo>
                <a:lnTo>
                  <a:pt x="16612" y="28444"/>
                </a:lnTo>
                <a:lnTo>
                  <a:pt x="15776" y="28623"/>
                </a:lnTo>
                <a:lnTo>
                  <a:pt x="14939" y="28802"/>
                </a:lnTo>
                <a:lnTo>
                  <a:pt x="14102" y="28862"/>
                </a:lnTo>
                <a:lnTo>
                  <a:pt x="13206" y="28922"/>
                </a:lnTo>
                <a:lnTo>
                  <a:pt x="12369" y="28922"/>
                </a:lnTo>
                <a:lnTo>
                  <a:pt x="11533" y="28862"/>
                </a:lnTo>
                <a:lnTo>
                  <a:pt x="10637" y="28743"/>
                </a:lnTo>
                <a:lnTo>
                  <a:pt x="9800" y="28563"/>
                </a:lnTo>
                <a:lnTo>
                  <a:pt x="9023" y="28384"/>
                </a:lnTo>
                <a:lnTo>
                  <a:pt x="8187" y="28085"/>
                </a:lnTo>
                <a:lnTo>
                  <a:pt x="7350" y="27786"/>
                </a:lnTo>
                <a:lnTo>
                  <a:pt x="6513" y="27428"/>
                </a:lnTo>
                <a:lnTo>
                  <a:pt x="5737" y="26950"/>
                </a:lnTo>
                <a:lnTo>
                  <a:pt x="4960" y="26472"/>
                </a:lnTo>
                <a:lnTo>
                  <a:pt x="4243" y="25934"/>
                </a:lnTo>
                <a:lnTo>
                  <a:pt x="3585" y="25337"/>
                </a:lnTo>
                <a:lnTo>
                  <a:pt x="2988" y="24679"/>
                </a:lnTo>
                <a:lnTo>
                  <a:pt x="2450" y="24022"/>
                </a:lnTo>
                <a:lnTo>
                  <a:pt x="2032" y="23245"/>
                </a:lnTo>
                <a:lnTo>
                  <a:pt x="1673" y="22528"/>
                </a:lnTo>
                <a:lnTo>
                  <a:pt x="1374" y="21691"/>
                </a:lnTo>
                <a:lnTo>
                  <a:pt x="1255" y="20855"/>
                </a:lnTo>
                <a:lnTo>
                  <a:pt x="1195" y="20018"/>
                </a:lnTo>
                <a:lnTo>
                  <a:pt x="1315" y="19122"/>
                </a:lnTo>
                <a:lnTo>
                  <a:pt x="1494" y="18226"/>
                </a:lnTo>
                <a:lnTo>
                  <a:pt x="1853" y="17270"/>
                </a:lnTo>
                <a:lnTo>
                  <a:pt x="2331" y="16433"/>
                </a:lnTo>
                <a:lnTo>
                  <a:pt x="2868" y="15596"/>
                </a:lnTo>
                <a:lnTo>
                  <a:pt x="3406" y="14879"/>
                </a:lnTo>
                <a:lnTo>
                  <a:pt x="4063" y="14222"/>
                </a:lnTo>
                <a:lnTo>
                  <a:pt x="4781" y="13565"/>
                </a:lnTo>
                <a:lnTo>
                  <a:pt x="5498" y="13027"/>
                </a:lnTo>
                <a:lnTo>
                  <a:pt x="6334" y="12489"/>
                </a:lnTo>
                <a:lnTo>
                  <a:pt x="7111" y="11951"/>
                </a:lnTo>
                <a:lnTo>
                  <a:pt x="8844" y="11055"/>
                </a:lnTo>
                <a:lnTo>
                  <a:pt x="10577" y="10218"/>
                </a:lnTo>
                <a:lnTo>
                  <a:pt x="12310" y="9382"/>
                </a:lnTo>
                <a:lnTo>
                  <a:pt x="13983" y="8605"/>
                </a:lnTo>
                <a:lnTo>
                  <a:pt x="14879" y="8127"/>
                </a:lnTo>
                <a:lnTo>
                  <a:pt x="15716" y="7649"/>
                </a:lnTo>
                <a:lnTo>
                  <a:pt x="16552" y="7171"/>
                </a:lnTo>
                <a:lnTo>
                  <a:pt x="17329" y="6573"/>
                </a:lnTo>
                <a:lnTo>
                  <a:pt x="18106" y="6036"/>
                </a:lnTo>
                <a:lnTo>
                  <a:pt x="18883" y="5378"/>
                </a:lnTo>
                <a:lnTo>
                  <a:pt x="19600" y="4721"/>
                </a:lnTo>
                <a:lnTo>
                  <a:pt x="20257" y="4004"/>
                </a:lnTo>
                <a:lnTo>
                  <a:pt x="21273" y="2869"/>
                </a:lnTo>
                <a:lnTo>
                  <a:pt x="21811" y="2331"/>
                </a:lnTo>
                <a:lnTo>
                  <a:pt x="22408" y="1912"/>
                </a:lnTo>
                <a:lnTo>
                  <a:pt x="22767" y="1673"/>
                </a:lnTo>
                <a:lnTo>
                  <a:pt x="23066" y="1554"/>
                </a:lnTo>
                <a:lnTo>
                  <a:pt x="23484" y="1434"/>
                </a:lnTo>
                <a:lnTo>
                  <a:pt x="23842" y="1375"/>
                </a:lnTo>
                <a:lnTo>
                  <a:pt x="24201" y="1375"/>
                </a:lnTo>
                <a:lnTo>
                  <a:pt x="24739" y="1494"/>
                </a:lnTo>
                <a:lnTo>
                  <a:pt x="25157" y="1554"/>
                </a:lnTo>
                <a:lnTo>
                  <a:pt x="25336" y="1554"/>
                </a:lnTo>
                <a:lnTo>
                  <a:pt x="25456" y="1494"/>
                </a:lnTo>
                <a:lnTo>
                  <a:pt x="25456" y="1315"/>
                </a:lnTo>
                <a:lnTo>
                  <a:pt x="25336" y="1195"/>
                </a:lnTo>
                <a:lnTo>
                  <a:pt x="25635" y="1016"/>
                </a:lnTo>
                <a:lnTo>
                  <a:pt x="25994" y="897"/>
                </a:lnTo>
                <a:close/>
                <a:moveTo>
                  <a:pt x="29878" y="3287"/>
                </a:moveTo>
                <a:lnTo>
                  <a:pt x="30356" y="3705"/>
                </a:lnTo>
                <a:lnTo>
                  <a:pt x="30655" y="4243"/>
                </a:lnTo>
                <a:lnTo>
                  <a:pt x="30953" y="4781"/>
                </a:lnTo>
                <a:lnTo>
                  <a:pt x="31133" y="5319"/>
                </a:lnTo>
                <a:lnTo>
                  <a:pt x="31252" y="5916"/>
                </a:lnTo>
                <a:lnTo>
                  <a:pt x="31252" y="6514"/>
                </a:lnTo>
                <a:lnTo>
                  <a:pt x="31252" y="7171"/>
                </a:lnTo>
                <a:lnTo>
                  <a:pt x="31192" y="7828"/>
                </a:lnTo>
                <a:lnTo>
                  <a:pt x="31133" y="8426"/>
                </a:lnTo>
                <a:lnTo>
                  <a:pt x="30953" y="9083"/>
                </a:lnTo>
                <a:lnTo>
                  <a:pt x="30595" y="10338"/>
                </a:lnTo>
                <a:lnTo>
                  <a:pt x="30177" y="11533"/>
                </a:lnTo>
                <a:lnTo>
                  <a:pt x="29758" y="12609"/>
                </a:lnTo>
                <a:lnTo>
                  <a:pt x="29220" y="14103"/>
                </a:lnTo>
                <a:lnTo>
                  <a:pt x="28802" y="15596"/>
                </a:lnTo>
                <a:lnTo>
                  <a:pt x="28444" y="17090"/>
                </a:lnTo>
                <a:lnTo>
                  <a:pt x="28085" y="18644"/>
                </a:lnTo>
                <a:lnTo>
                  <a:pt x="27786" y="20138"/>
                </a:lnTo>
                <a:lnTo>
                  <a:pt x="27368" y="21691"/>
                </a:lnTo>
                <a:lnTo>
                  <a:pt x="26950" y="23185"/>
                </a:lnTo>
                <a:lnTo>
                  <a:pt x="26412" y="24619"/>
                </a:lnTo>
                <a:lnTo>
                  <a:pt x="25814" y="25815"/>
                </a:lnTo>
                <a:lnTo>
                  <a:pt x="25217" y="27010"/>
                </a:lnTo>
                <a:lnTo>
                  <a:pt x="24500" y="28085"/>
                </a:lnTo>
                <a:lnTo>
                  <a:pt x="23723" y="29161"/>
                </a:lnTo>
                <a:lnTo>
                  <a:pt x="22827" y="30117"/>
                </a:lnTo>
                <a:lnTo>
                  <a:pt x="21871" y="31013"/>
                </a:lnTo>
                <a:lnTo>
                  <a:pt x="20855" y="31850"/>
                </a:lnTo>
                <a:lnTo>
                  <a:pt x="19779" y="32567"/>
                </a:lnTo>
                <a:lnTo>
                  <a:pt x="19062" y="32925"/>
                </a:lnTo>
                <a:lnTo>
                  <a:pt x="18345" y="33224"/>
                </a:lnTo>
                <a:lnTo>
                  <a:pt x="17628" y="33523"/>
                </a:lnTo>
                <a:lnTo>
                  <a:pt x="16971" y="33702"/>
                </a:lnTo>
                <a:lnTo>
                  <a:pt x="16254" y="33882"/>
                </a:lnTo>
                <a:lnTo>
                  <a:pt x="15537" y="34001"/>
                </a:lnTo>
                <a:lnTo>
                  <a:pt x="14879" y="34061"/>
                </a:lnTo>
                <a:lnTo>
                  <a:pt x="14222" y="34121"/>
                </a:lnTo>
                <a:lnTo>
                  <a:pt x="13565" y="34061"/>
                </a:lnTo>
                <a:lnTo>
                  <a:pt x="12848" y="34001"/>
                </a:lnTo>
                <a:lnTo>
                  <a:pt x="12190" y="33941"/>
                </a:lnTo>
                <a:lnTo>
                  <a:pt x="11593" y="33762"/>
                </a:lnTo>
                <a:lnTo>
                  <a:pt x="10935" y="33642"/>
                </a:lnTo>
                <a:lnTo>
                  <a:pt x="10338" y="33403"/>
                </a:lnTo>
                <a:lnTo>
                  <a:pt x="9680" y="33164"/>
                </a:lnTo>
                <a:lnTo>
                  <a:pt x="9083" y="32866"/>
                </a:lnTo>
                <a:lnTo>
                  <a:pt x="7948" y="32208"/>
                </a:lnTo>
                <a:lnTo>
                  <a:pt x="6812" y="31432"/>
                </a:lnTo>
                <a:lnTo>
                  <a:pt x="5737" y="30535"/>
                </a:lnTo>
                <a:lnTo>
                  <a:pt x="4781" y="29519"/>
                </a:lnTo>
                <a:lnTo>
                  <a:pt x="3824" y="28444"/>
                </a:lnTo>
                <a:lnTo>
                  <a:pt x="2988" y="27249"/>
                </a:lnTo>
                <a:lnTo>
                  <a:pt x="2211" y="26054"/>
                </a:lnTo>
                <a:lnTo>
                  <a:pt x="1554" y="24739"/>
                </a:lnTo>
                <a:lnTo>
                  <a:pt x="1972" y="25277"/>
                </a:lnTo>
                <a:lnTo>
                  <a:pt x="2390" y="25815"/>
                </a:lnTo>
                <a:lnTo>
                  <a:pt x="2868" y="26293"/>
                </a:lnTo>
                <a:lnTo>
                  <a:pt x="3346" y="26711"/>
                </a:lnTo>
                <a:lnTo>
                  <a:pt x="3884" y="27189"/>
                </a:lnTo>
                <a:lnTo>
                  <a:pt x="4422" y="27547"/>
                </a:lnTo>
                <a:lnTo>
                  <a:pt x="5617" y="28265"/>
                </a:lnTo>
                <a:lnTo>
                  <a:pt x="6812" y="28862"/>
                </a:lnTo>
                <a:lnTo>
                  <a:pt x="8127" y="29340"/>
                </a:lnTo>
                <a:lnTo>
                  <a:pt x="9441" y="29699"/>
                </a:lnTo>
                <a:lnTo>
                  <a:pt x="10816" y="29938"/>
                </a:lnTo>
                <a:lnTo>
                  <a:pt x="12190" y="29997"/>
                </a:lnTo>
                <a:lnTo>
                  <a:pt x="13624" y="29997"/>
                </a:lnTo>
                <a:lnTo>
                  <a:pt x="14939" y="29878"/>
                </a:lnTo>
                <a:lnTo>
                  <a:pt x="16313" y="29579"/>
                </a:lnTo>
                <a:lnTo>
                  <a:pt x="17628" y="29221"/>
                </a:lnTo>
                <a:lnTo>
                  <a:pt x="18225" y="28982"/>
                </a:lnTo>
                <a:lnTo>
                  <a:pt x="18883" y="28683"/>
                </a:lnTo>
                <a:lnTo>
                  <a:pt x="19480" y="28384"/>
                </a:lnTo>
                <a:lnTo>
                  <a:pt x="20018" y="28026"/>
                </a:lnTo>
                <a:lnTo>
                  <a:pt x="20616" y="27667"/>
                </a:lnTo>
                <a:lnTo>
                  <a:pt x="21094" y="27249"/>
                </a:lnTo>
                <a:lnTo>
                  <a:pt x="21691" y="26771"/>
                </a:lnTo>
                <a:lnTo>
                  <a:pt x="22229" y="26173"/>
                </a:lnTo>
                <a:lnTo>
                  <a:pt x="22767" y="25635"/>
                </a:lnTo>
                <a:lnTo>
                  <a:pt x="23185" y="24978"/>
                </a:lnTo>
                <a:lnTo>
                  <a:pt x="23603" y="24380"/>
                </a:lnTo>
                <a:lnTo>
                  <a:pt x="24022" y="23723"/>
                </a:lnTo>
                <a:lnTo>
                  <a:pt x="24380" y="23066"/>
                </a:lnTo>
                <a:lnTo>
                  <a:pt x="24679" y="22349"/>
                </a:lnTo>
                <a:lnTo>
                  <a:pt x="25217" y="20915"/>
                </a:lnTo>
                <a:lnTo>
                  <a:pt x="25695" y="19481"/>
                </a:lnTo>
                <a:lnTo>
                  <a:pt x="26113" y="17987"/>
                </a:lnTo>
                <a:lnTo>
                  <a:pt x="26472" y="16493"/>
                </a:lnTo>
                <a:lnTo>
                  <a:pt x="27308" y="13027"/>
                </a:lnTo>
                <a:lnTo>
                  <a:pt x="27846" y="11354"/>
                </a:lnTo>
                <a:lnTo>
                  <a:pt x="28444" y="9681"/>
                </a:lnTo>
                <a:lnTo>
                  <a:pt x="29041" y="8127"/>
                </a:lnTo>
                <a:lnTo>
                  <a:pt x="29340" y="7350"/>
                </a:lnTo>
                <a:lnTo>
                  <a:pt x="29639" y="6514"/>
                </a:lnTo>
                <a:lnTo>
                  <a:pt x="29818" y="5737"/>
                </a:lnTo>
                <a:lnTo>
                  <a:pt x="29938" y="4960"/>
                </a:lnTo>
                <a:lnTo>
                  <a:pt x="29997" y="4123"/>
                </a:lnTo>
                <a:lnTo>
                  <a:pt x="29878" y="3287"/>
                </a:lnTo>
                <a:close/>
                <a:moveTo>
                  <a:pt x="26292" y="0"/>
                </a:moveTo>
                <a:lnTo>
                  <a:pt x="25994" y="60"/>
                </a:lnTo>
                <a:lnTo>
                  <a:pt x="25755" y="120"/>
                </a:lnTo>
                <a:lnTo>
                  <a:pt x="25336" y="359"/>
                </a:lnTo>
                <a:lnTo>
                  <a:pt x="24918" y="598"/>
                </a:lnTo>
                <a:lnTo>
                  <a:pt x="24500" y="777"/>
                </a:lnTo>
                <a:lnTo>
                  <a:pt x="24082" y="837"/>
                </a:lnTo>
                <a:lnTo>
                  <a:pt x="23245" y="837"/>
                </a:lnTo>
                <a:lnTo>
                  <a:pt x="23006" y="897"/>
                </a:lnTo>
                <a:lnTo>
                  <a:pt x="22767" y="956"/>
                </a:lnTo>
                <a:lnTo>
                  <a:pt x="22289" y="1195"/>
                </a:lnTo>
                <a:lnTo>
                  <a:pt x="21811" y="1434"/>
                </a:lnTo>
                <a:lnTo>
                  <a:pt x="21393" y="1793"/>
                </a:lnTo>
                <a:lnTo>
                  <a:pt x="20974" y="2151"/>
                </a:lnTo>
                <a:lnTo>
                  <a:pt x="20257" y="2928"/>
                </a:lnTo>
                <a:lnTo>
                  <a:pt x="19480" y="3705"/>
                </a:lnTo>
                <a:lnTo>
                  <a:pt x="18584" y="4601"/>
                </a:lnTo>
                <a:lnTo>
                  <a:pt x="17568" y="5378"/>
                </a:lnTo>
                <a:lnTo>
                  <a:pt x="16552" y="6095"/>
                </a:lnTo>
                <a:lnTo>
                  <a:pt x="15417" y="6753"/>
                </a:lnTo>
                <a:lnTo>
                  <a:pt x="14341" y="7350"/>
                </a:lnTo>
                <a:lnTo>
                  <a:pt x="13146" y="7948"/>
                </a:lnTo>
                <a:lnTo>
                  <a:pt x="10816" y="8964"/>
                </a:lnTo>
                <a:lnTo>
                  <a:pt x="8485" y="10099"/>
                </a:lnTo>
                <a:lnTo>
                  <a:pt x="7410" y="10637"/>
                </a:lnTo>
                <a:lnTo>
                  <a:pt x="6274" y="11294"/>
                </a:lnTo>
                <a:lnTo>
                  <a:pt x="5259" y="12011"/>
                </a:lnTo>
                <a:lnTo>
                  <a:pt x="4243" y="12788"/>
                </a:lnTo>
                <a:lnTo>
                  <a:pt x="3287" y="13625"/>
                </a:lnTo>
                <a:lnTo>
                  <a:pt x="2450" y="14581"/>
                </a:lnTo>
                <a:lnTo>
                  <a:pt x="2032" y="15059"/>
                </a:lnTo>
                <a:lnTo>
                  <a:pt x="1733" y="15596"/>
                </a:lnTo>
                <a:lnTo>
                  <a:pt x="1374" y="16134"/>
                </a:lnTo>
                <a:lnTo>
                  <a:pt x="1076" y="16732"/>
                </a:lnTo>
                <a:lnTo>
                  <a:pt x="837" y="17329"/>
                </a:lnTo>
                <a:lnTo>
                  <a:pt x="598" y="17927"/>
                </a:lnTo>
                <a:lnTo>
                  <a:pt x="418" y="18524"/>
                </a:lnTo>
                <a:lnTo>
                  <a:pt x="239" y="19182"/>
                </a:lnTo>
                <a:lnTo>
                  <a:pt x="120" y="19839"/>
                </a:lnTo>
                <a:lnTo>
                  <a:pt x="60" y="20496"/>
                </a:lnTo>
                <a:lnTo>
                  <a:pt x="0" y="21154"/>
                </a:lnTo>
                <a:lnTo>
                  <a:pt x="0" y="21751"/>
                </a:lnTo>
                <a:lnTo>
                  <a:pt x="0" y="22409"/>
                </a:lnTo>
                <a:lnTo>
                  <a:pt x="120" y="23006"/>
                </a:lnTo>
                <a:lnTo>
                  <a:pt x="239" y="23663"/>
                </a:lnTo>
                <a:lnTo>
                  <a:pt x="418" y="24261"/>
                </a:lnTo>
                <a:lnTo>
                  <a:pt x="956" y="25456"/>
                </a:lnTo>
                <a:lnTo>
                  <a:pt x="1554" y="26651"/>
                </a:lnTo>
                <a:lnTo>
                  <a:pt x="2331" y="27846"/>
                </a:lnTo>
                <a:lnTo>
                  <a:pt x="3167" y="29041"/>
                </a:lnTo>
                <a:lnTo>
                  <a:pt x="4063" y="30177"/>
                </a:lnTo>
                <a:lnTo>
                  <a:pt x="5020" y="31193"/>
                </a:lnTo>
                <a:lnTo>
                  <a:pt x="6035" y="32089"/>
                </a:lnTo>
                <a:lnTo>
                  <a:pt x="7051" y="32925"/>
                </a:lnTo>
                <a:lnTo>
                  <a:pt x="7589" y="33284"/>
                </a:lnTo>
                <a:lnTo>
                  <a:pt x="8187" y="33642"/>
                </a:lnTo>
                <a:lnTo>
                  <a:pt x="8784" y="33941"/>
                </a:lnTo>
                <a:lnTo>
                  <a:pt x="9322" y="34180"/>
                </a:lnTo>
                <a:lnTo>
                  <a:pt x="10517" y="34599"/>
                </a:lnTo>
                <a:lnTo>
                  <a:pt x="11712" y="34897"/>
                </a:lnTo>
                <a:lnTo>
                  <a:pt x="12907" y="35017"/>
                </a:lnTo>
                <a:lnTo>
                  <a:pt x="14162" y="35077"/>
                </a:lnTo>
                <a:lnTo>
                  <a:pt x="15357" y="34957"/>
                </a:lnTo>
                <a:lnTo>
                  <a:pt x="16552" y="34718"/>
                </a:lnTo>
                <a:lnTo>
                  <a:pt x="17688" y="34419"/>
                </a:lnTo>
                <a:lnTo>
                  <a:pt x="18823" y="33941"/>
                </a:lnTo>
                <a:lnTo>
                  <a:pt x="19958" y="33403"/>
                </a:lnTo>
                <a:lnTo>
                  <a:pt x="21034" y="32746"/>
                </a:lnTo>
                <a:lnTo>
                  <a:pt x="22050" y="32029"/>
                </a:lnTo>
                <a:lnTo>
                  <a:pt x="23006" y="31193"/>
                </a:lnTo>
                <a:lnTo>
                  <a:pt x="23902" y="30296"/>
                </a:lnTo>
                <a:lnTo>
                  <a:pt x="24679" y="29280"/>
                </a:lnTo>
                <a:lnTo>
                  <a:pt x="25575" y="28085"/>
                </a:lnTo>
                <a:lnTo>
                  <a:pt x="26292" y="26830"/>
                </a:lnTo>
                <a:lnTo>
                  <a:pt x="26890" y="25516"/>
                </a:lnTo>
                <a:lnTo>
                  <a:pt x="27428" y="24141"/>
                </a:lnTo>
                <a:lnTo>
                  <a:pt x="27846" y="22767"/>
                </a:lnTo>
                <a:lnTo>
                  <a:pt x="28264" y="21393"/>
                </a:lnTo>
                <a:lnTo>
                  <a:pt x="28922" y="18524"/>
                </a:lnTo>
                <a:lnTo>
                  <a:pt x="29280" y="17031"/>
                </a:lnTo>
                <a:lnTo>
                  <a:pt x="29699" y="15537"/>
                </a:lnTo>
                <a:lnTo>
                  <a:pt x="30117" y="14043"/>
                </a:lnTo>
                <a:lnTo>
                  <a:pt x="30655" y="12609"/>
                </a:lnTo>
                <a:lnTo>
                  <a:pt x="31252" y="11055"/>
                </a:lnTo>
                <a:lnTo>
                  <a:pt x="31551" y="10218"/>
                </a:lnTo>
                <a:lnTo>
                  <a:pt x="31790" y="9442"/>
                </a:lnTo>
                <a:lnTo>
                  <a:pt x="31969" y="8605"/>
                </a:lnTo>
                <a:lnTo>
                  <a:pt x="32089" y="7768"/>
                </a:lnTo>
                <a:lnTo>
                  <a:pt x="32148" y="6932"/>
                </a:lnTo>
                <a:lnTo>
                  <a:pt x="32089" y="6036"/>
                </a:lnTo>
                <a:lnTo>
                  <a:pt x="31969" y="5438"/>
                </a:lnTo>
                <a:lnTo>
                  <a:pt x="31790" y="4900"/>
                </a:lnTo>
                <a:lnTo>
                  <a:pt x="31611" y="4362"/>
                </a:lnTo>
                <a:lnTo>
                  <a:pt x="31372" y="3884"/>
                </a:lnTo>
                <a:lnTo>
                  <a:pt x="31073" y="3406"/>
                </a:lnTo>
                <a:lnTo>
                  <a:pt x="30714" y="2928"/>
                </a:lnTo>
                <a:lnTo>
                  <a:pt x="30296" y="2510"/>
                </a:lnTo>
                <a:lnTo>
                  <a:pt x="29878" y="2092"/>
                </a:lnTo>
                <a:lnTo>
                  <a:pt x="29101" y="1315"/>
                </a:lnTo>
                <a:lnTo>
                  <a:pt x="28742" y="956"/>
                </a:lnTo>
                <a:lnTo>
                  <a:pt x="28324" y="658"/>
                </a:lnTo>
                <a:lnTo>
                  <a:pt x="27846" y="359"/>
                </a:lnTo>
                <a:lnTo>
                  <a:pt x="27368" y="180"/>
                </a:lnTo>
                <a:lnTo>
                  <a:pt x="268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317" name="Google Shape;317;p12"/>
          <p:cNvSpPr/>
          <p:nvPr/>
        </p:nvSpPr>
        <p:spPr>
          <a:xfrm rot="942660">
            <a:off x="4585376" y="4393088"/>
            <a:ext cx="833403" cy="485179"/>
          </a:xfrm>
          <a:custGeom>
            <a:avLst/>
            <a:gdLst/>
            <a:ahLst/>
            <a:cxnLst/>
            <a:rect l="l" t="t" r="r" b="b"/>
            <a:pathLst>
              <a:path w="38185" h="22230" extrusionOk="0">
                <a:moveTo>
                  <a:pt x="19481" y="6633"/>
                </a:moveTo>
                <a:lnTo>
                  <a:pt x="19003" y="6693"/>
                </a:lnTo>
                <a:lnTo>
                  <a:pt x="18465" y="6813"/>
                </a:lnTo>
                <a:lnTo>
                  <a:pt x="17808" y="7052"/>
                </a:lnTo>
                <a:lnTo>
                  <a:pt x="17509" y="7231"/>
                </a:lnTo>
                <a:lnTo>
                  <a:pt x="17270" y="7410"/>
                </a:lnTo>
                <a:lnTo>
                  <a:pt x="17151" y="7649"/>
                </a:lnTo>
                <a:lnTo>
                  <a:pt x="17151" y="7709"/>
                </a:lnTo>
                <a:lnTo>
                  <a:pt x="17151" y="7829"/>
                </a:lnTo>
                <a:lnTo>
                  <a:pt x="17330" y="8187"/>
                </a:lnTo>
                <a:lnTo>
                  <a:pt x="17569" y="8486"/>
                </a:lnTo>
                <a:lnTo>
                  <a:pt x="17868" y="8665"/>
                </a:lnTo>
                <a:lnTo>
                  <a:pt x="18226" y="8844"/>
                </a:lnTo>
                <a:lnTo>
                  <a:pt x="18645" y="8904"/>
                </a:lnTo>
                <a:lnTo>
                  <a:pt x="19123" y="8964"/>
                </a:lnTo>
                <a:lnTo>
                  <a:pt x="19601" y="8964"/>
                </a:lnTo>
                <a:lnTo>
                  <a:pt x="20079" y="8904"/>
                </a:lnTo>
                <a:lnTo>
                  <a:pt x="20975" y="8785"/>
                </a:lnTo>
                <a:lnTo>
                  <a:pt x="21752" y="8546"/>
                </a:lnTo>
                <a:lnTo>
                  <a:pt x="22051" y="8366"/>
                </a:lnTo>
                <a:lnTo>
                  <a:pt x="22230" y="8247"/>
                </a:lnTo>
                <a:lnTo>
                  <a:pt x="22349" y="8127"/>
                </a:lnTo>
                <a:lnTo>
                  <a:pt x="22290" y="7948"/>
                </a:lnTo>
                <a:lnTo>
                  <a:pt x="22409" y="8008"/>
                </a:lnTo>
                <a:lnTo>
                  <a:pt x="22529" y="7948"/>
                </a:lnTo>
                <a:lnTo>
                  <a:pt x="22708" y="7888"/>
                </a:lnTo>
                <a:lnTo>
                  <a:pt x="22768" y="7769"/>
                </a:lnTo>
                <a:lnTo>
                  <a:pt x="22768" y="7709"/>
                </a:lnTo>
                <a:lnTo>
                  <a:pt x="22768" y="7590"/>
                </a:lnTo>
                <a:lnTo>
                  <a:pt x="22708" y="7470"/>
                </a:lnTo>
                <a:lnTo>
                  <a:pt x="22290" y="7231"/>
                </a:lnTo>
                <a:lnTo>
                  <a:pt x="21871" y="6992"/>
                </a:lnTo>
                <a:lnTo>
                  <a:pt x="21393" y="6813"/>
                </a:lnTo>
                <a:lnTo>
                  <a:pt x="20915" y="6693"/>
                </a:lnTo>
                <a:lnTo>
                  <a:pt x="20437" y="6633"/>
                </a:lnTo>
                <a:close/>
                <a:moveTo>
                  <a:pt x="36452" y="1136"/>
                </a:moveTo>
                <a:lnTo>
                  <a:pt x="36033" y="1255"/>
                </a:lnTo>
                <a:lnTo>
                  <a:pt x="35555" y="1375"/>
                </a:lnTo>
                <a:lnTo>
                  <a:pt x="31253" y="2331"/>
                </a:lnTo>
                <a:lnTo>
                  <a:pt x="26951" y="3287"/>
                </a:lnTo>
                <a:lnTo>
                  <a:pt x="22648" y="4124"/>
                </a:lnTo>
                <a:lnTo>
                  <a:pt x="20437" y="4482"/>
                </a:lnTo>
                <a:lnTo>
                  <a:pt x="18286" y="4781"/>
                </a:lnTo>
                <a:lnTo>
                  <a:pt x="13804" y="5319"/>
                </a:lnTo>
                <a:lnTo>
                  <a:pt x="11593" y="5498"/>
                </a:lnTo>
                <a:lnTo>
                  <a:pt x="9323" y="5677"/>
                </a:lnTo>
                <a:lnTo>
                  <a:pt x="6873" y="5797"/>
                </a:lnTo>
                <a:lnTo>
                  <a:pt x="4363" y="5916"/>
                </a:lnTo>
                <a:lnTo>
                  <a:pt x="2092" y="6096"/>
                </a:lnTo>
                <a:lnTo>
                  <a:pt x="1256" y="6275"/>
                </a:lnTo>
                <a:lnTo>
                  <a:pt x="897" y="6394"/>
                </a:lnTo>
                <a:lnTo>
                  <a:pt x="838" y="6454"/>
                </a:lnTo>
                <a:lnTo>
                  <a:pt x="957" y="6514"/>
                </a:lnTo>
                <a:lnTo>
                  <a:pt x="2033" y="6633"/>
                </a:lnTo>
                <a:lnTo>
                  <a:pt x="1853" y="6872"/>
                </a:lnTo>
                <a:lnTo>
                  <a:pt x="1794" y="7171"/>
                </a:lnTo>
                <a:lnTo>
                  <a:pt x="1794" y="7530"/>
                </a:lnTo>
                <a:lnTo>
                  <a:pt x="1794" y="7948"/>
                </a:lnTo>
                <a:lnTo>
                  <a:pt x="1913" y="8366"/>
                </a:lnTo>
                <a:lnTo>
                  <a:pt x="2033" y="8844"/>
                </a:lnTo>
                <a:lnTo>
                  <a:pt x="2391" y="9741"/>
                </a:lnTo>
                <a:lnTo>
                  <a:pt x="2869" y="10697"/>
                </a:lnTo>
                <a:lnTo>
                  <a:pt x="3288" y="11533"/>
                </a:lnTo>
                <a:lnTo>
                  <a:pt x="4064" y="12728"/>
                </a:lnTo>
                <a:lnTo>
                  <a:pt x="4602" y="13386"/>
                </a:lnTo>
                <a:lnTo>
                  <a:pt x="5140" y="14043"/>
                </a:lnTo>
                <a:lnTo>
                  <a:pt x="5737" y="14700"/>
                </a:lnTo>
                <a:lnTo>
                  <a:pt x="6395" y="15298"/>
                </a:lnTo>
                <a:lnTo>
                  <a:pt x="7112" y="15836"/>
                </a:lnTo>
                <a:lnTo>
                  <a:pt x="7769" y="16374"/>
                </a:lnTo>
                <a:lnTo>
                  <a:pt x="8546" y="16852"/>
                </a:lnTo>
                <a:lnTo>
                  <a:pt x="9323" y="17270"/>
                </a:lnTo>
                <a:lnTo>
                  <a:pt x="10996" y="18106"/>
                </a:lnTo>
                <a:lnTo>
                  <a:pt x="12729" y="18823"/>
                </a:lnTo>
                <a:lnTo>
                  <a:pt x="14581" y="19421"/>
                </a:lnTo>
                <a:lnTo>
                  <a:pt x="16374" y="19899"/>
                </a:lnTo>
                <a:lnTo>
                  <a:pt x="17390" y="20078"/>
                </a:lnTo>
                <a:lnTo>
                  <a:pt x="18406" y="20138"/>
                </a:lnTo>
                <a:lnTo>
                  <a:pt x="19421" y="20198"/>
                </a:lnTo>
                <a:lnTo>
                  <a:pt x="20437" y="20258"/>
                </a:lnTo>
                <a:lnTo>
                  <a:pt x="21035" y="20138"/>
                </a:lnTo>
                <a:lnTo>
                  <a:pt x="21931" y="20019"/>
                </a:lnTo>
                <a:lnTo>
                  <a:pt x="23186" y="19780"/>
                </a:lnTo>
                <a:lnTo>
                  <a:pt x="22827" y="19600"/>
                </a:lnTo>
                <a:lnTo>
                  <a:pt x="22469" y="19541"/>
                </a:lnTo>
                <a:lnTo>
                  <a:pt x="22051" y="19481"/>
                </a:lnTo>
                <a:lnTo>
                  <a:pt x="21632" y="19481"/>
                </a:lnTo>
                <a:lnTo>
                  <a:pt x="20856" y="19600"/>
                </a:lnTo>
                <a:lnTo>
                  <a:pt x="20079" y="19660"/>
                </a:lnTo>
                <a:lnTo>
                  <a:pt x="19123" y="19600"/>
                </a:lnTo>
                <a:lnTo>
                  <a:pt x="18226" y="19541"/>
                </a:lnTo>
                <a:lnTo>
                  <a:pt x="17330" y="19421"/>
                </a:lnTo>
                <a:lnTo>
                  <a:pt x="16434" y="19242"/>
                </a:lnTo>
                <a:lnTo>
                  <a:pt x="14522" y="18764"/>
                </a:lnTo>
                <a:lnTo>
                  <a:pt x="13565" y="18465"/>
                </a:lnTo>
                <a:lnTo>
                  <a:pt x="12669" y="18166"/>
                </a:lnTo>
                <a:lnTo>
                  <a:pt x="11713" y="17748"/>
                </a:lnTo>
                <a:lnTo>
                  <a:pt x="10817" y="17389"/>
                </a:lnTo>
                <a:lnTo>
                  <a:pt x="9920" y="16911"/>
                </a:lnTo>
                <a:lnTo>
                  <a:pt x="9084" y="16493"/>
                </a:lnTo>
                <a:lnTo>
                  <a:pt x="8426" y="16075"/>
                </a:lnTo>
                <a:lnTo>
                  <a:pt x="7769" y="15597"/>
                </a:lnTo>
                <a:lnTo>
                  <a:pt x="7112" y="15119"/>
                </a:lnTo>
                <a:lnTo>
                  <a:pt x="6574" y="14581"/>
                </a:lnTo>
                <a:lnTo>
                  <a:pt x="5976" y="13983"/>
                </a:lnTo>
                <a:lnTo>
                  <a:pt x="5498" y="13446"/>
                </a:lnTo>
                <a:lnTo>
                  <a:pt x="4961" y="12788"/>
                </a:lnTo>
                <a:lnTo>
                  <a:pt x="4542" y="12131"/>
                </a:lnTo>
                <a:lnTo>
                  <a:pt x="4184" y="11533"/>
                </a:lnTo>
                <a:lnTo>
                  <a:pt x="3825" y="10876"/>
                </a:lnTo>
                <a:lnTo>
                  <a:pt x="3527" y="10278"/>
                </a:lnTo>
                <a:lnTo>
                  <a:pt x="3288" y="9621"/>
                </a:lnTo>
                <a:lnTo>
                  <a:pt x="3048" y="8844"/>
                </a:lnTo>
                <a:lnTo>
                  <a:pt x="2929" y="8068"/>
                </a:lnTo>
                <a:lnTo>
                  <a:pt x="2750" y="7350"/>
                </a:lnTo>
                <a:lnTo>
                  <a:pt x="2630" y="6992"/>
                </a:lnTo>
                <a:lnTo>
                  <a:pt x="2511" y="6633"/>
                </a:lnTo>
                <a:lnTo>
                  <a:pt x="4483" y="6633"/>
                </a:lnTo>
                <a:lnTo>
                  <a:pt x="6514" y="6454"/>
                </a:lnTo>
                <a:lnTo>
                  <a:pt x="7530" y="6335"/>
                </a:lnTo>
                <a:lnTo>
                  <a:pt x="8546" y="6275"/>
                </a:lnTo>
                <a:lnTo>
                  <a:pt x="9502" y="6275"/>
                </a:lnTo>
                <a:lnTo>
                  <a:pt x="10458" y="6394"/>
                </a:lnTo>
                <a:lnTo>
                  <a:pt x="10996" y="6454"/>
                </a:lnTo>
                <a:lnTo>
                  <a:pt x="11115" y="6454"/>
                </a:lnTo>
                <a:lnTo>
                  <a:pt x="11235" y="6514"/>
                </a:lnTo>
                <a:lnTo>
                  <a:pt x="11354" y="6753"/>
                </a:lnTo>
                <a:lnTo>
                  <a:pt x="11593" y="7291"/>
                </a:lnTo>
                <a:lnTo>
                  <a:pt x="11773" y="7530"/>
                </a:lnTo>
                <a:lnTo>
                  <a:pt x="12012" y="7769"/>
                </a:lnTo>
                <a:lnTo>
                  <a:pt x="12490" y="8187"/>
                </a:lnTo>
                <a:lnTo>
                  <a:pt x="13147" y="8665"/>
                </a:lnTo>
                <a:lnTo>
                  <a:pt x="13864" y="9024"/>
                </a:lnTo>
                <a:lnTo>
                  <a:pt x="15358" y="9681"/>
                </a:lnTo>
                <a:lnTo>
                  <a:pt x="16135" y="9980"/>
                </a:lnTo>
                <a:lnTo>
                  <a:pt x="16912" y="10278"/>
                </a:lnTo>
                <a:lnTo>
                  <a:pt x="17689" y="10518"/>
                </a:lnTo>
                <a:lnTo>
                  <a:pt x="18465" y="10697"/>
                </a:lnTo>
                <a:lnTo>
                  <a:pt x="19302" y="10876"/>
                </a:lnTo>
                <a:lnTo>
                  <a:pt x="20079" y="10936"/>
                </a:lnTo>
                <a:lnTo>
                  <a:pt x="20856" y="10996"/>
                </a:lnTo>
                <a:lnTo>
                  <a:pt x="21632" y="10936"/>
                </a:lnTo>
                <a:lnTo>
                  <a:pt x="22409" y="10816"/>
                </a:lnTo>
                <a:lnTo>
                  <a:pt x="23126" y="10637"/>
                </a:lnTo>
                <a:lnTo>
                  <a:pt x="23843" y="10398"/>
                </a:lnTo>
                <a:lnTo>
                  <a:pt x="24501" y="10039"/>
                </a:lnTo>
                <a:lnTo>
                  <a:pt x="25158" y="9621"/>
                </a:lnTo>
                <a:lnTo>
                  <a:pt x="25815" y="9083"/>
                </a:lnTo>
                <a:lnTo>
                  <a:pt x="26413" y="8486"/>
                </a:lnTo>
                <a:lnTo>
                  <a:pt x="26951" y="7769"/>
                </a:lnTo>
                <a:lnTo>
                  <a:pt x="27309" y="7171"/>
                </a:lnTo>
                <a:lnTo>
                  <a:pt x="27727" y="6454"/>
                </a:lnTo>
                <a:lnTo>
                  <a:pt x="28026" y="5737"/>
                </a:lnTo>
                <a:lnTo>
                  <a:pt x="28146" y="5379"/>
                </a:lnTo>
                <a:lnTo>
                  <a:pt x="28205" y="5080"/>
                </a:lnTo>
                <a:lnTo>
                  <a:pt x="28205" y="4482"/>
                </a:lnTo>
                <a:lnTo>
                  <a:pt x="28205" y="4363"/>
                </a:lnTo>
                <a:lnTo>
                  <a:pt x="28146" y="4303"/>
                </a:lnTo>
                <a:lnTo>
                  <a:pt x="28086" y="4363"/>
                </a:lnTo>
                <a:lnTo>
                  <a:pt x="27966" y="4482"/>
                </a:lnTo>
                <a:lnTo>
                  <a:pt x="27668" y="4960"/>
                </a:lnTo>
                <a:lnTo>
                  <a:pt x="26831" y="6514"/>
                </a:lnTo>
                <a:lnTo>
                  <a:pt x="26413" y="7231"/>
                </a:lnTo>
                <a:lnTo>
                  <a:pt x="25995" y="7888"/>
                </a:lnTo>
                <a:lnTo>
                  <a:pt x="25516" y="8546"/>
                </a:lnTo>
                <a:lnTo>
                  <a:pt x="24919" y="9143"/>
                </a:lnTo>
                <a:lnTo>
                  <a:pt x="24620" y="9382"/>
                </a:lnTo>
                <a:lnTo>
                  <a:pt x="24262" y="9621"/>
                </a:lnTo>
                <a:lnTo>
                  <a:pt x="23843" y="9800"/>
                </a:lnTo>
                <a:lnTo>
                  <a:pt x="23425" y="10039"/>
                </a:lnTo>
                <a:lnTo>
                  <a:pt x="22588" y="10278"/>
                </a:lnTo>
                <a:lnTo>
                  <a:pt x="21692" y="10398"/>
                </a:lnTo>
                <a:lnTo>
                  <a:pt x="20856" y="10458"/>
                </a:lnTo>
                <a:lnTo>
                  <a:pt x="19959" y="10398"/>
                </a:lnTo>
                <a:lnTo>
                  <a:pt x="19123" y="10278"/>
                </a:lnTo>
                <a:lnTo>
                  <a:pt x="18226" y="10099"/>
                </a:lnTo>
                <a:lnTo>
                  <a:pt x="17390" y="9800"/>
                </a:lnTo>
                <a:lnTo>
                  <a:pt x="16553" y="9561"/>
                </a:lnTo>
                <a:lnTo>
                  <a:pt x="15179" y="9024"/>
                </a:lnTo>
                <a:lnTo>
                  <a:pt x="14402" y="8725"/>
                </a:lnTo>
                <a:lnTo>
                  <a:pt x="13685" y="8366"/>
                </a:lnTo>
                <a:lnTo>
                  <a:pt x="12968" y="8008"/>
                </a:lnTo>
                <a:lnTo>
                  <a:pt x="12370" y="7530"/>
                </a:lnTo>
                <a:lnTo>
                  <a:pt x="12131" y="7231"/>
                </a:lnTo>
                <a:lnTo>
                  <a:pt x="11892" y="6932"/>
                </a:lnTo>
                <a:lnTo>
                  <a:pt x="11713" y="6633"/>
                </a:lnTo>
                <a:lnTo>
                  <a:pt x="11534" y="6275"/>
                </a:lnTo>
                <a:lnTo>
                  <a:pt x="14641" y="6036"/>
                </a:lnTo>
                <a:lnTo>
                  <a:pt x="17748" y="5737"/>
                </a:lnTo>
                <a:lnTo>
                  <a:pt x="20856" y="5379"/>
                </a:lnTo>
                <a:lnTo>
                  <a:pt x="24023" y="4901"/>
                </a:lnTo>
                <a:lnTo>
                  <a:pt x="27130" y="4363"/>
                </a:lnTo>
                <a:lnTo>
                  <a:pt x="30237" y="3705"/>
                </a:lnTo>
                <a:lnTo>
                  <a:pt x="31791" y="3347"/>
                </a:lnTo>
                <a:lnTo>
                  <a:pt x="33285" y="2929"/>
                </a:lnTo>
                <a:lnTo>
                  <a:pt x="34779" y="2510"/>
                </a:lnTo>
                <a:lnTo>
                  <a:pt x="36213" y="2032"/>
                </a:lnTo>
                <a:lnTo>
                  <a:pt x="36213" y="3526"/>
                </a:lnTo>
                <a:lnTo>
                  <a:pt x="36153" y="5140"/>
                </a:lnTo>
                <a:lnTo>
                  <a:pt x="36033" y="6693"/>
                </a:lnTo>
                <a:lnTo>
                  <a:pt x="35794" y="8187"/>
                </a:lnTo>
                <a:lnTo>
                  <a:pt x="35615" y="8964"/>
                </a:lnTo>
                <a:lnTo>
                  <a:pt x="35436" y="9741"/>
                </a:lnTo>
                <a:lnTo>
                  <a:pt x="35197" y="10458"/>
                </a:lnTo>
                <a:lnTo>
                  <a:pt x="34898" y="11175"/>
                </a:lnTo>
                <a:lnTo>
                  <a:pt x="34540" y="11832"/>
                </a:lnTo>
                <a:lnTo>
                  <a:pt x="34181" y="12549"/>
                </a:lnTo>
                <a:lnTo>
                  <a:pt x="33703" y="13147"/>
                </a:lnTo>
                <a:lnTo>
                  <a:pt x="33225" y="13804"/>
                </a:lnTo>
                <a:lnTo>
                  <a:pt x="32747" y="14342"/>
                </a:lnTo>
                <a:lnTo>
                  <a:pt x="32209" y="14880"/>
                </a:lnTo>
                <a:lnTo>
                  <a:pt x="31014" y="15836"/>
                </a:lnTo>
                <a:lnTo>
                  <a:pt x="29819" y="16732"/>
                </a:lnTo>
                <a:lnTo>
                  <a:pt x="28564" y="17569"/>
                </a:lnTo>
                <a:lnTo>
                  <a:pt x="27249" y="18405"/>
                </a:lnTo>
                <a:lnTo>
                  <a:pt x="26532" y="18764"/>
                </a:lnTo>
                <a:lnTo>
                  <a:pt x="25815" y="19063"/>
                </a:lnTo>
                <a:lnTo>
                  <a:pt x="24501" y="19720"/>
                </a:lnTo>
                <a:lnTo>
                  <a:pt x="23664" y="20019"/>
                </a:lnTo>
                <a:lnTo>
                  <a:pt x="23365" y="20138"/>
                </a:lnTo>
                <a:lnTo>
                  <a:pt x="23186" y="20138"/>
                </a:lnTo>
                <a:lnTo>
                  <a:pt x="23664" y="20198"/>
                </a:lnTo>
                <a:lnTo>
                  <a:pt x="24142" y="20198"/>
                </a:lnTo>
                <a:lnTo>
                  <a:pt x="24560" y="20138"/>
                </a:lnTo>
                <a:lnTo>
                  <a:pt x="25038" y="20019"/>
                </a:lnTo>
                <a:lnTo>
                  <a:pt x="25935" y="19720"/>
                </a:lnTo>
                <a:lnTo>
                  <a:pt x="26831" y="19302"/>
                </a:lnTo>
                <a:lnTo>
                  <a:pt x="27727" y="18823"/>
                </a:lnTo>
                <a:lnTo>
                  <a:pt x="28504" y="18226"/>
                </a:lnTo>
                <a:lnTo>
                  <a:pt x="30058" y="17150"/>
                </a:lnTo>
                <a:lnTo>
                  <a:pt x="31552" y="16015"/>
                </a:lnTo>
                <a:lnTo>
                  <a:pt x="32269" y="15417"/>
                </a:lnTo>
                <a:lnTo>
                  <a:pt x="32926" y="14820"/>
                </a:lnTo>
                <a:lnTo>
                  <a:pt x="33583" y="14103"/>
                </a:lnTo>
                <a:lnTo>
                  <a:pt x="34181" y="13386"/>
                </a:lnTo>
                <a:lnTo>
                  <a:pt x="34659" y="12609"/>
                </a:lnTo>
                <a:lnTo>
                  <a:pt x="35137" y="11772"/>
                </a:lnTo>
                <a:lnTo>
                  <a:pt x="35496" y="10936"/>
                </a:lnTo>
                <a:lnTo>
                  <a:pt x="35854" y="9980"/>
                </a:lnTo>
                <a:lnTo>
                  <a:pt x="36093" y="9083"/>
                </a:lnTo>
                <a:lnTo>
                  <a:pt x="36272" y="8127"/>
                </a:lnTo>
                <a:lnTo>
                  <a:pt x="36452" y="7171"/>
                </a:lnTo>
                <a:lnTo>
                  <a:pt x="36571" y="6215"/>
                </a:lnTo>
                <a:lnTo>
                  <a:pt x="36691" y="4303"/>
                </a:lnTo>
                <a:lnTo>
                  <a:pt x="36631" y="3347"/>
                </a:lnTo>
                <a:lnTo>
                  <a:pt x="36631" y="2929"/>
                </a:lnTo>
                <a:lnTo>
                  <a:pt x="36691" y="2451"/>
                </a:lnTo>
                <a:lnTo>
                  <a:pt x="36870" y="1913"/>
                </a:lnTo>
                <a:lnTo>
                  <a:pt x="36990" y="1614"/>
                </a:lnTo>
                <a:lnTo>
                  <a:pt x="37049" y="1554"/>
                </a:lnTo>
                <a:lnTo>
                  <a:pt x="36990" y="1315"/>
                </a:lnTo>
                <a:lnTo>
                  <a:pt x="36810" y="1196"/>
                </a:lnTo>
                <a:lnTo>
                  <a:pt x="36631" y="1136"/>
                </a:lnTo>
                <a:close/>
                <a:moveTo>
                  <a:pt x="37587" y="1"/>
                </a:moveTo>
                <a:lnTo>
                  <a:pt x="37408" y="60"/>
                </a:lnTo>
                <a:lnTo>
                  <a:pt x="37288" y="120"/>
                </a:lnTo>
                <a:lnTo>
                  <a:pt x="37169" y="240"/>
                </a:lnTo>
                <a:lnTo>
                  <a:pt x="37109" y="359"/>
                </a:lnTo>
                <a:lnTo>
                  <a:pt x="37109" y="718"/>
                </a:lnTo>
                <a:lnTo>
                  <a:pt x="37229" y="1255"/>
                </a:lnTo>
                <a:lnTo>
                  <a:pt x="37348" y="2690"/>
                </a:lnTo>
                <a:lnTo>
                  <a:pt x="37408" y="3347"/>
                </a:lnTo>
                <a:lnTo>
                  <a:pt x="37468" y="4064"/>
                </a:lnTo>
                <a:lnTo>
                  <a:pt x="37408" y="4960"/>
                </a:lnTo>
                <a:lnTo>
                  <a:pt x="37408" y="5797"/>
                </a:lnTo>
                <a:lnTo>
                  <a:pt x="37288" y="6693"/>
                </a:lnTo>
                <a:lnTo>
                  <a:pt x="37169" y="7530"/>
                </a:lnTo>
                <a:lnTo>
                  <a:pt x="36990" y="8426"/>
                </a:lnTo>
                <a:lnTo>
                  <a:pt x="36810" y="9263"/>
                </a:lnTo>
                <a:lnTo>
                  <a:pt x="36571" y="10099"/>
                </a:lnTo>
                <a:lnTo>
                  <a:pt x="36272" y="10936"/>
                </a:lnTo>
                <a:lnTo>
                  <a:pt x="35675" y="12250"/>
                </a:lnTo>
                <a:lnTo>
                  <a:pt x="34958" y="13505"/>
                </a:lnTo>
                <a:lnTo>
                  <a:pt x="34121" y="14760"/>
                </a:lnTo>
                <a:lnTo>
                  <a:pt x="33165" y="15836"/>
                </a:lnTo>
                <a:lnTo>
                  <a:pt x="32149" y="16911"/>
                </a:lnTo>
                <a:lnTo>
                  <a:pt x="31014" y="17867"/>
                </a:lnTo>
                <a:lnTo>
                  <a:pt x="29819" y="18704"/>
                </a:lnTo>
                <a:lnTo>
                  <a:pt x="28564" y="19421"/>
                </a:lnTo>
                <a:lnTo>
                  <a:pt x="27309" y="19959"/>
                </a:lnTo>
                <a:lnTo>
                  <a:pt x="25995" y="20437"/>
                </a:lnTo>
                <a:lnTo>
                  <a:pt x="24680" y="20795"/>
                </a:lnTo>
                <a:lnTo>
                  <a:pt x="23365" y="21034"/>
                </a:lnTo>
                <a:lnTo>
                  <a:pt x="21991" y="21214"/>
                </a:lnTo>
                <a:lnTo>
                  <a:pt x="20617" y="21273"/>
                </a:lnTo>
                <a:lnTo>
                  <a:pt x="19242" y="21273"/>
                </a:lnTo>
                <a:lnTo>
                  <a:pt x="17808" y="21154"/>
                </a:lnTo>
                <a:lnTo>
                  <a:pt x="16434" y="20975"/>
                </a:lnTo>
                <a:lnTo>
                  <a:pt x="15119" y="20676"/>
                </a:lnTo>
                <a:lnTo>
                  <a:pt x="13745" y="20317"/>
                </a:lnTo>
                <a:lnTo>
                  <a:pt x="12430" y="19839"/>
                </a:lnTo>
                <a:lnTo>
                  <a:pt x="11175" y="19361"/>
                </a:lnTo>
                <a:lnTo>
                  <a:pt x="9920" y="18764"/>
                </a:lnTo>
                <a:lnTo>
                  <a:pt x="8785" y="18047"/>
                </a:lnTo>
                <a:lnTo>
                  <a:pt x="7650" y="17330"/>
                </a:lnTo>
                <a:lnTo>
                  <a:pt x="6514" y="16433"/>
                </a:lnTo>
                <a:lnTo>
                  <a:pt x="5439" y="15477"/>
                </a:lnTo>
                <a:lnTo>
                  <a:pt x="4483" y="14402"/>
                </a:lnTo>
                <a:lnTo>
                  <a:pt x="3646" y="13266"/>
                </a:lnTo>
                <a:lnTo>
                  <a:pt x="2869" y="12071"/>
                </a:lnTo>
                <a:lnTo>
                  <a:pt x="2212" y="10816"/>
                </a:lnTo>
                <a:lnTo>
                  <a:pt x="1674" y="9502"/>
                </a:lnTo>
                <a:lnTo>
                  <a:pt x="1136" y="8187"/>
                </a:lnTo>
                <a:lnTo>
                  <a:pt x="838" y="6813"/>
                </a:lnTo>
                <a:lnTo>
                  <a:pt x="599" y="5976"/>
                </a:lnTo>
                <a:lnTo>
                  <a:pt x="479" y="5737"/>
                </a:lnTo>
                <a:lnTo>
                  <a:pt x="359" y="5618"/>
                </a:lnTo>
                <a:lnTo>
                  <a:pt x="180" y="5677"/>
                </a:lnTo>
                <a:lnTo>
                  <a:pt x="120" y="5797"/>
                </a:lnTo>
                <a:lnTo>
                  <a:pt x="61" y="6036"/>
                </a:lnTo>
                <a:lnTo>
                  <a:pt x="1" y="6275"/>
                </a:lnTo>
                <a:lnTo>
                  <a:pt x="61" y="6813"/>
                </a:lnTo>
                <a:lnTo>
                  <a:pt x="120" y="7231"/>
                </a:lnTo>
                <a:lnTo>
                  <a:pt x="240" y="8068"/>
                </a:lnTo>
                <a:lnTo>
                  <a:pt x="419" y="8844"/>
                </a:lnTo>
                <a:lnTo>
                  <a:pt x="658" y="9681"/>
                </a:lnTo>
                <a:lnTo>
                  <a:pt x="957" y="10458"/>
                </a:lnTo>
                <a:lnTo>
                  <a:pt x="1316" y="11175"/>
                </a:lnTo>
                <a:lnTo>
                  <a:pt x="1674" y="11952"/>
                </a:lnTo>
                <a:lnTo>
                  <a:pt x="2092" y="12669"/>
                </a:lnTo>
                <a:lnTo>
                  <a:pt x="2570" y="13386"/>
                </a:lnTo>
                <a:lnTo>
                  <a:pt x="3467" y="14581"/>
                </a:lnTo>
                <a:lnTo>
                  <a:pt x="4483" y="15776"/>
                </a:lnTo>
                <a:lnTo>
                  <a:pt x="5618" y="16852"/>
                </a:lnTo>
                <a:lnTo>
                  <a:pt x="6813" y="17808"/>
                </a:lnTo>
                <a:lnTo>
                  <a:pt x="8068" y="18704"/>
                </a:lnTo>
                <a:lnTo>
                  <a:pt x="9442" y="19481"/>
                </a:lnTo>
                <a:lnTo>
                  <a:pt x="10817" y="20198"/>
                </a:lnTo>
                <a:lnTo>
                  <a:pt x="12311" y="20795"/>
                </a:lnTo>
                <a:lnTo>
                  <a:pt x="13804" y="21273"/>
                </a:lnTo>
                <a:lnTo>
                  <a:pt x="15298" y="21692"/>
                </a:lnTo>
                <a:lnTo>
                  <a:pt x="16852" y="21991"/>
                </a:lnTo>
                <a:lnTo>
                  <a:pt x="18406" y="22170"/>
                </a:lnTo>
                <a:lnTo>
                  <a:pt x="19959" y="22230"/>
                </a:lnTo>
                <a:lnTo>
                  <a:pt x="21513" y="22170"/>
                </a:lnTo>
                <a:lnTo>
                  <a:pt x="23067" y="22050"/>
                </a:lnTo>
                <a:lnTo>
                  <a:pt x="24560" y="21751"/>
                </a:lnTo>
                <a:lnTo>
                  <a:pt x="25457" y="21572"/>
                </a:lnTo>
                <a:lnTo>
                  <a:pt x="26293" y="21333"/>
                </a:lnTo>
                <a:lnTo>
                  <a:pt x="27130" y="20975"/>
                </a:lnTo>
                <a:lnTo>
                  <a:pt x="27966" y="20676"/>
                </a:lnTo>
                <a:lnTo>
                  <a:pt x="28743" y="20258"/>
                </a:lnTo>
                <a:lnTo>
                  <a:pt x="29460" y="19839"/>
                </a:lnTo>
                <a:lnTo>
                  <a:pt x="30237" y="19361"/>
                </a:lnTo>
                <a:lnTo>
                  <a:pt x="30894" y="18823"/>
                </a:lnTo>
                <a:lnTo>
                  <a:pt x="31612" y="18286"/>
                </a:lnTo>
                <a:lnTo>
                  <a:pt x="32209" y="17748"/>
                </a:lnTo>
                <a:lnTo>
                  <a:pt x="32866" y="17150"/>
                </a:lnTo>
                <a:lnTo>
                  <a:pt x="33404" y="16493"/>
                </a:lnTo>
                <a:lnTo>
                  <a:pt x="34002" y="15836"/>
                </a:lnTo>
                <a:lnTo>
                  <a:pt x="34480" y="15178"/>
                </a:lnTo>
                <a:lnTo>
                  <a:pt x="35018" y="14461"/>
                </a:lnTo>
                <a:lnTo>
                  <a:pt x="35436" y="13744"/>
                </a:lnTo>
                <a:lnTo>
                  <a:pt x="35914" y="12967"/>
                </a:lnTo>
                <a:lnTo>
                  <a:pt x="36272" y="12191"/>
                </a:lnTo>
                <a:lnTo>
                  <a:pt x="36631" y="11414"/>
                </a:lnTo>
                <a:lnTo>
                  <a:pt x="36930" y="10577"/>
                </a:lnTo>
                <a:lnTo>
                  <a:pt x="37229" y="9741"/>
                </a:lnTo>
                <a:lnTo>
                  <a:pt x="37468" y="8904"/>
                </a:lnTo>
                <a:lnTo>
                  <a:pt x="37707" y="8068"/>
                </a:lnTo>
                <a:lnTo>
                  <a:pt x="37886" y="7231"/>
                </a:lnTo>
                <a:lnTo>
                  <a:pt x="38005" y="6394"/>
                </a:lnTo>
                <a:lnTo>
                  <a:pt x="38125" y="5498"/>
                </a:lnTo>
                <a:lnTo>
                  <a:pt x="38185" y="4602"/>
                </a:lnTo>
                <a:lnTo>
                  <a:pt x="38185" y="3765"/>
                </a:lnTo>
                <a:lnTo>
                  <a:pt x="38125" y="2869"/>
                </a:lnTo>
                <a:lnTo>
                  <a:pt x="38065" y="1973"/>
                </a:lnTo>
                <a:lnTo>
                  <a:pt x="37946" y="1136"/>
                </a:lnTo>
                <a:lnTo>
                  <a:pt x="37826" y="240"/>
                </a:lnTo>
                <a:lnTo>
                  <a:pt x="37707" y="60"/>
                </a:lnTo>
                <a:lnTo>
                  <a:pt x="375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A7D99"/>
              </a:solidFill>
            </a:endParaRPr>
          </a:p>
        </p:txBody>
      </p:sp>
      <p:sp>
        <p:nvSpPr>
          <p:cNvPr id="318" name="Google Shape;318;p12"/>
          <p:cNvSpPr/>
          <p:nvPr/>
        </p:nvSpPr>
        <p:spPr>
          <a:xfrm rot="-5506848">
            <a:off x="8197826" y="3625742"/>
            <a:ext cx="179267" cy="193412"/>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2"/>
          <p:cNvSpPr/>
          <p:nvPr/>
        </p:nvSpPr>
        <p:spPr>
          <a:xfrm rot="-10292983">
            <a:off x="8081725" y="3802439"/>
            <a:ext cx="215214" cy="232195"/>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with color background 2">
  <p:cSld name="BLANK_1_1">
    <p:bg>
      <p:bgPr>
        <a:solidFill>
          <a:srgbClr val="FF7B59"/>
        </a:solidFill>
        <a:effectLst/>
      </p:bgPr>
    </p:bg>
    <p:spTree>
      <p:nvGrpSpPr>
        <p:cNvPr id="1" name="Shape 320"/>
        <p:cNvGrpSpPr/>
        <p:nvPr/>
      </p:nvGrpSpPr>
      <p:grpSpPr>
        <a:xfrm>
          <a:off x="0" y="0"/>
          <a:ext cx="0" cy="0"/>
          <a:chOff x="0" y="0"/>
          <a:chExt cx="0" cy="0"/>
        </a:xfrm>
      </p:grpSpPr>
      <p:sp>
        <p:nvSpPr>
          <p:cNvPr id="321" name="Google Shape;321;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322" name="Google Shape;322;p13"/>
          <p:cNvSpPr/>
          <p:nvPr/>
        </p:nvSpPr>
        <p:spPr>
          <a:xfrm rot="1318871">
            <a:off x="7856215" y="832860"/>
            <a:ext cx="615466" cy="963905"/>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8230655" y="-153538"/>
            <a:ext cx="837106" cy="855807"/>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rot="-548659">
            <a:off x="8625706" y="4038279"/>
            <a:ext cx="765854" cy="57351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rot="-9290062">
            <a:off x="8508191" y="1702057"/>
            <a:ext cx="776981" cy="854390"/>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rot="5503490">
            <a:off x="7917205" y="4268854"/>
            <a:ext cx="979970" cy="879830"/>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8231962" y="2681110"/>
            <a:ext cx="220297" cy="237680"/>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rot="-830047">
            <a:off x="7861089" y="2356302"/>
            <a:ext cx="287064" cy="73569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7633712" y="-65921"/>
            <a:ext cx="457954" cy="349817"/>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rot="8224608">
            <a:off x="8316423" y="3153271"/>
            <a:ext cx="501993" cy="771678"/>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59847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65677F"/>
              </a:buClr>
              <a:buSzPts val="3000"/>
              <a:buFont typeface="Shadows Into Light Two"/>
              <a:buNone/>
              <a:defRPr sz="3000">
                <a:solidFill>
                  <a:srgbClr val="65677F"/>
                </a:solidFill>
                <a:latin typeface="Shadows Into Light Two"/>
                <a:ea typeface="Shadows Into Light Two"/>
                <a:cs typeface="Shadows Into Light Two"/>
                <a:sym typeface="Shadows Into Light Two"/>
              </a:defRPr>
            </a:lvl1pPr>
            <a:lvl2pPr lvl="1">
              <a:spcBef>
                <a:spcPts val="0"/>
              </a:spcBef>
              <a:spcAft>
                <a:spcPts val="0"/>
              </a:spcAft>
              <a:buClr>
                <a:srgbClr val="65677F"/>
              </a:buClr>
              <a:buSzPts val="3000"/>
              <a:buFont typeface="Shadows Into Light Two"/>
              <a:buNone/>
              <a:defRPr sz="3000">
                <a:solidFill>
                  <a:srgbClr val="65677F"/>
                </a:solidFill>
                <a:latin typeface="Shadows Into Light Two"/>
                <a:ea typeface="Shadows Into Light Two"/>
                <a:cs typeface="Shadows Into Light Two"/>
                <a:sym typeface="Shadows Into Light Two"/>
              </a:defRPr>
            </a:lvl2pPr>
            <a:lvl3pPr lvl="2">
              <a:spcBef>
                <a:spcPts val="0"/>
              </a:spcBef>
              <a:spcAft>
                <a:spcPts val="0"/>
              </a:spcAft>
              <a:buClr>
                <a:srgbClr val="65677F"/>
              </a:buClr>
              <a:buSzPts val="3000"/>
              <a:buFont typeface="Shadows Into Light Two"/>
              <a:buNone/>
              <a:defRPr sz="3000">
                <a:solidFill>
                  <a:srgbClr val="65677F"/>
                </a:solidFill>
                <a:latin typeface="Shadows Into Light Two"/>
                <a:ea typeface="Shadows Into Light Two"/>
                <a:cs typeface="Shadows Into Light Two"/>
                <a:sym typeface="Shadows Into Light Two"/>
              </a:defRPr>
            </a:lvl3pPr>
            <a:lvl4pPr lvl="3">
              <a:spcBef>
                <a:spcPts val="0"/>
              </a:spcBef>
              <a:spcAft>
                <a:spcPts val="0"/>
              </a:spcAft>
              <a:buClr>
                <a:srgbClr val="65677F"/>
              </a:buClr>
              <a:buSzPts val="3000"/>
              <a:buFont typeface="Shadows Into Light Two"/>
              <a:buNone/>
              <a:defRPr sz="3000">
                <a:solidFill>
                  <a:srgbClr val="65677F"/>
                </a:solidFill>
                <a:latin typeface="Shadows Into Light Two"/>
                <a:ea typeface="Shadows Into Light Two"/>
                <a:cs typeface="Shadows Into Light Two"/>
                <a:sym typeface="Shadows Into Light Two"/>
              </a:defRPr>
            </a:lvl4pPr>
            <a:lvl5pPr lvl="4">
              <a:spcBef>
                <a:spcPts val="0"/>
              </a:spcBef>
              <a:spcAft>
                <a:spcPts val="0"/>
              </a:spcAft>
              <a:buClr>
                <a:srgbClr val="65677F"/>
              </a:buClr>
              <a:buSzPts val="3000"/>
              <a:buFont typeface="Shadows Into Light Two"/>
              <a:buNone/>
              <a:defRPr sz="3000">
                <a:solidFill>
                  <a:srgbClr val="65677F"/>
                </a:solidFill>
                <a:latin typeface="Shadows Into Light Two"/>
                <a:ea typeface="Shadows Into Light Two"/>
                <a:cs typeface="Shadows Into Light Two"/>
                <a:sym typeface="Shadows Into Light Two"/>
              </a:defRPr>
            </a:lvl5pPr>
            <a:lvl6pPr lvl="5">
              <a:spcBef>
                <a:spcPts val="0"/>
              </a:spcBef>
              <a:spcAft>
                <a:spcPts val="0"/>
              </a:spcAft>
              <a:buClr>
                <a:srgbClr val="65677F"/>
              </a:buClr>
              <a:buSzPts val="3000"/>
              <a:buFont typeface="Shadows Into Light Two"/>
              <a:buNone/>
              <a:defRPr sz="3000">
                <a:solidFill>
                  <a:srgbClr val="65677F"/>
                </a:solidFill>
                <a:latin typeface="Shadows Into Light Two"/>
                <a:ea typeface="Shadows Into Light Two"/>
                <a:cs typeface="Shadows Into Light Two"/>
                <a:sym typeface="Shadows Into Light Two"/>
              </a:defRPr>
            </a:lvl6pPr>
            <a:lvl7pPr lvl="6">
              <a:spcBef>
                <a:spcPts val="0"/>
              </a:spcBef>
              <a:spcAft>
                <a:spcPts val="0"/>
              </a:spcAft>
              <a:buClr>
                <a:srgbClr val="65677F"/>
              </a:buClr>
              <a:buSzPts val="3000"/>
              <a:buFont typeface="Shadows Into Light Two"/>
              <a:buNone/>
              <a:defRPr sz="3000">
                <a:solidFill>
                  <a:srgbClr val="65677F"/>
                </a:solidFill>
                <a:latin typeface="Shadows Into Light Two"/>
                <a:ea typeface="Shadows Into Light Two"/>
                <a:cs typeface="Shadows Into Light Two"/>
                <a:sym typeface="Shadows Into Light Two"/>
              </a:defRPr>
            </a:lvl7pPr>
            <a:lvl8pPr lvl="7">
              <a:spcBef>
                <a:spcPts val="0"/>
              </a:spcBef>
              <a:spcAft>
                <a:spcPts val="0"/>
              </a:spcAft>
              <a:buClr>
                <a:srgbClr val="65677F"/>
              </a:buClr>
              <a:buSzPts val="3000"/>
              <a:buFont typeface="Shadows Into Light Two"/>
              <a:buNone/>
              <a:defRPr sz="3000">
                <a:solidFill>
                  <a:srgbClr val="65677F"/>
                </a:solidFill>
                <a:latin typeface="Shadows Into Light Two"/>
                <a:ea typeface="Shadows Into Light Two"/>
                <a:cs typeface="Shadows Into Light Two"/>
                <a:sym typeface="Shadows Into Light Two"/>
              </a:defRPr>
            </a:lvl8pPr>
            <a:lvl9pPr lvl="8">
              <a:spcBef>
                <a:spcPts val="0"/>
              </a:spcBef>
              <a:spcAft>
                <a:spcPts val="0"/>
              </a:spcAft>
              <a:buClr>
                <a:srgbClr val="65677F"/>
              </a:buClr>
              <a:buSzPts val="3000"/>
              <a:buFont typeface="Shadows Into Light Two"/>
              <a:buNone/>
              <a:defRPr sz="3000">
                <a:solidFill>
                  <a:srgbClr val="65677F"/>
                </a:solidFill>
                <a:latin typeface="Shadows Into Light Two"/>
                <a:ea typeface="Shadows Into Light Two"/>
                <a:cs typeface="Shadows Into Light Two"/>
                <a:sym typeface="Shadows Into Light Two"/>
              </a:defRPr>
            </a:lvl9pPr>
          </a:lstStyle>
          <a:p>
            <a:endParaRPr/>
          </a:p>
        </p:txBody>
      </p:sp>
      <p:sp>
        <p:nvSpPr>
          <p:cNvPr id="7" name="Google Shape;7;p1"/>
          <p:cNvSpPr txBox="1">
            <a:spLocks noGrp="1"/>
          </p:cNvSpPr>
          <p:nvPr>
            <p:ph type="body" idx="1"/>
          </p:nvPr>
        </p:nvSpPr>
        <p:spPr>
          <a:xfrm>
            <a:off x="457200" y="1428750"/>
            <a:ext cx="5984700" cy="3170400"/>
          </a:xfrm>
          <a:prstGeom prst="rect">
            <a:avLst/>
          </a:prstGeom>
          <a:noFill/>
          <a:ln>
            <a:noFill/>
          </a:ln>
        </p:spPr>
        <p:txBody>
          <a:bodyPr spcFirstLastPara="1" wrap="square" lIns="91425" tIns="91425" rIns="91425" bIns="91425" anchor="t" anchorCtr="0"/>
          <a:lstStyle>
            <a:lvl1pPr marL="457200" lvl="0" indent="-393700">
              <a:spcBef>
                <a:spcPts val="600"/>
              </a:spcBef>
              <a:spcAft>
                <a:spcPts val="0"/>
              </a:spcAft>
              <a:buClr>
                <a:srgbClr val="FFA105"/>
              </a:buClr>
              <a:buSzPts val="2600"/>
              <a:buFont typeface="Chivo Light"/>
              <a:buChar char="༝"/>
              <a:defRPr sz="2600">
                <a:solidFill>
                  <a:srgbClr val="65677F"/>
                </a:solidFill>
                <a:latin typeface="Chivo Light"/>
                <a:ea typeface="Chivo Light"/>
                <a:cs typeface="Chivo Light"/>
                <a:sym typeface="Chivo Light"/>
              </a:defRPr>
            </a:lvl1pPr>
            <a:lvl2pPr marL="914400" lvl="1" indent="-393700">
              <a:spcBef>
                <a:spcPts val="0"/>
              </a:spcBef>
              <a:spcAft>
                <a:spcPts val="0"/>
              </a:spcAft>
              <a:buClr>
                <a:srgbClr val="CDCFE5"/>
              </a:buClr>
              <a:buSzPts val="2600"/>
              <a:buFont typeface="Chivo Light"/>
              <a:buChar char="○"/>
              <a:defRPr sz="2600">
                <a:solidFill>
                  <a:srgbClr val="65677F"/>
                </a:solidFill>
                <a:latin typeface="Chivo Light"/>
                <a:ea typeface="Chivo Light"/>
                <a:cs typeface="Chivo Light"/>
                <a:sym typeface="Chivo Light"/>
              </a:defRPr>
            </a:lvl2pPr>
            <a:lvl3pPr marL="1371600" lvl="2" indent="-393700">
              <a:spcBef>
                <a:spcPts val="0"/>
              </a:spcBef>
              <a:spcAft>
                <a:spcPts val="0"/>
              </a:spcAft>
              <a:buClr>
                <a:srgbClr val="CDCFE5"/>
              </a:buClr>
              <a:buSzPts val="2600"/>
              <a:buFont typeface="Chivo Light"/>
              <a:buChar char="■"/>
              <a:defRPr sz="2600">
                <a:solidFill>
                  <a:srgbClr val="65677F"/>
                </a:solidFill>
                <a:latin typeface="Chivo Light"/>
                <a:ea typeface="Chivo Light"/>
                <a:cs typeface="Chivo Light"/>
                <a:sym typeface="Chivo Light"/>
              </a:defRPr>
            </a:lvl3pPr>
            <a:lvl4pPr marL="1828800" lvl="3" indent="-393700">
              <a:spcBef>
                <a:spcPts val="0"/>
              </a:spcBef>
              <a:spcAft>
                <a:spcPts val="0"/>
              </a:spcAft>
              <a:buClr>
                <a:srgbClr val="CDCFE5"/>
              </a:buClr>
              <a:buSzPts val="2600"/>
              <a:buFont typeface="Chivo Light"/>
              <a:buChar char="●"/>
              <a:defRPr sz="2600">
                <a:solidFill>
                  <a:srgbClr val="65677F"/>
                </a:solidFill>
                <a:latin typeface="Chivo Light"/>
                <a:ea typeface="Chivo Light"/>
                <a:cs typeface="Chivo Light"/>
                <a:sym typeface="Chivo Light"/>
              </a:defRPr>
            </a:lvl4pPr>
            <a:lvl5pPr marL="2286000" lvl="4" indent="-393700">
              <a:spcBef>
                <a:spcPts val="0"/>
              </a:spcBef>
              <a:spcAft>
                <a:spcPts val="0"/>
              </a:spcAft>
              <a:buClr>
                <a:srgbClr val="CDCFE5"/>
              </a:buClr>
              <a:buSzPts val="2600"/>
              <a:buFont typeface="Chivo Light"/>
              <a:buChar char="○"/>
              <a:defRPr sz="2600">
                <a:solidFill>
                  <a:srgbClr val="65677F"/>
                </a:solidFill>
                <a:latin typeface="Chivo Light"/>
                <a:ea typeface="Chivo Light"/>
                <a:cs typeface="Chivo Light"/>
                <a:sym typeface="Chivo Light"/>
              </a:defRPr>
            </a:lvl5pPr>
            <a:lvl6pPr marL="2743200" lvl="5" indent="-393700">
              <a:spcBef>
                <a:spcPts val="0"/>
              </a:spcBef>
              <a:spcAft>
                <a:spcPts val="0"/>
              </a:spcAft>
              <a:buClr>
                <a:srgbClr val="CDCFE5"/>
              </a:buClr>
              <a:buSzPts val="2600"/>
              <a:buFont typeface="Chivo Light"/>
              <a:buChar char="■"/>
              <a:defRPr sz="2600">
                <a:solidFill>
                  <a:srgbClr val="65677F"/>
                </a:solidFill>
                <a:latin typeface="Chivo Light"/>
                <a:ea typeface="Chivo Light"/>
                <a:cs typeface="Chivo Light"/>
                <a:sym typeface="Chivo Light"/>
              </a:defRPr>
            </a:lvl6pPr>
            <a:lvl7pPr marL="3200400" lvl="6" indent="-393700">
              <a:spcBef>
                <a:spcPts val="0"/>
              </a:spcBef>
              <a:spcAft>
                <a:spcPts val="0"/>
              </a:spcAft>
              <a:buClr>
                <a:srgbClr val="CDCFE5"/>
              </a:buClr>
              <a:buSzPts val="2600"/>
              <a:buFont typeface="Chivo Light"/>
              <a:buChar char="●"/>
              <a:defRPr sz="2600">
                <a:solidFill>
                  <a:srgbClr val="65677F"/>
                </a:solidFill>
                <a:latin typeface="Chivo Light"/>
                <a:ea typeface="Chivo Light"/>
                <a:cs typeface="Chivo Light"/>
                <a:sym typeface="Chivo Light"/>
              </a:defRPr>
            </a:lvl7pPr>
            <a:lvl8pPr marL="3657600" lvl="7" indent="-393700">
              <a:spcBef>
                <a:spcPts val="0"/>
              </a:spcBef>
              <a:spcAft>
                <a:spcPts val="0"/>
              </a:spcAft>
              <a:buClr>
                <a:srgbClr val="CDCFE5"/>
              </a:buClr>
              <a:buSzPts val="2600"/>
              <a:buFont typeface="Chivo Light"/>
              <a:buChar char="○"/>
              <a:defRPr sz="2600">
                <a:solidFill>
                  <a:srgbClr val="65677F"/>
                </a:solidFill>
                <a:latin typeface="Chivo Light"/>
                <a:ea typeface="Chivo Light"/>
                <a:cs typeface="Chivo Light"/>
                <a:sym typeface="Chivo Light"/>
              </a:defRPr>
            </a:lvl8pPr>
            <a:lvl9pPr marL="4114800" lvl="8" indent="-393700">
              <a:spcBef>
                <a:spcPts val="0"/>
              </a:spcBef>
              <a:spcAft>
                <a:spcPts val="0"/>
              </a:spcAft>
              <a:buClr>
                <a:srgbClr val="CDCFE5"/>
              </a:buClr>
              <a:buSzPts val="2600"/>
              <a:buFont typeface="Chivo Light"/>
              <a:buChar char="■"/>
              <a:defRPr sz="2600">
                <a:solidFill>
                  <a:srgbClr val="65677F"/>
                </a:solidFill>
                <a:latin typeface="Chivo Light"/>
                <a:ea typeface="Chivo Light"/>
                <a:cs typeface="Chivo Light"/>
                <a:sym typeface="Chivo Ligh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a:solidFill>
                  <a:srgbClr val="65677F"/>
                </a:solidFill>
                <a:latin typeface="Chivo Light"/>
                <a:ea typeface="Chivo Light"/>
                <a:cs typeface="Chivo Light"/>
                <a:sym typeface="Chivo Light"/>
              </a:defRPr>
            </a:lvl1pPr>
            <a:lvl2pPr lvl="1" algn="r">
              <a:buNone/>
              <a:defRPr sz="1300">
                <a:solidFill>
                  <a:srgbClr val="65677F"/>
                </a:solidFill>
                <a:latin typeface="Chivo Light"/>
                <a:ea typeface="Chivo Light"/>
                <a:cs typeface="Chivo Light"/>
                <a:sym typeface="Chivo Light"/>
              </a:defRPr>
            </a:lvl2pPr>
            <a:lvl3pPr lvl="2" algn="r">
              <a:buNone/>
              <a:defRPr sz="1300">
                <a:solidFill>
                  <a:srgbClr val="65677F"/>
                </a:solidFill>
                <a:latin typeface="Chivo Light"/>
                <a:ea typeface="Chivo Light"/>
                <a:cs typeface="Chivo Light"/>
                <a:sym typeface="Chivo Light"/>
              </a:defRPr>
            </a:lvl3pPr>
            <a:lvl4pPr lvl="3" algn="r">
              <a:buNone/>
              <a:defRPr sz="1300">
                <a:solidFill>
                  <a:srgbClr val="65677F"/>
                </a:solidFill>
                <a:latin typeface="Chivo Light"/>
                <a:ea typeface="Chivo Light"/>
                <a:cs typeface="Chivo Light"/>
                <a:sym typeface="Chivo Light"/>
              </a:defRPr>
            </a:lvl4pPr>
            <a:lvl5pPr lvl="4" algn="r">
              <a:buNone/>
              <a:defRPr sz="1300">
                <a:solidFill>
                  <a:srgbClr val="65677F"/>
                </a:solidFill>
                <a:latin typeface="Chivo Light"/>
                <a:ea typeface="Chivo Light"/>
                <a:cs typeface="Chivo Light"/>
                <a:sym typeface="Chivo Light"/>
              </a:defRPr>
            </a:lvl5pPr>
            <a:lvl6pPr lvl="5" algn="r">
              <a:buNone/>
              <a:defRPr sz="1300">
                <a:solidFill>
                  <a:srgbClr val="65677F"/>
                </a:solidFill>
                <a:latin typeface="Chivo Light"/>
                <a:ea typeface="Chivo Light"/>
                <a:cs typeface="Chivo Light"/>
                <a:sym typeface="Chivo Light"/>
              </a:defRPr>
            </a:lvl6pPr>
            <a:lvl7pPr lvl="6" algn="r">
              <a:buNone/>
              <a:defRPr sz="1300">
                <a:solidFill>
                  <a:srgbClr val="65677F"/>
                </a:solidFill>
                <a:latin typeface="Chivo Light"/>
                <a:ea typeface="Chivo Light"/>
                <a:cs typeface="Chivo Light"/>
                <a:sym typeface="Chivo Light"/>
              </a:defRPr>
            </a:lvl7pPr>
            <a:lvl8pPr lvl="7" algn="r">
              <a:buNone/>
              <a:defRPr sz="1300">
                <a:solidFill>
                  <a:srgbClr val="65677F"/>
                </a:solidFill>
                <a:latin typeface="Chivo Light"/>
                <a:ea typeface="Chivo Light"/>
                <a:cs typeface="Chivo Light"/>
                <a:sym typeface="Chivo Light"/>
              </a:defRPr>
            </a:lvl8pPr>
            <a:lvl9pPr lvl="8" algn="r">
              <a:buNone/>
              <a:defRPr sz="1300">
                <a:solidFill>
                  <a:srgbClr val="65677F"/>
                </a:solidFill>
                <a:latin typeface="Chivo Light"/>
                <a:ea typeface="Chivo Light"/>
                <a:cs typeface="Chivo Light"/>
                <a:sym typeface="Chiv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7" r:id="rId7"/>
    <p:sldLayoutId id="2147483658" r:id="rId8"/>
    <p:sldLayoutId id="2147483659"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4"/>
          <p:cNvSpPr txBox="1">
            <a:spLocks noGrp="1"/>
          </p:cNvSpPr>
          <p:nvPr>
            <p:ph type="ctrTitle"/>
          </p:nvPr>
        </p:nvSpPr>
        <p:spPr>
          <a:xfrm>
            <a:off x="894945" y="1412350"/>
            <a:ext cx="6614807" cy="231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Avoid Food Wastage</a:t>
            </a:r>
            <a:br>
              <a:rPr lang="en-US" dirty="0" smtClean="0"/>
            </a:br>
            <a:r>
              <a:rPr lang="en-US" sz="2000" dirty="0" smtClean="0"/>
              <a:t>(Dynamic Website to invest your food for others)</a:t>
            </a:r>
            <a:endParaRPr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Title 2"/>
          <p:cNvSpPr>
            <a:spLocks noGrp="1"/>
          </p:cNvSpPr>
          <p:nvPr>
            <p:ph type="title"/>
          </p:nvPr>
        </p:nvSpPr>
        <p:spPr/>
        <p:txBody>
          <a:bodyPr/>
          <a:lstStyle/>
          <a:p>
            <a:r>
              <a:rPr lang="en-US" dirty="0" smtClean="0"/>
              <a:t>Modules of the proposed system;</a:t>
            </a:r>
            <a:endParaRPr lang="en-US" dirty="0"/>
          </a:p>
        </p:txBody>
      </p:sp>
      <p:sp>
        <p:nvSpPr>
          <p:cNvPr id="4" name="Text Placeholder 3"/>
          <p:cNvSpPr>
            <a:spLocks noGrp="1"/>
          </p:cNvSpPr>
          <p:nvPr>
            <p:ph type="body" idx="1"/>
          </p:nvPr>
        </p:nvSpPr>
        <p:spPr/>
        <p:txBody>
          <a:bodyPr/>
          <a:lstStyle/>
          <a:p>
            <a:pPr marL="63500" indent="0">
              <a:buNone/>
            </a:pPr>
            <a:r>
              <a:rPr lang="en-US" sz="1400" dirty="0"/>
              <a:t>In this project consist of the different types of </a:t>
            </a:r>
            <a:r>
              <a:rPr lang="en-US" sz="1400" dirty="0" smtClean="0"/>
              <a:t>module. The </a:t>
            </a:r>
            <a:r>
              <a:rPr lang="en-US" sz="1400" dirty="0"/>
              <a:t>modules are</a:t>
            </a:r>
            <a:r>
              <a:rPr lang="en-US" sz="1400" dirty="0" smtClean="0"/>
              <a:t>:-</a:t>
            </a:r>
          </a:p>
          <a:p>
            <a:pPr marL="63500" indent="0">
              <a:buNone/>
            </a:pPr>
            <a:endParaRPr lang="en-US" sz="1400" dirty="0"/>
          </a:p>
          <a:p>
            <a:r>
              <a:rPr lang="en-US" sz="1400" dirty="0"/>
              <a:t>1.Admin  Module.</a:t>
            </a:r>
          </a:p>
          <a:p>
            <a:r>
              <a:rPr lang="en-US" sz="1400" dirty="0"/>
              <a:t>2.Donator Module.</a:t>
            </a:r>
          </a:p>
          <a:p>
            <a:r>
              <a:rPr lang="en-US" sz="1400" dirty="0"/>
              <a:t>3.Agent Module.</a:t>
            </a:r>
          </a:p>
          <a:p>
            <a:r>
              <a:rPr lang="en-US" sz="1400" dirty="0"/>
              <a:t>4.Comments Module.</a:t>
            </a:r>
          </a:p>
        </p:txBody>
      </p:sp>
    </p:spTree>
    <p:extLst>
      <p:ext uri="{BB962C8B-B14F-4D97-AF65-F5344CB8AC3E}">
        <p14:creationId xmlns:p14="http://schemas.microsoft.com/office/powerpoint/2010/main" val="3039920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Title 2"/>
          <p:cNvSpPr>
            <a:spLocks noGrp="1"/>
          </p:cNvSpPr>
          <p:nvPr>
            <p:ph type="title"/>
          </p:nvPr>
        </p:nvSpPr>
        <p:spPr/>
        <p:txBody>
          <a:bodyPr/>
          <a:lstStyle/>
          <a:p>
            <a:endParaRPr lang="en-US"/>
          </a:p>
        </p:txBody>
      </p:sp>
      <p:sp>
        <p:nvSpPr>
          <p:cNvPr id="4" name="Text Placeholder 3"/>
          <p:cNvSpPr>
            <a:spLocks noGrp="1"/>
          </p:cNvSpPr>
          <p:nvPr>
            <p:ph type="body" idx="1"/>
          </p:nvPr>
        </p:nvSpPr>
        <p:spPr/>
        <p:txBody>
          <a:bodyPr/>
          <a:lstStyle/>
          <a:p>
            <a:pPr marL="63500" indent="0">
              <a:buNone/>
            </a:pPr>
            <a:r>
              <a:rPr lang="en-US" sz="1400" b="1" u="sng" dirty="0" smtClean="0"/>
              <a:t>1.Admin</a:t>
            </a:r>
            <a:r>
              <a:rPr lang="en-US" sz="1400" u="sng" dirty="0" smtClean="0"/>
              <a:t> </a:t>
            </a:r>
            <a:r>
              <a:rPr lang="en-US" sz="1400" b="1" u="sng" dirty="0"/>
              <a:t>Module</a:t>
            </a:r>
            <a:r>
              <a:rPr lang="en-US" sz="1400" b="1" u="sng" dirty="0" smtClean="0"/>
              <a:t>:-</a:t>
            </a:r>
            <a:endParaRPr lang="en-US" sz="1400" u="sng" dirty="0"/>
          </a:p>
          <a:p>
            <a:pPr marL="63500" indent="0">
              <a:buNone/>
            </a:pPr>
            <a:r>
              <a:rPr lang="en-US" sz="1400" dirty="0" smtClean="0"/>
              <a:t>In </a:t>
            </a:r>
            <a:r>
              <a:rPr lang="en-US" sz="1400" dirty="0"/>
              <a:t>admin module</a:t>
            </a:r>
            <a:r>
              <a:rPr lang="en-US" sz="1400" dirty="0" smtClean="0"/>
              <a:t>, The </a:t>
            </a:r>
            <a:r>
              <a:rPr lang="en-US" sz="1400" dirty="0"/>
              <a:t>administrator maintain the agent details as well as the donator details</a:t>
            </a:r>
            <a:r>
              <a:rPr lang="en-US" sz="1400" dirty="0" smtClean="0"/>
              <a:t>. The </a:t>
            </a:r>
            <a:r>
              <a:rPr lang="en-US" sz="1400" dirty="0"/>
              <a:t>administrator collect the food from the agent. The administrator also send the agent details to </a:t>
            </a:r>
            <a:r>
              <a:rPr lang="en-US" sz="1400" dirty="0" smtClean="0"/>
              <a:t>donator.</a:t>
            </a:r>
          </a:p>
          <a:p>
            <a:pPr marL="63500" indent="0">
              <a:buNone/>
            </a:pPr>
            <a:endParaRPr lang="en-US" sz="1400" b="1" dirty="0"/>
          </a:p>
          <a:p>
            <a:pPr marL="63500" indent="0">
              <a:buNone/>
            </a:pPr>
            <a:r>
              <a:rPr lang="en-US" sz="1400" b="1" u="sng" dirty="0" smtClean="0"/>
              <a:t>2.Donator Module:-</a:t>
            </a:r>
          </a:p>
          <a:p>
            <a:pPr marL="63500" indent="0">
              <a:buNone/>
            </a:pPr>
            <a:r>
              <a:rPr lang="en-US" sz="1400" dirty="0" smtClean="0"/>
              <a:t>In </a:t>
            </a:r>
            <a:r>
              <a:rPr lang="en-US" sz="1400" dirty="0"/>
              <a:t>donator module</a:t>
            </a:r>
            <a:r>
              <a:rPr lang="en-US" sz="1400" dirty="0" smtClean="0"/>
              <a:t>, the </a:t>
            </a:r>
            <a:r>
              <a:rPr lang="en-US" sz="1400" dirty="0"/>
              <a:t>donator give the wastage of food to the orphanage. The donator give the request to the admin for the purpose of  to collect the wastage food</a:t>
            </a:r>
            <a:r>
              <a:rPr lang="en-US" sz="1400" dirty="0" smtClean="0"/>
              <a:t>. The </a:t>
            </a:r>
            <a:r>
              <a:rPr lang="en-US" sz="1400" dirty="0"/>
              <a:t>donator view the agent details</a:t>
            </a:r>
            <a:r>
              <a:rPr lang="en-US" sz="1400" dirty="0" smtClean="0"/>
              <a:t>.</a:t>
            </a:r>
            <a:endParaRPr lang="en-US" sz="1400" dirty="0"/>
          </a:p>
        </p:txBody>
      </p:sp>
    </p:spTree>
    <p:extLst>
      <p:ext uri="{BB962C8B-B14F-4D97-AF65-F5344CB8AC3E}">
        <p14:creationId xmlns:p14="http://schemas.microsoft.com/office/powerpoint/2010/main" val="132648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3" name="Title 2"/>
          <p:cNvSpPr>
            <a:spLocks noGrp="1"/>
          </p:cNvSpPr>
          <p:nvPr>
            <p:ph type="title"/>
          </p:nvPr>
        </p:nvSpPr>
        <p:spPr/>
        <p:txBody>
          <a:bodyPr/>
          <a:lstStyle/>
          <a:p>
            <a:endParaRPr lang="en-US"/>
          </a:p>
        </p:txBody>
      </p:sp>
      <p:sp>
        <p:nvSpPr>
          <p:cNvPr id="4" name="Text Placeholder 3"/>
          <p:cNvSpPr>
            <a:spLocks noGrp="1"/>
          </p:cNvSpPr>
          <p:nvPr>
            <p:ph type="body" idx="1"/>
          </p:nvPr>
        </p:nvSpPr>
        <p:spPr/>
        <p:txBody>
          <a:bodyPr/>
          <a:lstStyle/>
          <a:p>
            <a:pPr marL="63500" indent="0">
              <a:buNone/>
            </a:pPr>
            <a:r>
              <a:rPr lang="en-US" sz="1400" b="1" u="sng" dirty="0" smtClean="0"/>
              <a:t>3</a:t>
            </a:r>
            <a:r>
              <a:rPr lang="en-US" sz="1400" b="1" u="sng" dirty="0"/>
              <a:t>. Agent  </a:t>
            </a:r>
            <a:r>
              <a:rPr lang="en-US" sz="1400" b="1" u="sng" dirty="0" smtClean="0"/>
              <a:t>Module:-</a:t>
            </a:r>
          </a:p>
          <a:p>
            <a:pPr marL="63500" indent="0">
              <a:buNone/>
            </a:pPr>
            <a:r>
              <a:rPr lang="en-US" sz="1400" dirty="0" smtClean="0"/>
              <a:t>In </a:t>
            </a:r>
            <a:r>
              <a:rPr lang="en-US" sz="1400" dirty="0"/>
              <a:t>Agent module</a:t>
            </a:r>
            <a:r>
              <a:rPr lang="en-US" sz="1400" dirty="0" smtClean="0"/>
              <a:t>, the </a:t>
            </a:r>
            <a:r>
              <a:rPr lang="en-US" sz="1400" dirty="0"/>
              <a:t>agent maintain the donator details</a:t>
            </a:r>
            <a:r>
              <a:rPr lang="en-US" sz="1400" dirty="0" smtClean="0"/>
              <a:t>. The </a:t>
            </a:r>
            <a:r>
              <a:rPr lang="en-US" sz="1400" dirty="0"/>
              <a:t>agent give the request to the admin for collect the food from the donator</a:t>
            </a:r>
            <a:r>
              <a:rPr lang="en-US" sz="1400" dirty="0" smtClean="0"/>
              <a:t>. After </a:t>
            </a:r>
            <a:r>
              <a:rPr lang="en-US" sz="1400" dirty="0"/>
              <a:t>collect the food the agent give the alert message for the </a:t>
            </a:r>
            <a:r>
              <a:rPr lang="en-US" sz="1400" dirty="0" smtClean="0"/>
              <a:t>donator.</a:t>
            </a:r>
          </a:p>
          <a:p>
            <a:pPr marL="63500" indent="0">
              <a:buNone/>
            </a:pPr>
            <a:endParaRPr lang="en-US" sz="1400" b="1" dirty="0"/>
          </a:p>
          <a:p>
            <a:pPr marL="63500" indent="0">
              <a:buNone/>
            </a:pPr>
            <a:r>
              <a:rPr lang="en-US" sz="1400" b="1" u="sng" dirty="0" smtClean="0"/>
              <a:t>4.Comments Module:-</a:t>
            </a:r>
          </a:p>
          <a:p>
            <a:pPr marL="63500" indent="0">
              <a:buNone/>
            </a:pPr>
            <a:r>
              <a:rPr lang="en-US" sz="1400" dirty="0" smtClean="0"/>
              <a:t>In </a:t>
            </a:r>
            <a:r>
              <a:rPr lang="en-US" sz="1400" dirty="0"/>
              <a:t>this module the user give the comments for this site</a:t>
            </a:r>
            <a:r>
              <a:rPr lang="en-US" sz="1400" dirty="0" smtClean="0"/>
              <a:t>. While </a:t>
            </a:r>
            <a:r>
              <a:rPr lang="en-US" sz="1400" dirty="0"/>
              <a:t>entering the comments, user must enter the following details such as, user name, email id and user comment. The admin can view user comments and details</a:t>
            </a:r>
            <a:r>
              <a:rPr lang="en-US" sz="1400" dirty="0" smtClean="0"/>
              <a:t>.</a:t>
            </a:r>
            <a:endParaRPr lang="en-US" sz="1400" dirty="0"/>
          </a:p>
          <a:p>
            <a:endParaRPr lang="en-US" sz="1400" dirty="0"/>
          </a:p>
        </p:txBody>
      </p:sp>
    </p:spTree>
    <p:extLst>
      <p:ext uri="{BB962C8B-B14F-4D97-AF65-F5344CB8AC3E}">
        <p14:creationId xmlns:p14="http://schemas.microsoft.com/office/powerpoint/2010/main" val="120019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fld id="{00000000-1234-1234-1234-123412341234}" type="slidenum">
              <a:rPr lang="en" smtClean="0"/>
              <a:pPr lvl="0"/>
              <a:t>13</a:t>
            </a:fld>
            <a:endParaRPr lang="en"/>
          </a:p>
        </p:txBody>
      </p:sp>
      <p:sp>
        <p:nvSpPr>
          <p:cNvPr id="4" name="Rectangle 3"/>
          <p:cNvSpPr/>
          <p:nvPr/>
        </p:nvSpPr>
        <p:spPr>
          <a:xfrm>
            <a:off x="1751744" y="1462141"/>
            <a:ext cx="5373384" cy="2219218"/>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smtClean="0">
                <a:ln w="0"/>
                <a:solidFill>
                  <a:schemeClr val="tx1"/>
                </a:solidFill>
                <a:effectLst>
                  <a:outerShdw blurRad="38100" dist="19050" dir="2700000" algn="tl" rotWithShape="0">
                    <a:schemeClr val="dk1">
                      <a:alpha val="40000"/>
                    </a:schemeClr>
                  </a:outerShdw>
                </a:effectLst>
                <a:latin typeface="Algerian" panose="04020705040A02060702" pitchFamily="82" charset="0"/>
              </a:rPr>
              <a:t>SYSTEM REQUIREMENT SPECIFICATION</a:t>
            </a:r>
            <a:endParaRPr lang="en-US" sz="400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spTree>
    <p:extLst>
      <p:ext uri="{BB962C8B-B14F-4D97-AF65-F5344CB8AC3E}">
        <p14:creationId xmlns:p14="http://schemas.microsoft.com/office/powerpoint/2010/main" val="37004529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17"/>
          <p:cNvSpPr txBox="1">
            <a:spLocks noGrp="1"/>
          </p:cNvSpPr>
          <p:nvPr>
            <p:ph type="ctrTitle" idx="4294967295"/>
          </p:nvPr>
        </p:nvSpPr>
        <p:spPr>
          <a:xfrm>
            <a:off x="1109780" y="584009"/>
            <a:ext cx="6593700" cy="899700"/>
          </a:xfrm>
          <a:prstGeom prst="rect">
            <a:avLst/>
          </a:prstGeom>
        </p:spPr>
        <p:txBody>
          <a:bodyPr spcFirstLastPara="1" wrap="square" lIns="91425" tIns="91425" rIns="91425" bIns="91425" anchor="b" anchorCtr="0">
            <a:noAutofit/>
          </a:bodyPr>
          <a:lstStyle/>
          <a:p>
            <a:r>
              <a:rPr lang="en-US" sz="4400" b="1" u="sng" dirty="0"/>
              <a:t>Software requirements</a:t>
            </a:r>
            <a:r>
              <a:rPr lang="en-US" sz="4400" u="sng" dirty="0"/>
              <a:t>:-</a:t>
            </a:r>
            <a:endParaRPr lang="en-US" sz="4400" dirty="0"/>
          </a:p>
        </p:txBody>
      </p:sp>
      <p:sp>
        <p:nvSpPr>
          <p:cNvPr id="357" name="Google Shape;357;p17"/>
          <p:cNvSpPr txBox="1">
            <a:spLocks noGrp="1"/>
          </p:cNvSpPr>
          <p:nvPr>
            <p:ph type="subTitle" idx="4294967295"/>
          </p:nvPr>
        </p:nvSpPr>
        <p:spPr>
          <a:xfrm>
            <a:off x="1109780" y="1855931"/>
            <a:ext cx="6593700" cy="1262400"/>
          </a:xfrm>
          <a:prstGeom prst="rect">
            <a:avLst/>
          </a:prstGeom>
        </p:spPr>
        <p:txBody>
          <a:bodyPr spcFirstLastPara="1" wrap="square" lIns="91425" tIns="91425" rIns="91425" bIns="91425" anchor="t" anchorCtr="0">
            <a:noAutofit/>
          </a:bodyPr>
          <a:lstStyle/>
          <a:p>
            <a:pPr lvl="0"/>
            <a:r>
              <a:rPr lang="en-US" sz="1400" dirty="0" smtClean="0"/>
              <a:t>Operating </a:t>
            </a:r>
            <a:r>
              <a:rPr lang="en-US" sz="1400" dirty="0"/>
              <a:t>System		: Windows</a:t>
            </a:r>
          </a:p>
          <a:p>
            <a:pPr lvl="0"/>
            <a:r>
              <a:rPr lang="en-US" sz="1400" dirty="0"/>
              <a:t>Technology			: </a:t>
            </a:r>
            <a:r>
              <a:rPr lang="en-US" sz="1400" dirty="0" smtClean="0"/>
              <a:t>PHP(Back-end)</a:t>
            </a:r>
            <a:endParaRPr lang="en-US" sz="1400" dirty="0"/>
          </a:p>
          <a:p>
            <a:pPr lvl="0"/>
            <a:r>
              <a:rPr lang="en-US" sz="1400" dirty="0"/>
              <a:t>Web Technologies		: Html, JavaScript, </a:t>
            </a:r>
            <a:r>
              <a:rPr lang="en-US" sz="1400" dirty="0" smtClean="0"/>
              <a:t>CSS					  (Front-end)</a:t>
            </a:r>
            <a:endParaRPr lang="en-US" sz="1400" dirty="0"/>
          </a:p>
          <a:p>
            <a:pPr lvl="0"/>
            <a:r>
              <a:rPr lang="en-US" sz="1400" dirty="0"/>
              <a:t>IDE				: </a:t>
            </a:r>
            <a:r>
              <a:rPr lang="en-US" sz="1400" dirty="0" smtClean="0"/>
              <a:t>Sublime</a:t>
            </a:r>
            <a:endParaRPr lang="en-US" sz="1400" dirty="0"/>
          </a:p>
          <a:p>
            <a:pPr lvl="0"/>
            <a:r>
              <a:rPr lang="en-US" sz="1400" dirty="0"/>
              <a:t>Web Server			: XAMPP</a:t>
            </a:r>
          </a:p>
          <a:p>
            <a:pPr lvl="0"/>
            <a:r>
              <a:rPr lang="en-US" sz="1400" dirty="0"/>
              <a:t>Database			</a:t>
            </a:r>
            <a:r>
              <a:rPr lang="en-US" sz="1400" dirty="0" smtClean="0"/>
              <a:t>: </a:t>
            </a:r>
            <a:r>
              <a:rPr lang="en-US" sz="1400" dirty="0"/>
              <a:t>My SQL</a:t>
            </a:r>
          </a:p>
          <a:p>
            <a:pPr marL="0" lvl="0" indent="0" algn="ctr" rtl="0">
              <a:spcBef>
                <a:spcPts val="600"/>
              </a:spcBef>
              <a:spcAft>
                <a:spcPts val="0"/>
              </a:spcAft>
              <a:buNone/>
            </a:pPr>
            <a:endParaRPr sz="1400" dirty="0"/>
          </a:p>
        </p:txBody>
      </p:sp>
      <p:sp>
        <p:nvSpPr>
          <p:cNvPr id="359" name="Google Shape;35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17"/>
          <p:cNvSpPr txBox="1">
            <a:spLocks noGrp="1"/>
          </p:cNvSpPr>
          <p:nvPr>
            <p:ph type="ctrTitle" idx="4294967295"/>
          </p:nvPr>
        </p:nvSpPr>
        <p:spPr>
          <a:xfrm>
            <a:off x="1109780" y="584009"/>
            <a:ext cx="6593700" cy="899700"/>
          </a:xfrm>
          <a:prstGeom prst="rect">
            <a:avLst/>
          </a:prstGeom>
        </p:spPr>
        <p:txBody>
          <a:bodyPr spcFirstLastPara="1" wrap="square" lIns="91425" tIns="91425" rIns="91425" bIns="91425" anchor="b" anchorCtr="0">
            <a:noAutofit/>
          </a:bodyPr>
          <a:lstStyle/>
          <a:p>
            <a:r>
              <a:rPr lang="en-US" sz="4400" b="1" u="sng" dirty="0" smtClean="0"/>
              <a:t>Hardware </a:t>
            </a:r>
            <a:r>
              <a:rPr lang="en-US" sz="4400" b="1" u="sng" dirty="0"/>
              <a:t>requirements</a:t>
            </a:r>
            <a:r>
              <a:rPr lang="en-US" sz="4400" u="sng" dirty="0"/>
              <a:t>:-</a:t>
            </a:r>
            <a:endParaRPr lang="en-US" sz="4400" dirty="0"/>
          </a:p>
        </p:txBody>
      </p:sp>
      <p:sp>
        <p:nvSpPr>
          <p:cNvPr id="357" name="Google Shape;357;p17"/>
          <p:cNvSpPr txBox="1">
            <a:spLocks noGrp="1"/>
          </p:cNvSpPr>
          <p:nvPr>
            <p:ph type="subTitle" idx="4294967295"/>
          </p:nvPr>
        </p:nvSpPr>
        <p:spPr>
          <a:xfrm>
            <a:off x="1109780" y="1855931"/>
            <a:ext cx="6593700" cy="1262400"/>
          </a:xfrm>
          <a:prstGeom prst="rect">
            <a:avLst/>
          </a:prstGeom>
        </p:spPr>
        <p:txBody>
          <a:bodyPr spcFirstLastPara="1" wrap="square" lIns="91425" tIns="91425" rIns="91425" bIns="91425" anchor="t" anchorCtr="0">
            <a:noAutofit/>
          </a:bodyPr>
          <a:lstStyle/>
          <a:p>
            <a:pPr lvl="0"/>
            <a:r>
              <a:rPr lang="en-US" sz="1400" dirty="0"/>
              <a:t>Hardware                             </a:t>
            </a:r>
            <a:r>
              <a:rPr lang="en-US" sz="1400" dirty="0" smtClean="0"/>
              <a:t>	-     </a:t>
            </a:r>
            <a:r>
              <a:rPr lang="en-US" sz="1400" dirty="0"/>
              <a:t>Pentium</a:t>
            </a:r>
          </a:p>
          <a:p>
            <a:pPr lvl="0"/>
            <a:r>
              <a:rPr lang="en-US" sz="1400" dirty="0"/>
              <a:t>Speed                                   </a:t>
            </a:r>
            <a:r>
              <a:rPr lang="en-US" sz="1400" dirty="0" smtClean="0"/>
              <a:t>	-     </a:t>
            </a:r>
            <a:r>
              <a:rPr lang="en-US" sz="1400" dirty="0"/>
              <a:t>1.1 GHz</a:t>
            </a:r>
          </a:p>
          <a:p>
            <a:pPr lvl="0"/>
            <a:r>
              <a:rPr lang="en-US" sz="1400" dirty="0"/>
              <a:t>RAM                                  </a:t>
            </a:r>
            <a:r>
              <a:rPr lang="en-US" sz="1400" dirty="0" smtClean="0"/>
              <a:t>   	-      </a:t>
            </a:r>
            <a:r>
              <a:rPr lang="en-US" sz="1400" dirty="0"/>
              <a:t>1GB</a:t>
            </a:r>
          </a:p>
          <a:p>
            <a:pPr lvl="0"/>
            <a:r>
              <a:rPr lang="en-US" sz="1400" dirty="0"/>
              <a:t>Hard Disk                            </a:t>
            </a:r>
            <a:r>
              <a:rPr lang="en-US" sz="1400" dirty="0" smtClean="0"/>
              <a:t>	-      </a:t>
            </a:r>
            <a:r>
              <a:rPr lang="en-US" sz="1400" dirty="0"/>
              <a:t>20 GB</a:t>
            </a:r>
          </a:p>
          <a:p>
            <a:pPr lvl="0"/>
            <a:r>
              <a:rPr lang="en-US" sz="1400" dirty="0"/>
              <a:t>Key Board                          </a:t>
            </a:r>
            <a:r>
              <a:rPr lang="en-US" sz="1400" dirty="0" smtClean="0"/>
              <a:t>	-      </a:t>
            </a:r>
            <a:r>
              <a:rPr lang="en-US" sz="1400" dirty="0"/>
              <a:t>Standard Windows Keyboard</a:t>
            </a:r>
          </a:p>
          <a:p>
            <a:pPr lvl="0"/>
            <a:r>
              <a:rPr lang="en-US" sz="1400" dirty="0"/>
              <a:t>Mouse                                 </a:t>
            </a:r>
            <a:r>
              <a:rPr lang="en-US" sz="1400" dirty="0" smtClean="0"/>
              <a:t>	-      </a:t>
            </a:r>
            <a:r>
              <a:rPr lang="en-US" sz="1400" dirty="0"/>
              <a:t>Two or Three Button Mouse</a:t>
            </a:r>
          </a:p>
          <a:p>
            <a:pPr lvl="0"/>
            <a:r>
              <a:rPr lang="en-US" sz="1400" dirty="0"/>
              <a:t>Monitor                               </a:t>
            </a:r>
            <a:r>
              <a:rPr lang="en-US" sz="1400" dirty="0" smtClean="0"/>
              <a:t>	-      </a:t>
            </a:r>
            <a:r>
              <a:rPr lang="en-US" sz="1400" dirty="0"/>
              <a:t>SVGA</a:t>
            </a:r>
          </a:p>
          <a:p>
            <a:pPr marL="0" lvl="0" indent="0" algn="ctr" rtl="0">
              <a:spcBef>
                <a:spcPts val="600"/>
              </a:spcBef>
              <a:spcAft>
                <a:spcPts val="0"/>
              </a:spcAft>
              <a:buNone/>
            </a:pPr>
            <a:endParaRPr sz="1400" dirty="0"/>
          </a:p>
        </p:txBody>
      </p:sp>
      <p:sp>
        <p:nvSpPr>
          <p:cNvPr id="359" name="Google Shape;35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8994517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0"/>
          <p:cNvSpPr txBox="1">
            <a:spLocks noGrp="1"/>
          </p:cNvSpPr>
          <p:nvPr>
            <p:ph type="ctrTitle" idx="4294967295"/>
          </p:nvPr>
        </p:nvSpPr>
        <p:spPr>
          <a:xfrm>
            <a:off x="1963875" y="2269149"/>
            <a:ext cx="5216400" cy="24807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smtClean="0">
                <a:solidFill>
                  <a:srgbClr val="FFFFFF"/>
                </a:solidFill>
              </a:rPr>
              <a:t/>
            </a:r>
            <a:br>
              <a:rPr lang="en" sz="6000" dirty="0" smtClean="0">
                <a:solidFill>
                  <a:srgbClr val="FFFFFF"/>
                </a:solidFill>
              </a:rPr>
            </a:br>
            <a:r>
              <a:rPr lang="en" sz="6000" dirty="0">
                <a:solidFill>
                  <a:srgbClr val="FFFFFF"/>
                </a:solidFill>
              </a:rPr>
              <a:t/>
            </a:r>
            <a:br>
              <a:rPr lang="en" sz="6000" dirty="0">
                <a:solidFill>
                  <a:srgbClr val="FFFFFF"/>
                </a:solidFill>
              </a:rPr>
            </a:br>
            <a:r>
              <a:rPr lang="en" sz="6000" dirty="0" smtClean="0">
                <a:solidFill>
                  <a:srgbClr val="FFFFFF"/>
                </a:solidFill>
              </a:rPr>
              <a:t/>
            </a:r>
            <a:br>
              <a:rPr lang="en" sz="6000" dirty="0" smtClean="0">
                <a:solidFill>
                  <a:srgbClr val="FFFFFF"/>
                </a:solidFill>
              </a:rPr>
            </a:br>
            <a:r>
              <a:rPr lang="en" sz="6000" dirty="0">
                <a:solidFill>
                  <a:srgbClr val="FFFFFF"/>
                </a:solidFill>
              </a:rPr>
              <a:t/>
            </a:r>
            <a:br>
              <a:rPr lang="en" sz="6000" dirty="0">
                <a:solidFill>
                  <a:srgbClr val="FFFFFF"/>
                </a:solidFill>
              </a:rPr>
            </a:br>
            <a:r>
              <a:rPr lang="en" sz="6000" dirty="0" smtClean="0">
                <a:solidFill>
                  <a:srgbClr val="FFFFFF"/>
                </a:solidFill>
              </a:rPr>
              <a:t/>
            </a:r>
            <a:br>
              <a:rPr lang="en" sz="6000" dirty="0" smtClean="0">
                <a:solidFill>
                  <a:srgbClr val="FFFFFF"/>
                </a:solidFill>
              </a:rPr>
            </a:br>
            <a:r>
              <a:rPr lang="en" sz="6000" dirty="0">
                <a:solidFill>
                  <a:srgbClr val="FFFFFF"/>
                </a:solidFill>
              </a:rPr>
              <a:t/>
            </a:r>
            <a:br>
              <a:rPr lang="en" sz="6000" dirty="0">
                <a:solidFill>
                  <a:srgbClr val="FFFFFF"/>
                </a:solidFill>
              </a:rPr>
            </a:br>
            <a:r>
              <a:rPr lang="en" sz="6000" dirty="0" smtClean="0">
                <a:solidFill>
                  <a:srgbClr val="FFFFFF"/>
                </a:solidFill>
              </a:rPr>
              <a:t> </a:t>
            </a:r>
            <a:endParaRPr sz="6000" dirty="0">
              <a:solidFill>
                <a:srgbClr val="FFFFFF"/>
              </a:solidFill>
            </a:endParaRPr>
          </a:p>
        </p:txBody>
      </p:sp>
      <p:sp>
        <p:nvSpPr>
          <p:cNvPr id="377" name="Google Shape;377;p20"/>
          <p:cNvSpPr txBox="1">
            <a:spLocks noGrp="1"/>
          </p:cNvSpPr>
          <p:nvPr>
            <p:ph type="subTitle" idx="4294967295"/>
          </p:nvPr>
        </p:nvSpPr>
        <p:spPr>
          <a:xfrm>
            <a:off x="1963875" y="2234167"/>
            <a:ext cx="5216100" cy="1962188"/>
          </a:xfrm>
          <a:prstGeom prst="rect">
            <a:avLst/>
          </a:prstGeom>
        </p:spPr>
        <p:txBody>
          <a:bodyPr spcFirstLastPara="1" wrap="square" lIns="91425" tIns="91425" rIns="91425" bIns="91425" anchor="t" anchorCtr="0">
            <a:noAutofit/>
          </a:bodyPr>
          <a:lstStyle/>
          <a:p>
            <a:pPr marL="0" lvl="0" indent="0" algn="ctr">
              <a:buNone/>
            </a:pPr>
            <a:r>
              <a:rPr lang="en" sz="4000" dirty="0">
                <a:solidFill>
                  <a:srgbClr val="FFFFFF"/>
                </a:solidFill>
                <a:latin typeface="Algerian" panose="04020705040A02060702" pitchFamily="82" charset="0"/>
              </a:rPr>
              <a:t>Some Internals of Proposed System</a:t>
            </a:r>
            <a:endParaRPr sz="4000" dirty="0">
              <a:solidFill>
                <a:srgbClr val="FFFFFF"/>
              </a:solidFill>
              <a:latin typeface="Algerian" panose="04020705040A02060702" pitchFamily="82" charset="0"/>
            </a:endParaRPr>
          </a:p>
        </p:txBody>
      </p:sp>
      <p:sp>
        <p:nvSpPr>
          <p:cNvPr id="378" name="Google Shape;378;p20"/>
          <p:cNvSpPr/>
          <p:nvPr/>
        </p:nvSpPr>
        <p:spPr>
          <a:xfrm rot="1473024">
            <a:off x="3500505" y="1504066"/>
            <a:ext cx="669785" cy="65243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379" name="Google Shape;379;p20"/>
          <p:cNvSpPr/>
          <p:nvPr/>
        </p:nvSpPr>
        <p:spPr>
          <a:xfrm>
            <a:off x="4320541" y="813525"/>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380" name="Google Shape;380;p20"/>
          <p:cNvSpPr/>
          <p:nvPr/>
        </p:nvSpPr>
        <p:spPr>
          <a:xfrm rot="2487194">
            <a:off x="4131961" y="2106477"/>
            <a:ext cx="208629" cy="20273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381" name="Google Shape;381;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16</a:t>
            </a:fld>
            <a:endParaRPr>
              <a:solidFill>
                <a:srgbClr val="FFFFFF"/>
              </a:solidFill>
            </a:endParaRPr>
          </a:p>
        </p:txBody>
      </p:sp>
      <p:sp>
        <p:nvSpPr>
          <p:cNvPr id="382" name="Google Shape;382;p20"/>
          <p:cNvSpPr/>
          <p:nvPr/>
        </p:nvSpPr>
        <p:spPr>
          <a:xfrm rot="838283">
            <a:off x="4613766" y="717126"/>
            <a:ext cx="1003412" cy="1214304"/>
          </a:xfrm>
          <a:custGeom>
            <a:avLst/>
            <a:gdLst/>
            <a:ahLst/>
            <a:cxnLst/>
            <a:rect l="l" t="t" r="r" b="b"/>
            <a:pathLst>
              <a:path w="15744" h="19053" extrusionOk="0">
                <a:moveTo>
                  <a:pt x="11680" y="803"/>
                </a:moveTo>
                <a:lnTo>
                  <a:pt x="11656" y="1460"/>
                </a:lnTo>
                <a:lnTo>
                  <a:pt x="11632" y="1801"/>
                </a:lnTo>
                <a:lnTo>
                  <a:pt x="11583" y="2117"/>
                </a:lnTo>
                <a:lnTo>
                  <a:pt x="11510" y="2458"/>
                </a:lnTo>
                <a:lnTo>
                  <a:pt x="11413" y="2774"/>
                </a:lnTo>
                <a:lnTo>
                  <a:pt x="11315" y="3090"/>
                </a:lnTo>
                <a:lnTo>
                  <a:pt x="11145" y="3382"/>
                </a:lnTo>
                <a:lnTo>
                  <a:pt x="11048" y="3553"/>
                </a:lnTo>
                <a:lnTo>
                  <a:pt x="10926" y="3723"/>
                </a:lnTo>
                <a:lnTo>
                  <a:pt x="10804" y="3869"/>
                </a:lnTo>
                <a:lnTo>
                  <a:pt x="10658" y="4015"/>
                </a:lnTo>
                <a:lnTo>
                  <a:pt x="10512" y="4137"/>
                </a:lnTo>
                <a:lnTo>
                  <a:pt x="10342" y="4234"/>
                </a:lnTo>
                <a:lnTo>
                  <a:pt x="10172" y="4331"/>
                </a:lnTo>
                <a:lnTo>
                  <a:pt x="10002" y="4404"/>
                </a:lnTo>
                <a:lnTo>
                  <a:pt x="9734" y="4477"/>
                </a:lnTo>
                <a:lnTo>
                  <a:pt x="9491" y="4502"/>
                </a:lnTo>
                <a:lnTo>
                  <a:pt x="9247" y="4477"/>
                </a:lnTo>
                <a:lnTo>
                  <a:pt x="9004" y="4453"/>
                </a:lnTo>
                <a:lnTo>
                  <a:pt x="9320" y="4161"/>
                </a:lnTo>
                <a:lnTo>
                  <a:pt x="9661" y="3918"/>
                </a:lnTo>
                <a:lnTo>
                  <a:pt x="10026" y="3674"/>
                </a:lnTo>
                <a:lnTo>
                  <a:pt x="10220" y="3528"/>
                </a:lnTo>
                <a:lnTo>
                  <a:pt x="10391" y="3407"/>
                </a:lnTo>
                <a:lnTo>
                  <a:pt x="10512" y="3236"/>
                </a:lnTo>
                <a:lnTo>
                  <a:pt x="10634" y="3090"/>
                </a:lnTo>
                <a:lnTo>
                  <a:pt x="10634" y="3017"/>
                </a:lnTo>
                <a:lnTo>
                  <a:pt x="10634" y="2944"/>
                </a:lnTo>
                <a:lnTo>
                  <a:pt x="10585" y="2896"/>
                </a:lnTo>
                <a:lnTo>
                  <a:pt x="10512" y="2896"/>
                </a:lnTo>
                <a:lnTo>
                  <a:pt x="10318" y="2920"/>
                </a:lnTo>
                <a:lnTo>
                  <a:pt x="10123" y="2969"/>
                </a:lnTo>
                <a:lnTo>
                  <a:pt x="9953" y="3066"/>
                </a:lnTo>
                <a:lnTo>
                  <a:pt x="9783" y="3188"/>
                </a:lnTo>
                <a:lnTo>
                  <a:pt x="9442" y="3455"/>
                </a:lnTo>
                <a:lnTo>
                  <a:pt x="9126" y="3723"/>
                </a:lnTo>
                <a:lnTo>
                  <a:pt x="8809" y="3991"/>
                </a:lnTo>
                <a:lnTo>
                  <a:pt x="8493" y="4283"/>
                </a:lnTo>
                <a:lnTo>
                  <a:pt x="8371" y="4064"/>
                </a:lnTo>
                <a:lnTo>
                  <a:pt x="8298" y="3942"/>
                </a:lnTo>
                <a:lnTo>
                  <a:pt x="8274" y="3845"/>
                </a:lnTo>
                <a:lnTo>
                  <a:pt x="8225" y="3626"/>
                </a:lnTo>
                <a:lnTo>
                  <a:pt x="8250" y="3407"/>
                </a:lnTo>
                <a:lnTo>
                  <a:pt x="8298" y="3188"/>
                </a:lnTo>
                <a:lnTo>
                  <a:pt x="8371" y="2993"/>
                </a:lnTo>
                <a:lnTo>
                  <a:pt x="8469" y="2798"/>
                </a:lnTo>
                <a:lnTo>
                  <a:pt x="8590" y="2604"/>
                </a:lnTo>
                <a:lnTo>
                  <a:pt x="8712" y="2433"/>
                </a:lnTo>
                <a:lnTo>
                  <a:pt x="8858" y="2287"/>
                </a:lnTo>
                <a:lnTo>
                  <a:pt x="9126" y="2020"/>
                </a:lnTo>
                <a:lnTo>
                  <a:pt x="9466" y="1776"/>
                </a:lnTo>
                <a:lnTo>
                  <a:pt x="9807" y="1582"/>
                </a:lnTo>
                <a:lnTo>
                  <a:pt x="10172" y="1387"/>
                </a:lnTo>
                <a:lnTo>
                  <a:pt x="10537" y="1217"/>
                </a:lnTo>
                <a:lnTo>
                  <a:pt x="10926" y="1071"/>
                </a:lnTo>
                <a:lnTo>
                  <a:pt x="11680" y="803"/>
                </a:lnTo>
                <a:close/>
                <a:moveTo>
                  <a:pt x="4867" y="7203"/>
                </a:moveTo>
                <a:lnTo>
                  <a:pt x="4746" y="7227"/>
                </a:lnTo>
                <a:lnTo>
                  <a:pt x="4478" y="7276"/>
                </a:lnTo>
                <a:lnTo>
                  <a:pt x="4235" y="7373"/>
                </a:lnTo>
                <a:lnTo>
                  <a:pt x="3991" y="7495"/>
                </a:lnTo>
                <a:lnTo>
                  <a:pt x="3748" y="7641"/>
                </a:lnTo>
                <a:lnTo>
                  <a:pt x="3553" y="7811"/>
                </a:lnTo>
                <a:lnTo>
                  <a:pt x="3383" y="7981"/>
                </a:lnTo>
                <a:lnTo>
                  <a:pt x="3237" y="8152"/>
                </a:lnTo>
                <a:lnTo>
                  <a:pt x="3067" y="8395"/>
                </a:lnTo>
                <a:lnTo>
                  <a:pt x="2921" y="8663"/>
                </a:lnTo>
                <a:lnTo>
                  <a:pt x="2775" y="8954"/>
                </a:lnTo>
                <a:lnTo>
                  <a:pt x="2677" y="9246"/>
                </a:lnTo>
                <a:lnTo>
                  <a:pt x="2653" y="9392"/>
                </a:lnTo>
                <a:lnTo>
                  <a:pt x="2653" y="9514"/>
                </a:lnTo>
                <a:lnTo>
                  <a:pt x="2653" y="9660"/>
                </a:lnTo>
                <a:lnTo>
                  <a:pt x="2702" y="9782"/>
                </a:lnTo>
                <a:lnTo>
                  <a:pt x="2750" y="9879"/>
                </a:lnTo>
                <a:lnTo>
                  <a:pt x="2823" y="9976"/>
                </a:lnTo>
                <a:lnTo>
                  <a:pt x="2896" y="10001"/>
                </a:lnTo>
                <a:lnTo>
                  <a:pt x="2945" y="10025"/>
                </a:lnTo>
                <a:lnTo>
                  <a:pt x="3018" y="10025"/>
                </a:lnTo>
                <a:lnTo>
                  <a:pt x="3067" y="10001"/>
                </a:lnTo>
                <a:lnTo>
                  <a:pt x="3188" y="9879"/>
                </a:lnTo>
                <a:lnTo>
                  <a:pt x="3261" y="9782"/>
                </a:lnTo>
                <a:lnTo>
                  <a:pt x="3286" y="9636"/>
                </a:lnTo>
                <a:lnTo>
                  <a:pt x="3310" y="9465"/>
                </a:lnTo>
                <a:lnTo>
                  <a:pt x="3359" y="9246"/>
                </a:lnTo>
                <a:lnTo>
                  <a:pt x="3456" y="9003"/>
                </a:lnTo>
                <a:lnTo>
                  <a:pt x="3553" y="8808"/>
                </a:lnTo>
                <a:lnTo>
                  <a:pt x="3675" y="8590"/>
                </a:lnTo>
                <a:lnTo>
                  <a:pt x="3845" y="8395"/>
                </a:lnTo>
                <a:lnTo>
                  <a:pt x="4016" y="8200"/>
                </a:lnTo>
                <a:lnTo>
                  <a:pt x="4235" y="8054"/>
                </a:lnTo>
                <a:lnTo>
                  <a:pt x="4454" y="7933"/>
                </a:lnTo>
                <a:lnTo>
                  <a:pt x="4648" y="7835"/>
                </a:lnTo>
                <a:lnTo>
                  <a:pt x="4867" y="7738"/>
                </a:lnTo>
                <a:lnTo>
                  <a:pt x="5062" y="7665"/>
                </a:lnTo>
                <a:lnTo>
                  <a:pt x="5257" y="7519"/>
                </a:lnTo>
                <a:lnTo>
                  <a:pt x="5281" y="7470"/>
                </a:lnTo>
                <a:lnTo>
                  <a:pt x="5305" y="7422"/>
                </a:lnTo>
                <a:lnTo>
                  <a:pt x="5281" y="7349"/>
                </a:lnTo>
                <a:lnTo>
                  <a:pt x="5232" y="7300"/>
                </a:lnTo>
                <a:lnTo>
                  <a:pt x="5111" y="7251"/>
                </a:lnTo>
                <a:lnTo>
                  <a:pt x="4989" y="7227"/>
                </a:lnTo>
                <a:lnTo>
                  <a:pt x="4867" y="7203"/>
                </a:lnTo>
                <a:close/>
                <a:moveTo>
                  <a:pt x="13846" y="14819"/>
                </a:moveTo>
                <a:lnTo>
                  <a:pt x="13457" y="14867"/>
                </a:lnTo>
                <a:lnTo>
                  <a:pt x="13043" y="14916"/>
                </a:lnTo>
                <a:lnTo>
                  <a:pt x="12629" y="14989"/>
                </a:lnTo>
                <a:lnTo>
                  <a:pt x="12216" y="15013"/>
                </a:lnTo>
                <a:lnTo>
                  <a:pt x="11802" y="15038"/>
                </a:lnTo>
                <a:lnTo>
                  <a:pt x="11388" y="15062"/>
                </a:lnTo>
                <a:lnTo>
                  <a:pt x="10975" y="15111"/>
                </a:lnTo>
                <a:lnTo>
                  <a:pt x="10950" y="15135"/>
                </a:lnTo>
                <a:lnTo>
                  <a:pt x="10926" y="15184"/>
                </a:lnTo>
                <a:lnTo>
                  <a:pt x="10950" y="15208"/>
                </a:lnTo>
                <a:lnTo>
                  <a:pt x="10975" y="15257"/>
                </a:lnTo>
                <a:lnTo>
                  <a:pt x="11169" y="15305"/>
                </a:lnTo>
                <a:lnTo>
                  <a:pt x="11388" y="15354"/>
                </a:lnTo>
                <a:lnTo>
                  <a:pt x="11802" y="15427"/>
                </a:lnTo>
                <a:lnTo>
                  <a:pt x="12629" y="15427"/>
                </a:lnTo>
                <a:lnTo>
                  <a:pt x="13067" y="15403"/>
                </a:lnTo>
                <a:lnTo>
                  <a:pt x="13505" y="15330"/>
                </a:lnTo>
                <a:lnTo>
                  <a:pt x="13724" y="15281"/>
                </a:lnTo>
                <a:lnTo>
                  <a:pt x="13919" y="15208"/>
                </a:lnTo>
                <a:lnTo>
                  <a:pt x="14114" y="15135"/>
                </a:lnTo>
                <a:lnTo>
                  <a:pt x="14308" y="15038"/>
                </a:lnTo>
                <a:lnTo>
                  <a:pt x="14357" y="14965"/>
                </a:lnTo>
                <a:lnTo>
                  <a:pt x="14357" y="14916"/>
                </a:lnTo>
                <a:lnTo>
                  <a:pt x="14333" y="14843"/>
                </a:lnTo>
                <a:lnTo>
                  <a:pt x="14260" y="14819"/>
                </a:lnTo>
                <a:close/>
                <a:moveTo>
                  <a:pt x="5816" y="5937"/>
                </a:moveTo>
                <a:lnTo>
                  <a:pt x="6108" y="5962"/>
                </a:lnTo>
                <a:lnTo>
                  <a:pt x="6181" y="5962"/>
                </a:lnTo>
                <a:lnTo>
                  <a:pt x="6254" y="6059"/>
                </a:lnTo>
                <a:lnTo>
                  <a:pt x="6352" y="6156"/>
                </a:lnTo>
                <a:lnTo>
                  <a:pt x="6595" y="6302"/>
                </a:lnTo>
                <a:lnTo>
                  <a:pt x="6863" y="6424"/>
                </a:lnTo>
                <a:lnTo>
                  <a:pt x="7155" y="6521"/>
                </a:lnTo>
                <a:lnTo>
                  <a:pt x="7447" y="6594"/>
                </a:lnTo>
                <a:lnTo>
                  <a:pt x="7739" y="6643"/>
                </a:lnTo>
                <a:lnTo>
                  <a:pt x="8274" y="6692"/>
                </a:lnTo>
                <a:lnTo>
                  <a:pt x="8542" y="6692"/>
                </a:lnTo>
                <a:lnTo>
                  <a:pt x="8834" y="6667"/>
                </a:lnTo>
                <a:lnTo>
                  <a:pt x="9126" y="6619"/>
                </a:lnTo>
                <a:lnTo>
                  <a:pt x="9418" y="6546"/>
                </a:lnTo>
                <a:lnTo>
                  <a:pt x="9685" y="6448"/>
                </a:lnTo>
                <a:lnTo>
                  <a:pt x="9953" y="6327"/>
                </a:lnTo>
                <a:lnTo>
                  <a:pt x="10220" y="6181"/>
                </a:lnTo>
                <a:lnTo>
                  <a:pt x="10464" y="6035"/>
                </a:lnTo>
                <a:lnTo>
                  <a:pt x="10658" y="5986"/>
                </a:lnTo>
                <a:lnTo>
                  <a:pt x="10853" y="5962"/>
                </a:lnTo>
                <a:lnTo>
                  <a:pt x="11218" y="5962"/>
                </a:lnTo>
                <a:lnTo>
                  <a:pt x="11169" y="6010"/>
                </a:lnTo>
                <a:lnTo>
                  <a:pt x="11048" y="6132"/>
                </a:lnTo>
                <a:lnTo>
                  <a:pt x="10902" y="6229"/>
                </a:lnTo>
                <a:lnTo>
                  <a:pt x="10780" y="6327"/>
                </a:lnTo>
                <a:lnTo>
                  <a:pt x="10634" y="6448"/>
                </a:lnTo>
                <a:lnTo>
                  <a:pt x="10634" y="6497"/>
                </a:lnTo>
                <a:lnTo>
                  <a:pt x="10634" y="6546"/>
                </a:lnTo>
                <a:lnTo>
                  <a:pt x="10658" y="6594"/>
                </a:lnTo>
                <a:lnTo>
                  <a:pt x="10853" y="6594"/>
                </a:lnTo>
                <a:lnTo>
                  <a:pt x="10999" y="6546"/>
                </a:lnTo>
                <a:lnTo>
                  <a:pt x="11145" y="6473"/>
                </a:lnTo>
                <a:lnTo>
                  <a:pt x="11267" y="6375"/>
                </a:lnTo>
                <a:lnTo>
                  <a:pt x="11461" y="6229"/>
                </a:lnTo>
                <a:lnTo>
                  <a:pt x="11559" y="6108"/>
                </a:lnTo>
                <a:lnTo>
                  <a:pt x="11607" y="6010"/>
                </a:lnTo>
                <a:lnTo>
                  <a:pt x="11875" y="6083"/>
                </a:lnTo>
                <a:lnTo>
                  <a:pt x="12167" y="6181"/>
                </a:lnTo>
                <a:lnTo>
                  <a:pt x="11997" y="6205"/>
                </a:lnTo>
                <a:lnTo>
                  <a:pt x="11851" y="6254"/>
                </a:lnTo>
                <a:lnTo>
                  <a:pt x="11559" y="6424"/>
                </a:lnTo>
                <a:lnTo>
                  <a:pt x="11413" y="6521"/>
                </a:lnTo>
                <a:lnTo>
                  <a:pt x="11267" y="6643"/>
                </a:lnTo>
                <a:lnTo>
                  <a:pt x="11121" y="6765"/>
                </a:lnTo>
                <a:lnTo>
                  <a:pt x="10999" y="6911"/>
                </a:lnTo>
                <a:lnTo>
                  <a:pt x="10999" y="6935"/>
                </a:lnTo>
                <a:lnTo>
                  <a:pt x="10999" y="6959"/>
                </a:lnTo>
                <a:lnTo>
                  <a:pt x="11048" y="6959"/>
                </a:lnTo>
                <a:lnTo>
                  <a:pt x="11242" y="6935"/>
                </a:lnTo>
                <a:lnTo>
                  <a:pt x="11413" y="6886"/>
                </a:lnTo>
                <a:lnTo>
                  <a:pt x="11583" y="6813"/>
                </a:lnTo>
                <a:lnTo>
                  <a:pt x="11753" y="6740"/>
                </a:lnTo>
                <a:lnTo>
                  <a:pt x="12045" y="6546"/>
                </a:lnTo>
                <a:lnTo>
                  <a:pt x="12191" y="6448"/>
                </a:lnTo>
                <a:lnTo>
                  <a:pt x="12240" y="6375"/>
                </a:lnTo>
                <a:lnTo>
                  <a:pt x="12289" y="6302"/>
                </a:lnTo>
                <a:lnTo>
                  <a:pt x="12289" y="6229"/>
                </a:lnTo>
                <a:lnTo>
                  <a:pt x="12483" y="6351"/>
                </a:lnTo>
                <a:lnTo>
                  <a:pt x="12678" y="6473"/>
                </a:lnTo>
                <a:lnTo>
                  <a:pt x="12532" y="6497"/>
                </a:lnTo>
                <a:lnTo>
                  <a:pt x="12410" y="6570"/>
                </a:lnTo>
                <a:lnTo>
                  <a:pt x="12143" y="6740"/>
                </a:lnTo>
                <a:lnTo>
                  <a:pt x="11948" y="6886"/>
                </a:lnTo>
                <a:lnTo>
                  <a:pt x="11802" y="7008"/>
                </a:lnTo>
                <a:lnTo>
                  <a:pt x="11656" y="7178"/>
                </a:lnTo>
                <a:lnTo>
                  <a:pt x="11534" y="7349"/>
                </a:lnTo>
                <a:lnTo>
                  <a:pt x="11510" y="7373"/>
                </a:lnTo>
                <a:lnTo>
                  <a:pt x="11534" y="7397"/>
                </a:lnTo>
                <a:lnTo>
                  <a:pt x="11559" y="7422"/>
                </a:lnTo>
                <a:lnTo>
                  <a:pt x="11583" y="7422"/>
                </a:lnTo>
                <a:lnTo>
                  <a:pt x="11778" y="7324"/>
                </a:lnTo>
                <a:lnTo>
                  <a:pt x="11948" y="7251"/>
                </a:lnTo>
                <a:lnTo>
                  <a:pt x="12289" y="7032"/>
                </a:lnTo>
                <a:lnTo>
                  <a:pt x="12605" y="6838"/>
                </a:lnTo>
                <a:lnTo>
                  <a:pt x="12751" y="6740"/>
                </a:lnTo>
                <a:lnTo>
                  <a:pt x="12873" y="6594"/>
                </a:lnTo>
                <a:lnTo>
                  <a:pt x="13165" y="6838"/>
                </a:lnTo>
                <a:lnTo>
                  <a:pt x="13408" y="7081"/>
                </a:lnTo>
                <a:lnTo>
                  <a:pt x="12994" y="7251"/>
                </a:lnTo>
                <a:lnTo>
                  <a:pt x="12678" y="7349"/>
                </a:lnTo>
                <a:lnTo>
                  <a:pt x="12362" y="7470"/>
                </a:lnTo>
                <a:lnTo>
                  <a:pt x="12216" y="7543"/>
                </a:lnTo>
                <a:lnTo>
                  <a:pt x="12045" y="7641"/>
                </a:lnTo>
                <a:lnTo>
                  <a:pt x="11924" y="7738"/>
                </a:lnTo>
                <a:lnTo>
                  <a:pt x="11802" y="7835"/>
                </a:lnTo>
                <a:lnTo>
                  <a:pt x="11778" y="7884"/>
                </a:lnTo>
                <a:lnTo>
                  <a:pt x="11778" y="7933"/>
                </a:lnTo>
                <a:lnTo>
                  <a:pt x="11802" y="7957"/>
                </a:lnTo>
                <a:lnTo>
                  <a:pt x="11851" y="7981"/>
                </a:lnTo>
                <a:lnTo>
                  <a:pt x="11997" y="8006"/>
                </a:lnTo>
                <a:lnTo>
                  <a:pt x="12143" y="7981"/>
                </a:lnTo>
                <a:lnTo>
                  <a:pt x="12410" y="7933"/>
                </a:lnTo>
                <a:lnTo>
                  <a:pt x="12702" y="7835"/>
                </a:lnTo>
                <a:lnTo>
                  <a:pt x="12970" y="7738"/>
                </a:lnTo>
                <a:lnTo>
                  <a:pt x="13359" y="7616"/>
                </a:lnTo>
                <a:lnTo>
                  <a:pt x="13554" y="7543"/>
                </a:lnTo>
                <a:lnTo>
                  <a:pt x="13749" y="7470"/>
                </a:lnTo>
                <a:lnTo>
                  <a:pt x="14041" y="7860"/>
                </a:lnTo>
                <a:lnTo>
                  <a:pt x="13846" y="7933"/>
                </a:lnTo>
                <a:lnTo>
                  <a:pt x="13651" y="8054"/>
                </a:lnTo>
                <a:lnTo>
                  <a:pt x="13311" y="8249"/>
                </a:lnTo>
                <a:lnTo>
                  <a:pt x="12654" y="8565"/>
                </a:lnTo>
                <a:lnTo>
                  <a:pt x="12337" y="8736"/>
                </a:lnTo>
                <a:lnTo>
                  <a:pt x="12191" y="8833"/>
                </a:lnTo>
                <a:lnTo>
                  <a:pt x="12070" y="8954"/>
                </a:lnTo>
                <a:lnTo>
                  <a:pt x="12045" y="9003"/>
                </a:lnTo>
                <a:lnTo>
                  <a:pt x="12045" y="9052"/>
                </a:lnTo>
                <a:lnTo>
                  <a:pt x="12070" y="9100"/>
                </a:lnTo>
                <a:lnTo>
                  <a:pt x="12289" y="9100"/>
                </a:lnTo>
                <a:lnTo>
                  <a:pt x="12459" y="9076"/>
                </a:lnTo>
                <a:lnTo>
                  <a:pt x="12775" y="8979"/>
                </a:lnTo>
                <a:lnTo>
                  <a:pt x="13067" y="8833"/>
                </a:lnTo>
                <a:lnTo>
                  <a:pt x="13359" y="8711"/>
                </a:lnTo>
                <a:lnTo>
                  <a:pt x="13822" y="8492"/>
                </a:lnTo>
                <a:lnTo>
                  <a:pt x="14065" y="8395"/>
                </a:lnTo>
                <a:lnTo>
                  <a:pt x="14284" y="8249"/>
                </a:lnTo>
                <a:lnTo>
                  <a:pt x="14527" y="8711"/>
                </a:lnTo>
                <a:lnTo>
                  <a:pt x="14333" y="8808"/>
                </a:lnTo>
                <a:lnTo>
                  <a:pt x="14162" y="8930"/>
                </a:lnTo>
                <a:lnTo>
                  <a:pt x="13822" y="9149"/>
                </a:lnTo>
                <a:lnTo>
                  <a:pt x="13505" y="9319"/>
                </a:lnTo>
                <a:lnTo>
                  <a:pt x="13189" y="9465"/>
                </a:lnTo>
                <a:lnTo>
                  <a:pt x="12873" y="9636"/>
                </a:lnTo>
                <a:lnTo>
                  <a:pt x="12751" y="9733"/>
                </a:lnTo>
                <a:lnTo>
                  <a:pt x="12605" y="9830"/>
                </a:lnTo>
                <a:lnTo>
                  <a:pt x="12605" y="9879"/>
                </a:lnTo>
                <a:lnTo>
                  <a:pt x="12605" y="9903"/>
                </a:lnTo>
                <a:lnTo>
                  <a:pt x="12629" y="9928"/>
                </a:lnTo>
                <a:lnTo>
                  <a:pt x="12654" y="9952"/>
                </a:lnTo>
                <a:lnTo>
                  <a:pt x="12824" y="9952"/>
                </a:lnTo>
                <a:lnTo>
                  <a:pt x="12970" y="9928"/>
                </a:lnTo>
                <a:lnTo>
                  <a:pt x="13140" y="9903"/>
                </a:lnTo>
                <a:lnTo>
                  <a:pt x="13286" y="9855"/>
                </a:lnTo>
                <a:lnTo>
                  <a:pt x="13603" y="9709"/>
                </a:lnTo>
                <a:lnTo>
                  <a:pt x="13895" y="9587"/>
                </a:lnTo>
                <a:lnTo>
                  <a:pt x="14284" y="9392"/>
                </a:lnTo>
                <a:lnTo>
                  <a:pt x="14503" y="9271"/>
                </a:lnTo>
                <a:lnTo>
                  <a:pt x="14698" y="9149"/>
                </a:lnTo>
                <a:lnTo>
                  <a:pt x="14892" y="9684"/>
                </a:lnTo>
                <a:lnTo>
                  <a:pt x="14600" y="9806"/>
                </a:lnTo>
                <a:lnTo>
                  <a:pt x="14333" y="9928"/>
                </a:lnTo>
                <a:lnTo>
                  <a:pt x="13797" y="10195"/>
                </a:lnTo>
                <a:lnTo>
                  <a:pt x="13481" y="10341"/>
                </a:lnTo>
                <a:lnTo>
                  <a:pt x="13140" y="10487"/>
                </a:lnTo>
                <a:lnTo>
                  <a:pt x="12970" y="10585"/>
                </a:lnTo>
                <a:lnTo>
                  <a:pt x="12824" y="10682"/>
                </a:lnTo>
                <a:lnTo>
                  <a:pt x="12678" y="10804"/>
                </a:lnTo>
                <a:lnTo>
                  <a:pt x="12581" y="10925"/>
                </a:lnTo>
                <a:lnTo>
                  <a:pt x="12556" y="10974"/>
                </a:lnTo>
                <a:lnTo>
                  <a:pt x="12605" y="10998"/>
                </a:lnTo>
                <a:lnTo>
                  <a:pt x="12921" y="10998"/>
                </a:lnTo>
                <a:lnTo>
                  <a:pt x="13092" y="10974"/>
                </a:lnTo>
                <a:lnTo>
                  <a:pt x="13238" y="10925"/>
                </a:lnTo>
                <a:lnTo>
                  <a:pt x="13554" y="10804"/>
                </a:lnTo>
                <a:lnTo>
                  <a:pt x="13870" y="10658"/>
                </a:lnTo>
                <a:lnTo>
                  <a:pt x="14430" y="10414"/>
                </a:lnTo>
                <a:lnTo>
                  <a:pt x="14722" y="10293"/>
                </a:lnTo>
                <a:lnTo>
                  <a:pt x="14990" y="10122"/>
                </a:lnTo>
                <a:lnTo>
                  <a:pt x="15063" y="10487"/>
                </a:lnTo>
                <a:lnTo>
                  <a:pt x="15136" y="10828"/>
                </a:lnTo>
                <a:lnTo>
                  <a:pt x="14868" y="10925"/>
                </a:lnTo>
                <a:lnTo>
                  <a:pt x="14600" y="11047"/>
                </a:lnTo>
                <a:lnTo>
                  <a:pt x="14089" y="11266"/>
                </a:lnTo>
                <a:lnTo>
                  <a:pt x="13408" y="11534"/>
                </a:lnTo>
                <a:lnTo>
                  <a:pt x="13067" y="11655"/>
                </a:lnTo>
                <a:lnTo>
                  <a:pt x="12897" y="11753"/>
                </a:lnTo>
                <a:lnTo>
                  <a:pt x="12751" y="11850"/>
                </a:lnTo>
                <a:lnTo>
                  <a:pt x="12727" y="11899"/>
                </a:lnTo>
                <a:lnTo>
                  <a:pt x="12727" y="11947"/>
                </a:lnTo>
                <a:lnTo>
                  <a:pt x="12751" y="11972"/>
                </a:lnTo>
                <a:lnTo>
                  <a:pt x="12800" y="11996"/>
                </a:lnTo>
                <a:lnTo>
                  <a:pt x="12970" y="12020"/>
                </a:lnTo>
                <a:lnTo>
                  <a:pt x="13165" y="11996"/>
                </a:lnTo>
                <a:lnTo>
                  <a:pt x="13505" y="11923"/>
                </a:lnTo>
                <a:lnTo>
                  <a:pt x="13870" y="11801"/>
                </a:lnTo>
                <a:lnTo>
                  <a:pt x="14187" y="11680"/>
                </a:lnTo>
                <a:lnTo>
                  <a:pt x="14698" y="11509"/>
                </a:lnTo>
                <a:lnTo>
                  <a:pt x="14941" y="11412"/>
                </a:lnTo>
                <a:lnTo>
                  <a:pt x="15184" y="11290"/>
                </a:lnTo>
                <a:lnTo>
                  <a:pt x="15209" y="11923"/>
                </a:lnTo>
                <a:lnTo>
                  <a:pt x="14868" y="11972"/>
                </a:lnTo>
                <a:lnTo>
                  <a:pt x="14503" y="12045"/>
                </a:lnTo>
                <a:lnTo>
                  <a:pt x="13822" y="12215"/>
                </a:lnTo>
                <a:lnTo>
                  <a:pt x="13408" y="12288"/>
                </a:lnTo>
                <a:lnTo>
                  <a:pt x="12970" y="12361"/>
                </a:lnTo>
                <a:lnTo>
                  <a:pt x="12556" y="12458"/>
                </a:lnTo>
                <a:lnTo>
                  <a:pt x="12337" y="12531"/>
                </a:lnTo>
                <a:lnTo>
                  <a:pt x="12143" y="12604"/>
                </a:lnTo>
                <a:lnTo>
                  <a:pt x="12094" y="12653"/>
                </a:lnTo>
                <a:lnTo>
                  <a:pt x="12094" y="12750"/>
                </a:lnTo>
                <a:lnTo>
                  <a:pt x="12118" y="12799"/>
                </a:lnTo>
                <a:lnTo>
                  <a:pt x="12143" y="12823"/>
                </a:lnTo>
                <a:lnTo>
                  <a:pt x="12191" y="12848"/>
                </a:lnTo>
                <a:lnTo>
                  <a:pt x="12386" y="12872"/>
                </a:lnTo>
                <a:lnTo>
                  <a:pt x="12581" y="12872"/>
                </a:lnTo>
                <a:lnTo>
                  <a:pt x="12970" y="12823"/>
                </a:lnTo>
                <a:lnTo>
                  <a:pt x="13384" y="12775"/>
                </a:lnTo>
                <a:lnTo>
                  <a:pt x="13749" y="12677"/>
                </a:lnTo>
                <a:lnTo>
                  <a:pt x="14479" y="12531"/>
                </a:lnTo>
                <a:lnTo>
                  <a:pt x="14844" y="12434"/>
                </a:lnTo>
                <a:lnTo>
                  <a:pt x="15209" y="12312"/>
                </a:lnTo>
                <a:lnTo>
                  <a:pt x="15209" y="12312"/>
                </a:lnTo>
                <a:lnTo>
                  <a:pt x="15184" y="12507"/>
                </a:lnTo>
                <a:lnTo>
                  <a:pt x="14868" y="12629"/>
                </a:lnTo>
                <a:lnTo>
                  <a:pt x="14552" y="12750"/>
                </a:lnTo>
                <a:lnTo>
                  <a:pt x="14260" y="12896"/>
                </a:lnTo>
                <a:lnTo>
                  <a:pt x="13968" y="12994"/>
                </a:lnTo>
                <a:lnTo>
                  <a:pt x="13505" y="13140"/>
                </a:lnTo>
                <a:lnTo>
                  <a:pt x="13019" y="13286"/>
                </a:lnTo>
                <a:lnTo>
                  <a:pt x="12556" y="13432"/>
                </a:lnTo>
                <a:lnTo>
                  <a:pt x="12337" y="13529"/>
                </a:lnTo>
                <a:lnTo>
                  <a:pt x="12118" y="13626"/>
                </a:lnTo>
                <a:lnTo>
                  <a:pt x="12070" y="13675"/>
                </a:lnTo>
                <a:lnTo>
                  <a:pt x="12070" y="13748"/>
                </a:lnTo>
                <a:lnTo>
                  <a:pt x="12118" y="13797"/>
                </a:lnTo>
                <a:lnTo>
                  <a:pt x="12167" y="13821"/>
                </a:lnTo>
                <a:lnTo>
                  <a:pt x="12654" y="13821"/>
                </a:lnTo>
                <a:lnTo>
                  <a:pt x="12897" y="13772"/>
                </a:lnTo>
                <a:lnTo>
                  <a:pt x="13140" y="13724"/>
                </a:lnTo>
                <a:lnTo>
                  <a:pt x="13627" y="13602"/>
                </a:lnTo>
                <a:lnTo>
                  <a:pt x="14089" y="13456"/>
                </a:lnTo>
                <a:lnTo>
                  <a:pt x="14600" y="13286"/>
                </a:lnTo>
                <a:lnTo>
                  <a:pt x="14868" y="13188"/>
                </a:lnTo>
                <a:lnTo>
                  <a:pt x="15111" y="13091"/>
                </a:lnTo>
                <a:lnTo>
                  <a:pt x="15014" y="13651"/>
                </a:lnTo>
                <a:lnTo>
                  <a:pt x="14965" y="13651"/>
                </a:lnTo>
                <a:lnTo>
                  <a:pt x="14795" y="13602"/>
                </a:lnTo>
                <a:lnTo>
                  <a:pt x="14406" y="13602"/>
                </a:lnTo>
                <a:lnTo>
                  <a:pt x="14211" y="13626"/>
                </a:lnTo>
                <a:lnTo>
                  <a:pt x="13822" y="13724"/>
                </a:lnTo>
                <a:lnTo>
                  <a:pt x="13432" y="13797"/>
                </a:lnTo>
                <a:lnTo>
                  <a:pt x="12970" y="13894"/>
                </a:lnTo>
                <a:lnTo>
                  <a:pt x="12532" y="14016"/>
                </a:lnTo>
                <a:lnTo>
                  <a:pt x="12094" y="14137"/>
                </a:lnTo>
                <a:lnTo>
                  <a:pt x="11656" y="14308"/>
                </a:lnTo>
                <a:lnTo>
                  <a:pt x="11607" y="14356"/>
                </a:lnTo>
                <a:lnTo>
                  <a:pt x="11583" y="14405"/>
                </a:lnTo>
                <a:lnTo>
                  <a:pt x="11607" y="14454"/>
                </a:lnTo>
                <a:lnTo>
                  <a:pt x="11632" y="14478"/>
                </a:lnTo>
                <a:lnTo>
                  <a:pt x="11680" y="14478"/>
                </a:lnTo>
                <a:lnTo>
                  <a:pt x="12094" y="14454"/>
                </a:lnTo>
                <a:lnTo>
                  <a:pt x="12532" y="14429"/>
                </a:lnTo>
                <a:lnTo>
                  <a:pt x="12946" y="14356"/>
                </a:lnTo>
                <a:lnTo>
                  <a:pt x="13384" y="14283"/>
                </a:lnTo>
                <a:lnTo>
                  <a:pt x="13773" y="14210"/>
                </a:lnTo>
                <a:lnTo>
                  <a:pt x="14187" y="14137"/>
                </a:lnTo>
                <a:lnTo>
                  <a:pt x="14406" y="14089"/>
                </a:lnTo>
                <a:lnTo>
                  <a:pt x="14600" y="14016"/>
                </a:lnTo>
                <a:lnTo>
                  <a:pt x="14795" y="13943"/>
                </a:lnTo>
                <a:lnTo>
                  <a:pt x="14965" y="13821"/>
                </a:lnTo>
                <a:lnTo>
                  <a:pt x="14795" y="14381"/>
                </a:lnTo>
                <a:lnTo>
                  <a:pt x="14576" y="14916"/>
                </a:lnTo>
                <a:lnTo>
                  <a:pt x="14308" y="15451"/>
                </a:lnTo>
                <a:lnTo>
                  <a:pt x="14016" y="15938"/>
                </a:lnTo>
                <a:lnTo>
                  <a:pt x="13870" y="16206"/>
                </a:lnTo>
                <a:lnTo>
                  <a:pt x="13797" y="16157"/>
                </a:lnTo>
                <a:lnTo>
                  <a:pt x="13627" y="16108"/>
                </a:lnTo>
                <a:lnTo>
                  <a:pt x="13457" y="16084"/>
                </a:lnTo>
                <a:lnTo>
                  <a:pt x="12386" y="16084"/>
                </a:lnTo>
                <a:lnTo>
                  <a:pt x="11924" y="16060"/>
                </a:lnTo>
                <a:lnTo>
                  <a:pt x="11461" y="16011"/>
                </a:lnTo>
                <a:lnTo>
                  <a:pt x="10537" y="15889"/>
                </a:lnTo>
                <a:lnTo>
                  <a:pt x="10488" y="15889"/>
                </a:lnTo>
                <a:lnTo>
                  <a:pt x="10464" y="15914"/>
                </a:lnTo>
                <a:lnTo>
                  <a:pt x="10464" y="15962"/>
                </a:lnTo>
                <a:lnTo>
                  <a:pt x="10488" y="15987"/>
                </a:lnTo>
                <a:lnTo>
                  <a:pt x="10853" y="16181"/>
                </a:lnTo>
                <a:lnTo>
                  <a:pt x="11242" y="16352"/>
                </a:lnTo>
                <a:lnTo>
                  <a:pt x="11632" y="16473"/>
                </a:lnTo>
                <a:lnTo>
                  <a:pt x="12045" y="16546"/>
                </a:lnTo>
                <a:lnTo>
                  <a:pt x="12435" y="16595"/>
                </a:lnTo>
                <a:lnTo>
                  <a:pt x="12848" y="16619"/>
                </a:lnTo>
                <a:lnTo>
                  <a:pt x="13067" y="16619"/>
                </a:lnTo>
                <a:lnTo>
                  <a:pt x="13262" y="16595"/>
                </a:lnTo>
                <a:lnTo>
                  <a:pt x="13457" y="16571"/>
                </a:lnTo>
                <a:lnTo>
                  <a:pt x="13651" y="16498"/>
                </a:lnTo>
                <a:lnTo>
                  <a:pt x="13335" y="16887"/>
                </a:lnTo>
                <a:lnTo>
                  <a:pt x="13019" y="17252"/>
                </a:lnTo>
                <a:lnTo>
                  <a:pt x="12873" y="17203"/>
                </a:lnTo>
                <a:lnTo>
                  <a:pt x="12702" y="17154"/>
                </a:lnTo>
                <a:lnTo>
                  <a:pt x="12386" y="17106"/>
                </a:lnTo>
                <a:lnTo>
                  <a:pt x="12045" y="17081"/>
                </a:lnTo>
                <a:lnTo>
                  <a:pt x="11729" y="17008"/>
                </a:lnTo>
                <a:lnTo>
                  <a:pt x="11340" y="16911"/>
                </a:lnTo>
                <a:lnTo>
                  <a:pt x="10950" y="16790"/>
                </a:lnTo>
                <a:lnTo>
                  <a:pt x="10172" y="16522"/>
                </a:lnTo>
                <a:lnTo>
                  <a:pt x="10123" y="16522"/>
                </a:lnTo>
                <a:lnTo>
                  <a:pt x="10099" y="16546"/>
                </a:lnTo>
                <a:lnTo>
                  <a:pt x="10099" y="16595"/>
                </a:lnTo>
                <a:lnTo>
                  <a:pt x="10099" y="16619"/>
                </a:lnTo>
                <a:lnTo>
                  <a:pt x="10415" y="16863"/>
                </a:lnTo>
                <a:lnTo>
                  <a:pt x="10756" y="17057"/>
                </a:lnTo>
                <a:lnTo>
                  <a:pt x="11096" y="17227"/>
                </a:lnTo>
                <a:lnTo>
                  <a:pt x="11461" y="17373"/>
                </a:lnTo>
                <a:lnTo>
                  <a:pt x="11729" y="17446"/>
                </a:lnTo>
                <a:lnTo>
                  <a:pt x="12045" y="17519"/>
                </a:lnTo>
                <a:lnTo>
                  <a:pt x="12362" y="17568"/>
                </a:lnTo>
                <a:lnTo>
                  <a:pt x="12678" y="17592"/>
                </a:lnTo>
                <a:lnTo>
                  <a:pt x="12289" y="17884"/>
                </a:lnTo>
                <a:lnTo>
                  <a:pt x="12118" y="18030"/>
                </a:lnTo>
                <a:lnTo>
                  <a:pt x="11899" y="18128"/>
                </a:lnTo>
                <a:lnTo>
                  <a:pt x="11607" y="18055"/>
                </a:lnTo>
                <a:lnTo>
                  <a:pt x="11315" y="17982"/>
                </a:lnTo>
                <a:lnTo>
                  <a:pt x="10999" y="17884"/>
                </a:lnTo>
                <a:lnTo>
                  <a:pt x="10707" y="17787"/>
                </a:lnTo>
                <a:lnTo>
                  <a:pt x="10415" y="17641"/>
                </a:lnTo>
                <a:lnTo>
                  <a:pt x="10123" y="17446"/>
                </a:lnTo>
                <a:lnTo>
                  <a:pt x="9856" y="17276"/>
                </a:lnTo>
                <a:lnTo>
                  <a:pt x="9564" y="17106"/>
                </a:lnTo>
                <a:lnTo>
                  <a:pt x="9515" y="17106"/>
                </a:lnTo>
                <a:lnTo>
                  <a:pt x="9466" y="17130"/>
                </a:lnTo>
                <a:lnTo>
                  <a:pt x="9442" y="17154"/>
                </a:lnTo>
                <a:lnTo>
                  <a:pt x="9442" y="17203"/>
                </a:lnTo>
                <a:lnTo>
                  <a:pt x="9539" y="17422"/>
                </a:lnTo>
                <a:lnTo>
                  <a:pt x="9685" y="17617"/>
                </a:lnTo>
                <a:lnTo>
                  <a:pt x="9856" y="17811"/>
                </a:lnTo>
                <a:lnTo>
                  <a:pt x="10075" y="17982"/>
                </a:lnTo>
                <a:lnTo>
                  <a:pt x="10318" y="18128"/>
                </a:lnTo>
                <a:lnTo>
                  <a:pt x="10561" y="18249"/>
                </a:lnTo>
                <a:lnTo>
                  <a:pt x="10829" y="18347"/>
                </a:lnTo>
                <a:lnTo>
                  <a:pt x="11096" y="18420"/>
                </a:lnTo>
                <a:lnTo>
                  <a:pt x="10853" y="18444"/>
                </a:lnTo>
                <a:lnTo>
                  <a:pt x="10634" y="18444"/>
                </a:lnTo>
                <a:lnTo>
                  <a:pt x="10439" y="18420"/>
                </a:lnTo>
                <a:lnTo>
                  <a:pt x="10220" y="18395"/>
                </a:lnTo>
                <a:lnTo>
                  <a:pt x="10026" y="18322"/>
                </a:lnTo>
                <a:lnTo>
                  <a:pt x="9637" y="18176"/>
                </a:lnTo>
                <a:lnTo>
                  <a:pt x="9223" y="18006"/>
                </a:lnTo>
                <a:lnTo>
                  <a:pt x="8834" y="17811"/>
                </a:lnTo>
                <a:lnTo>
                  <a:pt x="8444" y="17665"/>
                </a:lnTo>
                <a:lnTo>
                  <a:pt x="8225" y="17617"/>
                </a:lnTo>
                <a:lnTo>
                  <a:pt x="8031" y="17568"/>
                </a:lnTo>
                <a:lnTo>
                  <a:pt x="7812" y="17519"/>
                </a:lnTo>
                <a:lnTo>
                  <a:pt x="7593" y="17519"/>
                </a:lnTo>
                <a:lnTo>
                  <a:pt x="7398" y="17544"/>
                </a:lnTo>
                <a:lnTo>
                  <a:pt x="7228" y="17568"/>
                </a:lnTo>
                <a:lnTo>
                  <a:pt x="7033" y="17617"/>
                </a:lnTo>
                <a:lnTo>
                  <a:pt x="6863" y="17690"/>
                </a:lnTo>
                <a:lnTo>
                  <a:pt x="6522" y="17860"/>
                </a:lnTo>
                <a:lnTo>
                  <a:pt x="6181" y="18055"/>
                </a:lnTo>
                <a:lnTo>
                  <a:pt x="5792" y="18274"/>
                </a:lnTo>
                <a:lnTo>
                  <a:pt x="5597" y="18371"/>
                </a:lnTo>
                <a:lnTo>
                  <a:pt x="5378" y="18444"/>
                </a:lnTo>
                <a:lnTo>
                  <a:pt x="5232" y="18493"/>
                </a:lnTo>
                <a:lnTo>
                  <a:pt x="5062" y="18493"/>
                </a:lnTo>
                <a:lnTo>
                  <a:pt x="4916" y="18468"/>
                </a:lnTo>
                <a:lnTo>
                  <a:pt x="4770" y="18444"/>
                </a:lnTo>
                <a:lnTo>
                  <a:pt x="4454" y="18347"/>
                </a:lnTo>
                <a:lnTo>
                  <a:pt x="4186" y="18201"/>
                </a:lnTo>
                <a:lnTo>
                  <a:pt x="3748" y="17957"/>
                </a:lnTo>
                <a:lnTo>
                  <a:pt x="3359" y="17690"/>
                </a:lnTo>
                <a:lnTo>
                  <a:pt x="2994" y="17373"/>
                </a:lnTo>
                <a:lnTo>
                  <a:pt x="2629" y="17057"/>
                </a:lnTo>
                <a:lnTo>
                  <a:pt x="2312" y="16692"/>
                </a:lnTo>
                <a:lnTo>
                  <a:pt x="1996" y="16327"/>
                </a:lnTo>
                <a:lnTo>
                  <a:pt x="1729" y="15938"/>
                </a:lnTo>
                <a:lnTo>
                  <a:pt x="1485" y="15524"/>
                </a:lnTo>
                <a:lnTo>
                  <a:pt x="1266" y="15086"/>
                </a:lnTo>
                <a:lnTo>
                  <a:pt x="1072" y="14648"/>
                </a:lnTo>
                <a:lnTo>
                  <a:pt x="901" y="14186"/>
                </a:lnTo>
                <a:lnTo>
                  <a:pt x="755" y="13724"/>
                </a:lnTo>
                <a:lnTo>
                  <a:pt x="658" y="13261"/>
                </a:lnTo>
                <a:lnTo>
                  <a:pt x="585" y="12775"/>
                </a:lnTo>
                <a:lnTo>
                  <a:pt x="561" y="12312"/>
                </a:lnTo>
                <a:lnTo>
                  <a:pt x="561" y="11826"/>
                </a:lnTo>
                <a:lnTo>
                  <a:pt x="609" y="11266"/>
                </a:lnTo>
                <a:lnTo>
                  <a:pt x="682" y="10682"/>
                </a:lnTo>
                <a:lnTo>
                  <a:pt x="828" y="10147"/>
                </a:lnTo>
                <a:lnTo>
                  <a:pt x="1023" y="9611"/>
                </a:lnTo>
                <a:lnTo>
                  <a:pt x="1242" y="9076"/>
                </a:lnTo>
                <a:lnTo>
                  <a:pt x="1510" y="8565"/>
                </a:lnTo>
                <a:lnTo>
                  <a:pt x="1826" y="8103"/>
                </a:lnTo>
                <a:lnTo>
                  <a:pt x="2166" y="7641"/>
                </a:lnTo>
                <a:lnTo>
                  <a:pt x="2361" y="7422"/>
                </a:lnTo>
                <a:lnTo>
                  <a:pt x="2556" y="7203"/>
                </a:lnTo>
                <a:lnTo>
                  <a:pt x="2775" y="7008"/>
                </a:lnTo>
                <a:lnTo>
                  <a:pt x="2994" y="6838"/>
                </a:lnTo>
                <a:lnTo>
                  <a:pt x="3213" y="6692"/>
                </a:lnTo>
                <a:lnTo>
                  <a:pt x="3432" y="6546"/>
                </a:lnTo>
                <a:lnTo>
                  <a:pt x="3675" y="6400"/>
                </a:lnTo>
                <a:lnTo>
                  <a:pt x="3918" y="6278"/>
                </a:lnTo>
                <a:lnTo>
                  <a:pt x="4186" y="6181"/>
                </a:lnTo>
                <a:lnTo>
                  <a:pt x="4429" y="6108"/>
                </a:lnTo>
                <a:lnTo>
                  <a:pt x="4697" y="6035"/>
                </a:lnTo>
                <a:lnTo>
                  <a:pt x="4965" y="5986"/>
                </a:lnTo>
                <a:lnTo>
                  <a:pt x="5257" y="5962"/>
                </a:lnTo>
                <a:lnTo>
                  <a:pt x="5524" y="5937"/>
                </a:lnTo>
                <a:close/>
                <a:moveTo>
                  <a:pt x="11802" y="0"/>
                </a:moveTo>
                <a:lnTo>
                  <a:pt x="11729" y="49"/>
                </a:lnTo>
                <a:lnTo>
                  <a:pt x="11680" y="122"/>
                </a:lnTo>
                <a:lnTo>
                  <a:pt x="11656" y="219"/>
                </a:lnTo>
                <a:lnTo>
                  <a:pt x="11656" y="244"/>
                </a:lnTo>
                <a:lnTo>
                  <a:pt x="11583" y="268"/>
                </a:lnTo>
                <a:lnTo>
                  <a:pt x="11096" y="438"/>
                </a:lnTo>
                <a:lnTo>
                  <a:pt x="10610" y="633"/>
                </a:lnTo>
                <a:lnTo>
                  <a:pt x="10123" y="852"/>
                </a:lnTo>
                <a:lnTo>
                  <a:pt x="9661" y="1119"/>
                </a:lnTo>
                <a:lnTo>
                  <a:pt x="9199" y="1387"/>
                </a:lnTo>
                <a:lnTo>
                  <a:pt x="8980" y="1557"/>
                </a:lnTo>
                <a:lnTo>
                  <a:pt x="8785" y="1728"/>
                </a:lnTo>
                <a:lnTo>
                  <a:pt x="8590" y="1898"/>
                </a:lnTo>
                <a:lnTo>
                  <a:pt x="8420" y="2093"/>
                </a:lnTo>
                <a:lnTo>
                  <a:pt x="8250" y="2287"/>
                </a:lnTo>
                <a:lnTo>
                  <a:pt x="8104" y="2506"/>
                </a:lnTo>
                <a:lnTo>
                  <a:pt x="8006" y="2677"/>
                </a:lnTo>
                <a:lnTo>
                  <a:pt x="7933" y="2871"/>
                </a:lnTo>
                <a:lnTo>
                  <a:pt x="7860" y="3066"/>
                </a:lnTo>
                <a:lnTo>
                  <a:pt x="7836" y="3261"/>
                </a:lnTo>
                <a:lnTo>
                  <a:pt x="7812" y="3480"/>
                </a:lnTo>
                <a:lnTo>
                  <a:pt x="7812" y="3674"/>
                </a:lnTo>
                <a:lnTo>
                  <a:pt x="7836" y="3869"/>
                </a:lnTo>
                <a:lnTo>
                  <a:pt x="7885" y="4088"/>
                </a:lnTo>
                <a:lnTo>
                  <a:pt x="7909" y="4210"/>
                </a:lnTo>
                <a:lnTo>
                  <a:pt x="7982" y="4356"/>
                </a:lnTo>
                <a:lnTo>
                  <a:pt x="8079" y="4502"/>
                </a:lnTo>
                <a:lnTo>
                  <a:pt x="8177" y="4648"/>
                </a:lnTo>
                <a:lnTo>
                  <a:pt x="8104" y="4745"/>
                </a:lnTo>
                <a:lnTo>
                  <a:pt x="7933" y="4453"/>
                </a:lnTo>
                <a:lnTo>
                  <a:pt x="7739" y="4039"/>
                </a:lnTo>
                <a:lnTo>
                  <a:pt x="7593" y="3820"/>
                </a:lnTo>
                <a:lnTo>
                  <a:pt x="7447" y="3601"/>
                </a:lnTo>
                <a:lnTo>
                  <a:pt x="7276" y="3407"/>
                </a:lnTo>
                <a:lnTo>
                  <a:pt x="7106" y="3236"/>
                </a:lnTo>
                <a:lnTo>
                  <a:pt x="6911" y="3115"/>
                </a:lnTo>
                <a:lnTo>
                  <a:pt x="6717" y="3017"/>
                </a:lnTo>
                <a:lnTo>
                  <a:pt x="6644" y="3017"/>
                </a:lnTo>
                <a:lnTo>
                  <a:pt x="6595" y="3066"/>
                </a:lnTo>
                <a:lnTo>
                  <a:pt x="6546" y="3115"/>
                </a:lnTo>
                <a:lnTo>
                  <a:pt x="6546" y="3188"/>
                </a:lnTo>
                <a:lnTo>
                  <a:pt x="6595" y="3358"/>
                </a:lnTo>
                <a:lnTo>
                  <a:pt x="6668" y="3504"/>
                </a:lnTo>
                <a:lnTo>
                  <a:pt x="6887" y="3772"/>
                </a:lnTo>
                <a:lnTo>
                  <a:pt x="7155" y="4161"/>
                </a:lnTo>
                <a:lnTo>
                  <a:pt x="7398" y="4575"/>
                </a:lnTo>
                <a:lnTo>
                  <a:pt x="7617" y="4964"/>
                </a:lnTo>
                <a:lnTo>
                  <a:pt x="7787" y="5378"/>
                </a:lnTo>
                <a:lnTo>
                  <a:pt x="7909" y="5767"/>
                </a:lnTo>
                <a:lnTo>
                  <a:pt x="7958" y="5937"/>
                </a:lnTo>
                <a:lnTo>
                  <a:pt x="8055" y="6108"/>
                </a:lnTo>
                <a:lnTo>
                  <a:pt x="7641" y="6059"/>
                </a:lnTo>
                <a:lnTo>
                  <a:pt x="7228" y="5962"/>
                </a:lnTo>
                <a:lnTo>
                  <a:pt x="6936" y="5864"/>
                </a:lnTo>
                <a:lnTo>
                  <a:pt x="6668" y="5743"/>
                </a:lnTo>
                <a:lnTo>
                  <a:pt x="6400" y="5645"/>
                </a:lnTo>
                <a:lnTo>
                  <a:pt x="6279" y="5621"/>
                </a:lnTo>
                <a:lnTo>
                  <a:pt x="6133" y="5597"/>
                </a:lnTo>
                <a:lnTo>
                  <a:pt x="6084" y="5597"/>
                </a:lnTo>
                <a:lnTo>
                  <a:pt x="6060" y="5621"/>
                </a:lnTo>
                <a:lnTo>
                  <a:pt x="5865" y="5548"/>
                </a:lnTo>
                <a:lnTo>
                  <a:pt x="5670" y="5499"/>
                </a:lnTo>
                <a:lnTo>
                  <a:pt x="5476" y="5475"/>
                </a:lnTo>
                <a:lnTo>
                  <a:pt x="5257" y="5451"/>
                </a:lnTo>
                <a:lnTo>
                  <a:pt x="5062" y="5451"/>
                </a:lnTo>
                <a:lnTo>
                  <a:pt x="4867" y="5475"/>
                </a:lnTo>
                <a:lnTo>
                  <a:pt x="4478" y="5524"/>
                </a:lnTo>
                <a:lnTo>
                  <a:pt x="4089" y="5645"/>
                </a:lnTo>
                <a:lnTo>
                  <a:pt x="3699" y="5791"/>
                </a:lnTo>
                <a:lnTo>
                  <a:pt x="3334" y="5986"/>
                </a:lnTo>
                <a:lnTo>
                  <a:pt x="2994" y="6181"/>
                </a:lnTo>
                <a:lnTo>
                  <a:pt x="2604" y="6448"/>
                </a:lnTo>
                <a:lnTo>
                  <a:pt x="2264" y="6765"/>
                </a:lnTo>
                <a:lnTo>
                  <a:pt x="1948" y="7081"/>
                </a:lnTo>
                <a:lnTo>
                  <a:pt x="1631" y="7422"/>
                </a:lnTo>
                <a:lnTo>
                  <a:pt x="1364" y="7811"/>
                </a:lnTo>
                <a:lnTo>
                  <a:pt x="1120" y="8200"/>
                </a:lnTo>
                <a:lnTo>
                  <a:pt x="877" y="8590"/>
                </a:lnTo>
                <a:lnTo>
                  <a:pt x="682" y="9003"/>
                </a:lnTo>
                <a:lnTo>
                  <a:pt x="512" y="9417"/>
                </a:lnTo>
                <a:lnTo>
                  <a:pt x="342" y="9855"/>
                </a:lnTo>
                <a:lnTo>
                  <a:pt x="220" y="10293"/>
                </a:lnTo>
                <a:lnTo>
                  <a:pt x="123" y="10731"/>
                </a:lnTo>
                <a:lnTo>
                  <a:pt x="50" y="11193"/>
                </a:lnTo>
                <a:lnTo>
                  <a:pt x="25" y="11631"/>
                </a:lnTo>
                <a:lnTo>
                  <a:pt x="1" y="12093"/>
                </a:lnTo>
                <a:lnTo>
                  <a:pt x="1" y="12531"/>
                </a:lnTo>
                <a:lnTo>
                  <a:pt x="50" y="12994"/>
                </a:lnTo>
                <a:lnTo>
                  <a:pt x="123" y="13432"/>
                </a:lnTo>
                <a:lnTo>
                  <a:pt x="196" y="13870"/>
                </a:lnTo>
                <a:lnTo>
                  <a:pt x="317" y="14308"/>
                </a:lnTo>
                <a:lnTo>
                  <a:pt x="463" y="14746"/>
                </a:lnTo>
                <a:lnTo>
                  <a:pt x="634" y="15159"/>
                </a:lnTo>
                <a:lnTo>
                  <a:pt x="828" y="15573"/>
                </a:lnTo>
                <a:lnTo>
                  <a:pt x="1047" y="15987"/>
                </a:lnTo>
                <a:lnTo>
                  <a:pt x="1291" y="16352"/>
                </a:lnTo>
                <a:lnTo>
                  <a:pt x="1558" y="16717"/>
                </a:lnTo>
                <a:lnTo>
                  <a:pt x="1826" y="17057"/>
                </a:lnTo>
                <a:lnTo>
                  <a:pt x="2118" y="17373"/>
                </a:lnTo>
                <a:lnTo>
                  <a:pt x="2458" y="17665"/>
                </a:lnTo>
                <a:lnTo>
                  <a:pt x="2775" y="17957"/>
                </a:lnTo>
                <a:lnTo>
                  <a:pt x="3140" y="18225"/>
                </a:lnTo>
                <a:lnTo>
                  <a:pt x="3505" y="18468"/>
                </a:lnTo>
                <a:lnTo>
                  <a:pt x="3870" y="18687"/>
                </a:lnTo>
                <a:lnTo>
                  <a:pt x="4235" y="18882"/>
                </a:lnTo>
                <a:lnTo>
                  <a:pt x="4429" y="18955"/>
                </a:lnTo>
                <a:lnTo>
                  <a:pt x="4648" y="19004"/>
                </a:lnTo>
                <a:lnTo>
                  <a:pt x="4843" y="19052"/>
                </a:lnTo>
                <a:lnTo>
                  <a:pt x="5257" y="19052"/>
                </a:lnTo>
                <a:lnTo>
                  <a:pt x="5451" y="19004"/>
                </a:lnTo>
                <a:lnTo>
                  <a:pt x="5646" y="18931"/>
                </a:lnTo>
                <a:lnTo>
                  <a:pt x="5841" y="18858"/>
                </a:lnTo>
                <a:lnTo>
                  <a:pt x="6230" y="18639"/>
                </a:lnTo>
                <a:lnTo>
                  <a:pt x="6571" y="18444"/>
                </a:lnTo>
                <a:lnTo>
                  <a:pt x="6790" y="18322"/>
                </a:lnTo>
                <a:lnTo>
                  <a:pt x="6984" y="18225"/>
                </a:lnTo>
                <a:lnTo>
                  <a:pt x="7203" y="18152"/>
                </a:lnTo>
                <a:lnTo>
                  <a:pt x="7398" y="18079"/>
                </a:lnTo>
                <a:lnTo>
                  <a:pt x="7617" y="18055"/>
                </a:lnTo>
                <a:lnTo>
                  <a:pt x="7836" y="18055"/>
                </a:lnTo>
                <a:lnTo>
                  <a:pt x="8079" y="18103"/>
                </a:lnTo>
                <a:lnTo>
                  <a:pt x="8298" y="18152"/>
                </a:lnTo>
                <a:lnTo>
                  <a:pt x="8736" y="18298"/>
                </a:lnTo>
                <a:lnTo>
                  <a:pt x="9150" y="18468"/>
                </a:lnTo>
                <a:lnTo>
                  <a:pt x="9564" y="18663"/>
                </a:lnTo>
                <a:lnTo>
                  <a:pt x="10002" y="18833"/>
                </a:lnTo>
                <a:lnTo>
                  <a:pt x="10220" y="18906"/>
                </a:lnTo>
                <a:lnTo>
                  <a:pt x="10439" y="18931"/>
                </a:lnTo>
                <a:lnTo>
                  <a:pt x="10634" y="18955"/>
                </a:lnTo>
                <a:lnTo>
                  <a:pt x="11048" y="18955"/>
                </a:lnTo>
                <a:lnTo>
                  <a:pt x="11242" y="18906"/>
                </a:lnTo>
                <a:lnTo>
                  <a:pt x="11461" y="18858"/>
                </a:lnTo>
                <a:lnTo>
                  <a:pt x="11632" y="18809"/>
                </a:lnTo>
                <a:lnTo>
                  <a:pt x="12021" y="18639"/>
                </a:lnTo>
                <a:lnTo>
                  <a:pt x="12386" y="18420"/>
                </a:lnTo>
                <a:lnTo>
                  <a:pt x="12727" y="18176"/>
                </a:lnTo>
                <a:lnTo>
                  <a:pt x="13067" y="17884"/>
                </a:lnTo>
                <a:lnTo>
                  <a:pt x="13335" y="17641"/>
                </a:lnTo>
                <a:lnTo>
                  <a:pt x="13603" y="17349"/>
                </a:lnTo>
                <a:lnTo>
                  <a:pt x="13846" y="17081"/>
                </a:lnTo>
                <a:lnTo>
                  <a:pt x="14089" y="16790"/>
                </a:lnTo>
                <a:lnTo>
                  <a:pt x="14308" y="16473"/>
                </a:lnTo>
                <a:lnTo>
                  <a:pt x="14503" y="16157"/>
                </a:lnTo>
                <a:lnTo>
                  <a:pt x="14698" y="15841"/>
                </a:lnTo>
                <a:lnTo>
                  <a:pt x="14868" y="15524"/>
                </a:lnTo>
                <a:lnTo>
                  <a:pt x="15038" y="15184"/>
                </a:lnTo>
                <a:lnTo>
                  <a:pt x="15160" y="14843"/>
                </a:lnTo>
                <a:lnTo>
                  <a:pt x="15282" y="14478"/>
                </a:lnTo>
                <a:lnTo>
                  <a:pt x="15403" y="14137"/>
                </a:lnTo>
                <a:lnTo>
                  <a:pt x="15501" y="13772"/>
                </a:lnTo>
                <a:lnTo>
                  <a:pt x="15574" y="13407"/>
                </a:lnTo>
                <a:lnTo>
                  <a:pt x="15622" y="13042"/>
                </a:lnTo>
                <a:lnTo>
                  <a:pt x="15671" y="12677"/>
                </a:lnTo>
                <a:lnTo>
                  <a:pt x="15720" y="12629"/>
                </a:lnTo>
                <a:lnTo>
                  <a:pt x="15744" y="12580"/>
                </a:lnTo>
                <a:lnTo>
                  <a:pt x="15744" y="12556"/>
                </a:lnTo>
                <a:lnTo>
                  <a:pt x="15695" y="12483"/>
                </a:lnTo>
                <a:lnTo>
                  <a:pt x="15720" y="11996"/>
                </a:lnTo>
                <a:lnTo>
                  <a:pt x="15720" y="11509"/>
                </a:lnTo>
                <a:lnTo>
                  <a:pt x="15671" y="10998"/>
                </a:lnTo>
                <a:lnTo>
                  <a:pt x="15622" y="10512"/>
                </a:lnTo>
                <a:lnTo>
                  <a:pt x="15525" y="10074"/>
                </a:lnTo>
                <a:lnTo>
                  <a:pt x="15403" y="9636"/>
                </a:lnTo>
                <a:lnTo>
                  <a:pt x="15257" y="9173"/>
                </a:lnTo>
                <a:lnTo>
                  <a:pt x="15087" y="8711"/>
                </a:lnTo>
                <a:lnTo>
                  <a:pt x="14892" y="8273"/>
                </a:lnTo>
                <a:lnTo>
                  <a:pt x="14649" y="7860"/>
                </a:lnTo>
                <a:lnTo>
                  <a:pt x="14381" y="7446"/>
                </a:lnTo>
                <a:lnTo>
                  <a:pt x="14089" y="7032"/>
                </a:lnTo>
                <a:lnTo>
                  <a:pt x="13773" y="6692"/>
                </a:lnTo>
                <a:lnTo>
                  <a:pt x="13432" y="6351"/>
                </a:lnTo>
                <a:lnTo>
                  <a:pt x="13067" y="6059"/>
                </a:lnTo>
                <a:lnTo>
                  <a:pt x="12678" y="5816"/>
                </a:lnTo>
                <a:lnTo>
                  <a:pt x="12483" y="5718"/>
                </a:lnTo>
                <a:lnTo>
                  <a:pt x="12264" y="5645"/>
                </a:lnTo>
                <a:lnTo>
                  <a:pt x="12070" y="5572"/>
                </a:lnTo>
                <a:lnTo>
                  <a:pt x="11826" y="5499"/>
                </a:lnTo>
                <a:lnTo>
                  <a:pt x="11607" y="5451"/>
                </a:lnTo>
                <a:lnTo>
                  <a:pt x="11388" y="5426"/>
                </a:lnTo>
                <a:lnTo>
                  <a:pt x="10902" y="5426"/>
                </a:lnTo>
                <a:lnTo>
                  <a:pt x="10853" y="5329"/>
                </a:lnTo>
                <a:lnTo>
                  <a:pt x="10756" y="5280"/>
                </a:lnTo>
                <a:lnTo>
                  <a:pt x="10658" y="5256"/>
                </a:lnTo>
                <a:lnTo>
                  <a:pt x="10610" y="5280"/>
                </a:lnTo>
                <a:lnTo>
                  <a:pt x="10561" y="5305"/>
                </a:lnTo>
                <a:lnTo>
                  <a:pt x="10075" y="5597"/>
                </a:lnTo>
                <a:lnTo>
                  <a:pt x="9807" y="5743"/>
                </a:lnTo>
                <a:lnTo>
                  <a:pt x="9564" y="5840"/>
                </a:lnTo>
                <a:lnTo>
                  <a:pt x="9320" y="5937"/>
                </a:lnTo>
                <a:lnTo>
                  <a:pt x="9053" y="6035"/>
                </a:lnTo>
                <a:lnTo>
                  <a:pt x="8761" y="6083"/>
                </a:lnTo>
                <a:lnTo>
                  <a:pt x="8469" y="6108"/>
                </a:lnTo>
                <a:lnTo>
                  <a:pt x="8469" y="6108"/>
                </a:lnTo>
                <a:lnTo>
                  <a:pt x="8493" y="5864"/>
                </a:lnTo>
                <a:lnTo>
                  <a:pt x="8444" y="5597"/>
                </a:lnTo>
                <a:lnTo>
                  <a:pt x="8371" y="5353"/>
                </a:lnTo>
                <a:lnTo>
                  <a:pt x="8274" y="5086"/>
                </a:lnTo>
                <a:lnTo>
                  <a:pt x="8542" y="4867"/>
                </a:lnTo>
                <a:lnTo>
                  <a:pt x="8639" y="4891"/>
                </a:lnTo>
                <a:lnTo>
                  <a:pt x="8712" y="4867"/>
                </a:lnTo>
                <a:lnTo>
                  <a:pt x="8736" y="4842"/>
                </a:lnTo>
                <a:lnTo>
                  <a:pt x="8761" y="4818"/>
                </a:lnTo>
                <a:lnTo>
                  <a:pt x="8907" y="4891"/>
                </a:lnTo>
                <a:lnTo>
                  <a:pt x="9077" y="4940"/>
                </a:lnTo>
                <a:lnTo>
                  <a:pt x="9247" y="4964"/>
                </a:lnTo>
                <a:lnTo>
                  <a:pt x="9418" y="4988"/>
                </a:lnTo>
                <a:lnTo>
                  <a:pt x="9588" y="4964"/>
                </a:lnTo>
                <a:lnTo>
                  <a:pt x="9758" y="4940"/>
                </a:lnTo>
                <a:lnTo>
                  <a:pt x="9953" y="4891"/>
                </a:lnTo>
                <a:lnTo>
                  <a:pt x="10123" y="4842"/>
                </a:lnTo>
                <a:lnTo>
                  <a:pt x="10464" y="4672"/>
                </a:lnTo>
                <a:lnTo>
                  <a:pt x="10756" y="4477"/>
                </a:lnTo>
                <a:lnTo>
                  <a:pt x="11048" y="4258"/>
                </a:lnTo>
                <a:lnTo>
                  <a:pt x="11267" y="4015"/>
                </a:lnTo>
                <a:lnTo>
                  <a:pt x="11413" y="3820"/>
                </a:lnTo>
                <a:lnTo>
                  <a:pt x="11559" y="3626"/>
                </a:lnTo>
                <a:lnTo>
                  <a:pt x="11680" y="3407"/>
                </a:lnTo>
                <a:lnTo>
                  <a:pt x="11778" y="3163"/>
                </a:lnTo>
                <a:lnTo>
                  <a:pt x="11851" y="2944"/>
                </a:lnTo>
                <a:lnTo>
                  <a:pt x="11924" y="2701"/>
                </a:lnTo>
                <a:lnTo>
                  <a:pt x="12045" y="2214"/>
                </a:lnTo>
                <a:lnTo>
                  <a:pt x="12094" y="1703"/>
                </a:lnTo>
                <a:lnTo>
                  <a:pt x="12118" y="1217"/>
                </a:lnTo>
                <a:lnTo>
                  <a:pt x="12118" y="706"/>
                </a:lnTo>
                <a:lnTo>
                  <a:pt x="12118" y="219"/>
                </a:lnTo>
                <a:lnTo>
                  <a:pt x="12094" y="122"/>
                </a:lnTo>
                <a:lnTo>
                  <a:pt x="12045" y="49"/>
                </a:lnTo>
                <a:lnTo>
                  <a:pt x="119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5"/>
          <p:cNvSpPr txBox="1">
            <a:spLocks noGrp="1"/>
          </p:cNvSpPr>
          <p:nvPr>
            <p:ph type="title"/>
          </p:nvPr>
        </p:nvSpPr>
        <p:spPr>
          <a:xfrm>
            <a:off x="457200" y="434575"/>
            <a:ext cx="6405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Designs used in System</a:t>
            </a:r>
            <a:endParaRPr dirty="0"/>
          </a:p>
        </p:txBody>
      </p:sp>
      <p:sp>
        <p:nvSpPr>
          <p:cNvPr id="341" name="Google Shape;341;p15"/>
          <p:cNvSpPr txBox="1">
            <a:spLocks noGrp="1"/>
          </p:cNvSpPr>
          <p:nvPr>
            <p:ph type="body" idx="2"/>
          </p:nvPr>
        </p:nvSpPr>
        <p:spPr>
          <a:xfrm>
            <a:off x="3815603" y="1430050"/>
            <a:ext cx="3167700" cy="3238800"/>
          </a:xfrm>
          <a:prstGeom prst="rect">
            <a:avLst/>
          </a:prstGeom>
        </p:spPr>
        <p:txBody>
          <a:bodyPr spcFirstLastPara="1" wrap="square" lIns="91425" tIns="91425" rIns="91425" bIns="91425" anchor="t" anchorCtr="0">
            <a:noAutofit/>
          </a:bodyPr>
          <a:lstStyle/>
          <a:p>
            <a:r>
              <a:rPr lang="en-US" b="1" u="sng" dirty="0"/>
              <a:t>OUTPUT </a:t>
            </a:r>
            <a:r>
              <a:rPr lang="en-US" b="1" u="sng" dirty="0" smtClean="0"/>
              <a:t>DESIGN:-</a:t>
            </a:r>
          </a:p>
          <a:p>
            <a:pPr marL="88900" indent="0">
              <a:buNone/>
            </a:pPr>
            <a:r>
              <a:rPr lang="en-US" sz="1600" dirty="0" smtClean="0"/>
              <a:t>A </a:t>
            </a:r>
            <a:r>
              <a:rPr lang="en-US" sz="1600" dirty="0"/>
              <a:t>quality output is one, which meets the requirements of the end user and presents the information clearly. </a:t>
            </a:r>
            <a:endParaRPr lang="en-US" sz="1600" dirty="0" smtClean="0"/>
          </a:p>
          <a:p>
            <a:pPr marL="88900" indent="0">
              <a:buNone/>
            </a:pPr>
            <a:r>
              <a:rPr lang="en-US" sz="1600" dirty="0" smtClean="0"/>
              <a:t>(CLIENT’S END)</a:t>
            </a:r>
            <a:endParaRPr lang="en-US" sz="1600" dirty="0"/>
          </a:p>
        </p:txBody>
      </p:sp>
      <p:sp>
        <p:nvSpPr>
          <p:cNvPr id="342" name="Google Shape;342;p15"/>
          <p:cNvSpPr txBox="1">
            <a:spLocks noGrp="1"/>
          </p:cNvSpPr>
          <p:nvPr>
            <p:ph type="body" idx="1"/>
          </p:nvPr>
        </p:nvSpPr>
        <p:spPr>
          <a:xfrm>
            <a:off x="457200" y="1430050"/>
            <a:ext cx="3167700" cy="3238800"/>
          </a:xfrm>
          <a:prstGeom prst="rect">
            <a:avLst/>
          </a:prstGeom>
        </p:spPr>
        <p:txBody>
          <a:bodyPr spcFirstLastPara="1" wrap="square" lIns="91425" tIns="91425" rIns="91425" bIns="91425" anchor="t" anchorCtr="0">
            <a:noAutofit/>
          </a:bodyPr>
          <a:lstStyle/>
          <a:p>
            <a:r>
              <a:rPr lang="en-US" b="1" u="sng" dirty="0"/>
              <a:t>INPUT DESIGN</a:t>
            </a:r>
            <a:r>
              <a:rPr lang="en-US" b="1" u="sng" dirty="0" smtClean="0"/>
              <a:t>:-</a:t>
            </a:r>
          </a:p>
          <a:p>
            <a:pPr marL="88900" indent="0">
              <a:buNone/>
            </a:pPr>
            <a:r>
              <a:rPr lang="en-US" sz="1600" dirty="0"/>
              <a:t>The input design is the link between the information system and the user. It comprises the developing specification and procedures for data preparation and those steps are necessary to put transaction data into a usable form</a:t>
            </a:r>
          </a:p>
          <a:p>
            <a:pPr marL="88900" indent="0">
              <a:buNone/>
            </a:pPr>
            <a:r>
              <a:rPr lang="en-US" sz="1600" dirty="0" smtClean="0"/>
              <a:t>(DEVELOPER’S END)</a:t>
            </a:r>
            <a:endParaRPr lang="en-US" sz="1600" dirty="0"/>
          </a:p>
        </p:txBody>
      </p:sp>
      <p:sp>
        <p:nvSpPr>
          <p:cNvPr id="343" name="Google Shape;343;p15"/>
          <p:cNvSpPr txBox="1">
            <a:spLocks noGrp="1"/>
          </p:cNvSpPr>
          <p:nvPr>
            <p:ph type="body" idx="2"/>
          </p:nvPr>
        </p:nvSpPr>
        <p:spPr>
          <a:xfrm>
            <a:off x="457200" y="3677325"/>
            <a:ext cx="6526200" cy="11412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endParaRPr sz="1200" dirty="0">
              <a:solidFill>
                <a:srgbClr val="FF7B59"/>
              </a:solidFill>
            </a:endParaRPr>
          </a:p>
        </p:txBody>
      </p:sp>
      <p:sp>
        <p:nvSpPr>
          <p:cNvPr id="344" name="Google Shape;344;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grpSp>
        <p:nvGrpSpPr>
          <p:cNvPr id="417" name="Google Shape;417;p25"/>
          <p:cNvGrpSpPr/>
          <p:nvPr/>
        </p:nvGrpSpPr>
        <p:grpSpPr>
          <a:xfrm>
            <a:off x="463426" y="1011038"/>
            <a:ext cx="3754858" cy="3422512"/>
            <a:chOff x="2318596" y="1113818"/>
            <a:chExt cx="3733039" cy="3422512"/>
          </a:xfrm>
        </p:grpSpPr>
        <p:sp>
          <p:nvSpPr>
            <p:cNvPr id="418" name="Google Shape;418;p25"/>
            <p:cNvSpPr/>
            <p:nvPr/>
          </p:nvSpPr>
          <p:spPr>
            <a:xfrm rot="-6597333">
              <a:off x="4296826" y="3950027"/>
              <a:ext cx="586303" cy="586303"/>
            </a:xfrm>
            <a:prstGeom prst="ellipse">
              <a:avLst/>
            </a:pr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ivo Light"/>
                <a:ea typeface="Chivo Light"/>
                <a:cs typeface="Chivo Light"/>
                <a:sym typeface="Chivo Light"/>
              </a:endParaRPr>
            </a:p>
          </p:txBody>
        </p:sp>
        <p:sp>
          <p:nvSpPr>
            <p:cNvPr id="419" name="Google Shape;419;p25"/>
            <p:cNvSpPr/>
            <p:nvPr/>
          </p:nvSpPr>
          <p:spPr>
            <a:xfrm rot="-6599386">
              <a:off x="2318596" y="1407533"/>
              <a:ext cx="440541" cy="440541"/>
            </a:xfrm>
            <a:prstGeom prst="ellipse">
              <a:avLst/>
            </a:pr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ivo Light"/>
                <a:ea typeface="Chivo Light"/>
                <a:cs typeface="Chivo Light"/>
                <a:sym typeface="Chivo Light"/>
              </a:endParaRPr>
            </a:p>
          </p:txBody>
        </p:sp>
        <p:sp>
          <p:nvSpPr>
            <p:cNvPr id="420" name="Google Shape;420;p25"/>
            <p:cNvSpPr/>
            <p:nvPr/>
          </p:nvSpPr>
          <p:spPr>
            <a:xfrm>
              <a:off x="2706287" y="2361605"/>
              <a:ext cx="1381806" cy="1199287"/>
            </a:xfrm>
            <a:prstGeom prst="ellipse">
              <a:avLst/>
            </a:pr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err="1" smtClean="0">
                  <a:latin typeface="Chivo Light"/>
                  <a:ea typeface="Chivo Light"/>
                  <a:cs typeface="Chivo Light"/>
                  <a:sym typeface="Chivo Light"/>
                </a:rPr>
                <a:t>Whitebox</a:t>
              </a:r>
              <a:r>
                <a:rPr lang="en-US" sz="1200" dirty="0" smtClean="0">
                  <a:latin typeface="Chivo Light"/>
                  <a:ea typeface="Chivo Light"/>
                  <a:cs typeface="Chivo Light"/>
                  <a:sym typeface="Chivo Light"/>
                </a:rPr>
                <a:t> Testing</a:t>
              </a:r>
              <a:endParaRPr sz="1200" dirty="0">
                <a:latin typeface="Chivo Light"/>
                <a:ea typeface="Chivo Light"/>
                <a:cs typeface="Chivo Light"/>
                <a:sym typeface="Chivo Light"/>
              </a:endParaRPr>
            </a:p>
          </p:txBody>
        </p:sp>
        <p:sp>
          <p:nvSpPr>
            <p:cNvPr id="421" name="Google Shape;421;p25"/>
            <p:cNvSpPr/>
            <p:nvPr/>
          </p:nvSpPr>
          <p:spPr>
            <a:xfrm>
              <a:off x="4370054" y="1128301"/>
              <a:ext cx="1681581" cy="1681581"/>
            </a:xfrm>
            <a:prstGeom prst="ellipse">
              <a:avLst/>
            </a:pr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Chivo Light"/>
                  <a:ea typeface="Chivo Light"/>
                  <a:cs typeface="Chivo Light"/>
                  <a:sym typeface="Chivo Light"/>
                </a:rPr>
                <a:t> </a:t>
              </a:r>
              <a:r>
                <a:rPr lang="en-US" dirty="0" smtClean="0">
                  <a:latin typeface="Chivo Light"/>
                  <a:ea typeface="Chivo Light"/>
                  <a:cs typeface="Chivo Light"/>
                  <a:sym typeface="Chivo Light"/>
                </a:rPr>
                <a:t>        System</a:t>
              </a:r>
            </a:p>
            <a:p>
              <a:pPr marL="0" lvl="0" indent="0" algn="l" rtl="0">
                <a:spcBef>
                  <a:spcPts val="0"/>
                </a:spcBef>
                <a:spcAft>
                  <a:spcPts val="0"/>
                </a:spcAft>
                <a:buNone/>
              </a:pPr>
              <a:r>
                <a:rPr lang="en-US" dirty="0">
                  <a:latin typeface="Chivo Light"/>
                  <a:ea typeface="Chivo Light"/>
                  <a:cs typeface="Chivo Light"/>
                  <a:sym typeface="Chivo Light"/>
                </a:rPr>
                <a:t> </a:t>
              </a:r>
              <a:r>
                <a:rPr lang="en-US" dirty="0" smtClean="0">
                  <a:latin typeface="Chivo Light"/>
                  <a:ea typeface="Chivo Light"/>
                  <a:cs typeface="Chivo Light"/>
                  <a:sym typeface="Chivo Light"/>
                </a:rPr>
                <a:t>        Testing</a:t>
              </a:r>
              <a:endParaRPr dirty="0">
                <a:latin typeface="Chivo Light"/>
                <a:ea typeface="Chivo Light"/>
                <a:cs typeface="Chivo Light"/>
                <a:sym typeface="Chivo Light"/>
              </a:endParaRPr>
            </a:p>
          </p:txBody>
        </p:sp>
        <p:sp>
          <p:nvSpPr>
            <p:cNvPr id="422" name="Google Shape;422;p25"/>
            <p:cNvSpPr/>
            <p:nvPr/>
          </p:nvSpPr>
          <p:spPr>
            <a:xfrm>
              <a:off x="2958231" y="1700625"/>
              <a:ext cx="1018583" cy="1039607"/>
            </a:xfrm>
            <a:prstGeom prst="ellipse">
              <a:avLst/>
            </a:pr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err="1" smtClean="0">
                  <a:latin typeface="Chivo Light"/>
                  <a:ea typeface="Chivo Light"/>
                  <a:cs typeface="Chivo Light"/>
                  <a:sym typeface="Chivo Light"/>
                </a:rPr>
                <a:t>Blackbox</a:t>
              </a:r>
              <a:endParaRPr lang="en-US" sz="900" dirty="0">
                <a:latin typeface="Chivo Light"/>
                <a:ea typeface="Chivo Light"/>
                <a:cs typeface="Chivo Light"/>
                <a:sym typeface="Chivo Light"/>
              </a:endParaRPr>
            </a:p>
            <a:p>
              <a:pPr marL="0" lvl="0" indent="0" algn="l" rtl="0">
                <a:spcBef>
                  <a:spcPts val="0"/>
                </a:spcBef>
                <a:spcAft>
                  <a:spcPts val="0"/>
                </a:spcAft>
                <a:buNone/>
              </a:pPr>
              <a:r>
                <a:rPr lang="en-US" sz="900" dirty="0" smtClean="0">
                  <a:latin typeface="Chivo Light"/>
                  <a:ea typeface="Chivo Light"/>
                  <a:cs typeface="Chivo Light"/>
                  <a:sym typeface="Chivo Light"/>
                </a:rPr>
                <a:t>Testing</a:t>
              </a:r>
              <a:endParaRPr sz="900" dirty="0">
                <a:latin typeface="Chivo Light"/>
                <a:ea typeface="Chivo Light"/>
                <a:cs typeface="Chivo Light"/>
                <a:sym typeface="Chivo Light"/>
              </a:endParaRPr>
            </a:p>
          </p:txBody>
        </p:sp>
        <p:sp>
          <p:nvSpPr>
            <p:cNvPr id="423" name="Google Shape;423;p25"/>
            <p:cNvSpPr/>
            <p:nvPr/>
          </p:nvSpPr>
          <p:spPr>
            <a:xfrm rot="-6597701">
              <a:off x="3267625" y="1113818"/>
              <a:ext cx="274172" cy="274172"/>
            </a:xfrm>
            <a:prstGeom prst="ellipse">
              <a:avLst/>
            </a:pr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ivo Light"/>
                <a:ea typeface="Chivo Light"/>
                <a:cs typeface="Chivo Light"/>
                <a:sym typeface="Chivo Light"/>
              </a:endParaRPr>
            </a:p>
          </p:txBody>
        </p:sp>
      </p:grpSp>
      <p:grpSp>
        <p:nvGrpSpPr>
          <p:cNvPr id="424" name="Google Shape;424;p25"/>
          <p:cNvGrpSpPr/>
          <p:nvPr/>
        </p:nvGrpSpPr>
        <p:grpSpPr>
          <a:xfrm>
            <a:off x="2506392" y="2186040"/>
            <a:ext cx="2440200" cy="2440200"/>
            <a:chOff x="4447194" y="1815766"/>
            <a:chExt cx="2440200" cy="2440200"/>
          </a:xfrm>
        </p:grpSpPr>
        <p:sp>
          <p:nvSpPr>
            <p:cNvPr id="425" name="Google Shape;425;p25"/>
            <p:cNvSpPr/>
            <p:nvPr/>
          </p:nvSpPr>
          <p:spPr>
            <a:xfrm>
              <a:off x="4447194" y="1815766"/>
              <a:ext cx="2440200" cy="2440200"/>
            </a:xfrm>
            <a:prstGeom prst="ellipse">
              <a:avLst/>
            </a:prstGeom>
            <a:solidFill>
              <a:srgbClr val="96B5F5"/>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ivo Light"/>
                <a:ea typeface="Chivo Light"/>
                <a:cs typeface="Chivo Light"/>
                <a:sym typeface="Chivo Light"/>
              </a:endParaRPr>
            </a:p>
          </p:txBody>
        </p:sp>
        <p:sp>
          <p:nvSpPr>
            <p:cNvPr id="426" name="Google Shape;426;p25"/>
            <p:cNvSpPr txBox="1"/>
            <p:nvPr/>
          </p:nvSpPr>
          <p:spPr>
            <a:xfrm>
              <a:off x="4735950" y="2504275"/>
              <a:ext cx="1862700" cy="116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solidFill>
                    <a:srgbClr val="FFFFFF"/>
                  </a:solidFill>
                  <a:latin typeface="Chivo Light"/>
                  <a:ea typeface="Chivo Light"/>
                  <a:cs typeface="Chivo Light"/>
                  <a:sym typeface="Chivo Light"/>
                </a:rPr>
                <a:t>Integration Testing</a:t>
              </a:r>
              <a:endParaRPr sz="1600" dirty="0">
                <a:solidFill>
                  <a:srgbClr val="FFFFFF"/>
                </a:solidFill>
                <a:latin typeface="Chivo Light"/>
                <a:ea typeface="Chivo Light"/>
                <a:cs typeface="Chivo Light"/>
                <a:sym typeface="Chivo Light"/>
              </a:endParaRPr>
            </a:p>
          </p:txBody>
        </p:sp>
      </p:grpSp>
      <p:grpSp>
        <p:nvGrpSpPr>
          <p:cNvPr id="427" name="Google Shape;427;p25"/>
          <p:cNvGrpSpPr/>
          <p:nvPr/>
        </p:nvGrpSpPr>
        <p:grpSpPr>
          <a:xfrm>
            <a:off x="1834787" y="1647553"/>
            <a:ext cx="1423800" cy="1423800"/>
            <a:chOff x="3490737" y="1374053"/>
            <a:chExt cx="1423800" cy="1423800"/>
          </a:xfrm>
        </p:grpSpPr>
        <p:sp>
          <p:nvSpPr>
            <p:cNvPr id="428" name="Google Shape;428;p25"/>
            <p:cNvSpPr/>
            <p:nvPr/>
          </p:nvSpPr>
          <p:spPr>
            <a:xfrm>
              <a:off x="3490737" y="1374053"/>
              <a:ext cx="1423800" cy="1423800"/>
            </a:xfrm>
            <a:prstGeom prst="ellipse">
              <a:avLst/>
            </a:prstGeom>
            <a:solidFill>
              <a:srgbClr val="AAED97"/>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ivo Light"/>
                <a:ea typeface="Chivo Light"/>
                <a:cs typeface="Chivo Light"/>
                <a:sym typeface="Chivo Light"/>
              </a:endParaRPr>
            </a:p>
          </p:txBody>
        </p:sp>
        <p:sp>
          <p:nvSpPr>
            <p:cNvPr id="429" name="Google Shape;429;p25"/>
            <p:cNvSpPr txBox="1"/>
            <p:nvPr/>
          </p:nvSpPr>
          <p:spPr>
            <a:xfrm>
              <a:off x="3718754" y="1613603"/>
              <a:ext cx="9678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tx1"/>
                  </a:solidFill>
                  <a:latin typeface="Chivo Light"/>
                  <a:ea typeface="Chivo Light"/>
                  <a:cs typeface="Chivo Light"/>
                  <a:sym typeface="Chivo Light"/>
                </a:rPr>
                <a:t>Unit Testing</a:t>
              </a:r>
              <a:endParaRPr dirty="0">
                <a:solidFill>
                  <a:schemeClr val="tx1"/>
                </a:solidFill>
                <a:latin typeface="Chivo Light"/>
                <a:ea typeface="Chivo Light"/>
                <a:cs typeface="Chivo Light"/>
                <a:sym typeface="Chivo Light"/>
              </a:endParaRPr>
            </a:p>
          </p:txBody>
        </p:sp>
      </p:grpSp>
      <p:grpSp>
        <p:nvGrpSpPr>
          <p:cNvPr id="430" name="Google Shape;430;p25"/>
          <p:cNvGrpSpPr/>
          <p:nvPr/>
        </p:nvGrpSpPr>
        <p:grpSpPr>
          <a:xfrm>
            <a:off x="1430354" y="3120631"/>
            <a:ext cx="1498800" cy="1498800"/>
            <a:chOff x="644203" y="3718814"/>
            <a:chExt cx="1498800" cy="1498800"/>
          </a:xfrm>
        </p:grpSpPr>
        <p:sp>
          <p:nvSpPr>
            <p:cNvPr id="431" name="Google Shape;431;p25"/>
            <p:cNvSpPr/>
            <p:nvPr/>
          </p:nvSpPr>
          <p:spPr>
            <a:xfrm>
              <a:off x="644203" y="3718814"/>
              <a:ext cx="1498800" cy="1498800"/>
            </a:xfrm>
            <a:prstGeom prst="ellipse">
              <a:avLst/>
            </a:prstGeom>
            <a:solidFill>
              <a:srgbClr val="FFA105"/>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ivo Light"/>
                <a:ea typeface="Chivo Light"/>
                <a:cs typeface="Chivo Light"/>
                <a:sym typeface="Chivo Light"/>
              </a:endParaRPr>
            </a:p>
          </p:txBody>
        </p:sp>
        <p:sp>
          <p:nvSpPr>
            <p:cNvPr id="432" name="Google Shape;432;p25"/>
            <p:cNvSpPr txBox="1"/>
            <p:nvPr/>
          </p:nvSpPr>
          <p:spPr>
            <a:xfrm>
              <a:off x="856976" y="3995875"/>
              <a:ext cx="10734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FFFFFF"/>
                  </a:solidFill>
                  <a:latin typeface="Chivo Light"/>
                  <a:ea typeface="Chivo Light"/>
                  <a:cs typeface="Chivo Light"/>
                  <a:sym typeface="Chivo Light"/>
                </a:rPr>
                <a:t>Functional testing</a:t>
              </a:r>
              <a:endParaRPr dirty="0">
                <a:solidFill>
                  <a:srgbClr val="FFFFFF"/>
                </a:solidFill>
                <a:latin typeface="Chivo Light"/>
                <a:ea typeface="Chivo Light"/>
                <a:cs typeface="Chivo Light"/>
                <a:sym typeface="Chivo Light"/>
              </a:endParaRPr>
            </a:p>
          </p:txBody>
        </p:sp>
      </p:grpSp>
      <p:sp>
        <p:nvSpPr>
          <p:cNvPr id="433" name="Google Shape;433;p25"/>
          <p:cNvSpPr txBox="1">
            <a:spLocks noGrp="1"/>
          </p:cNvSpPr>
          <p:nvPr>
            <p:ph type="title"/>
          </p:nvPr>
        </p:nvSpPr>
        <p:spPr>
          <a:xfrm>
            <a:off x="457200" y="434575"/>
            <a:ext cx="5984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Types of tests:-</a:t>
            </a:r>
            <a:endParaRPr dirty="0"/>
          </a:p>
        </p:txBody>
      </p:sp>
      <p:sp>
        <p:nvSpPr>
          <p:cNvPr id="434" name="Google Shape;434;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fld id="{00000000-1234-1234-1234-123412341234}" type="slidenum">
              <a:rPr lang="en" smtClean="0"/>
              <a:pPr lvl="0"/>
              <a:t>19</a:t>
            </a:fld>
            <a:endParaRPr lang="en"/>
          </a:p>
        </p:txBody>
      </p:sp>
      <p:sp>
        <p:nvSpPr>
          <p:cNvPr id="4" name="Rectangle 3"/>
          <p:cNvSpPr/>
          <p:nvPr/>
        </p:nvSpPr>
        <p:spPr>
          <a:xfrm>
            <a:off x="1751744" y="1462141"/>
            <a:ext cx="5373384" cy="2219218"/>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smtClean="0">
                <a:ln w="0"/>
                <a:solidFill>
                  <a:schemeClr val="tx1"/>
                </a:solidFill>
                <a:effectLst>
                  <a:outerShdw blurRad="38100" dist="19050" dir="2700000" algn="tl" rotWithShape="0">
                    <a:schemeClr val="dk1">
                      <a:alpha val="40000"/>
                    </a:schemeClr>
                  </a:outerShdw>
                </a:effectLst>
                <a:latin typeface="Algerian" panose="04020705040A02060702" pitchFamily="82" charset="0"/>
              </a:rPr>
              <a:t>DATAFLOW DIAGRAMS</a:t>
            </a:r>
            <a:endParaRPr lang="en-US" sz="400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spTree>
    <p:extLst>
      <p:ext uri="{BB962C8B-B14F-4D97-AF65-F5344CB8AC3E}">
        <p14:creationId xmlns:p14="http://schemas.microsoft.com/office/powerpoint/2010/main" val="989428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8"/>
          <p:cNvSpPr txBox="1">
            <a:spLocks noGrp="1"/>
          </p:cNvSpPr>
          <p:nvPr>
            <p:ph type="ctrTitle"/>
          </p:nvPr>
        </p:nvSpPr>
        <p:spPr>
          <a:xfrm>
            <a:off x="685800" y="1583350"/>
            <a:ext cx="4437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solidFill>
                  <a:srgbClr val="FFA105"/>
                </a:solidFill>
              </a:rPr>
              <a:t>Problem Statement..</a:t>
            </a:r>
            <a:endParaRPr dirty="0"/>
          </a:p>
        </p:txBody>
      </p:sp>
      <p:sp>
        <p:nvSpPr>
          <p:cNvPr id="365" name="Google Shape;365;p18"/>
          <p:cNvSpPr txBox="1">
            <a:spLocks noGrp="1"/>
          </p:cNvSpPr>
          <p:nvPr>
            <p:ph type="subTitle" idx="1"/>
          </p:nvPr>
        </p:nvSpPr>
        <p:spPr>
          <a:xfrm>
            <a:off x="685800" y="2879387"/>
            <a:ext cx="4965970" cy="745464"/>
          </a:xfrm>
          <a:prstGeom prst="rect">
            <a:avLst/>
          </a:prstGeom>
        </p:spPr>
        <p:txBody>
          <a:bodyPr spcFirstLastPara="1" wrap="square" lIns="91425" tIns="91425" rIns="91425" bIns="91425" anchor="t" anchorCtr="0">
            <a:noAutofit/>
          </a:bodyPr>
          <a:lstStyle/>
          <a:p>
            <a:r>
              <a:rPr lang="en-US" sz="3200" b="1" dirty="0"/>
              <a:t>Food </a:t>
            </a:r>
            <a:r>
              <a:rPr lang="en-US" sz="3200" b="1" dirty="0" err="1"/>
              <a:t>Food</a:t>
            </a:r>
            <a:r>
              <a:rPr lang="en-US" sz="3200" b="1" dirty="0"/>
              <a:t> </a:t>
            </a:r>
            <a:r>
              <a:rPr lang="en-US" sz="3200" b="1" dirty="0" smtClean="0"/>
              <a:t>Everywhere,</a:t>
            </a:r>
          </a:p>
          <a:p>
            <a:r>
              <a:rPr lang="en-US" sz="3200" b="1" dirty="0" smtClean="0"/>
              <a:t>But </a:t>
            </a:r>
            <a:r>
              <a:rPr lang="en-US" sz="3200" b="1" dirty="0"/>
              <a:t>Not a </a:t>
            </a:r>
            <a:r>
              <a:rPr lang="en-US" sz="3200" b="1" dirty="0" smtClean="0"/>
              <a:t>Bite to</a:t>
            </a:r>
            <a:r>
              <a:rPr lang="en-US" sz="3200" b="1" dirty="0"/>
              <a:t> Eat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33" name="Google Shape;433;p25"/>
          <p:cNvSpPr txBox="1">
            <a:spLocks noGrp="1"/>
          </p:cNvSpPr>
          <p:nvPr>
            <p:ph type="ctrTitle"/>
          </p:nvPr>
        </p:nvSpPr>
        <p:spPr>
          <a:xfrm>
            <a:off x="651754" y="1021404"/>
            <a:ext cx="4444122" cy="11381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smtClean="0"/>
              <a:t>Dataflow Diagram:-  </a:t>
            </a:r>
            <a:r>
              <a:rPr lang="en-US" sz="3200" u="sng" dirty="0" smtClean="0"/>
              <a:t>1.User</a:t>
            </a:r>
            <a:endParaRPr sz="3200" u="sng" dirty="0"/>
          </a:p>
        </p:txBody>
      </p:sp>
      <p:sp>
        <p:nvSpPr>
          <p:cNvPr id="434" name="Google Shape;434;p25"/>
          <p:cNvSpPr txBox="1">
            <a:spLocks noGrp="1"/>
          </p:cNvSpPr>
          <p:nvPr>
            <p:ph type="sldNum" idx="4294967295"/>
          </p:nvPr>
        </p:nvSpPr>
        <p:spPr>
          <a:xfrm>
            <a:off x="8594725" y="4749800"/>
            <a:ext cx="549275" cy="39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pic>
        <p:nvPicPr>
          <p:cNvPr id="23" name="Picture 22" descr="duser.png"/>
          <p:cNvPicPr/>
          <p:nvPr/>
        </p:nvPicPr>
        <p:blipFill>
          <a:blip r:embed="rId3"/>
          <a:stretch>
            <a:fillRect/>
          </a:stretch>
        </p:blipFill>
        <p:spPr>
          <a:xfrm>
            <a:off x="5095876" y="0"/>
            <a:ext cx="4048124" cy="5143500"/>
          </a:xfrm>
          <a:prstGeom prst="rect">
            <a:avLst/>
          </a:prstGeom>
        </p:spPr>
      </p:pic>
    </p:spTree>
    <p:extLst>
      <p:ext uri="{BB962C8B-B14F-4D97-AF65-F5344CB8AC3E}">
        <p14:creationId xmlns:p14="http://schemas.microsoft.com/office/powerpoint/2010/main" val="22580327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33" name="Google Shape;433;p25"/>
          <p:cNvSpPr txBox="1">
            <a:spLocks noGrp="1"/>
          </p:cNvSpPr>
          <p:nvPr>
            <p:ph type="ctrTitle"/>
          </p:nvPr>
        </p:nvSpPr>
        <p:spPr>
          <a:xfrm>
            <a:off x="651754" y="1021404"/>
            <a:ext cx="4444122" cy="78794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smtClean="0"/>
              <a:t>Dataflow Diagram:-</a:t>
            </a:r>
            <a:br>
              <a:rPr lang="en-US" sz="3200" dirty="0" smtClean="0"/>
            </a:br>
            <a:r>
              <a:rPr lang="en-US" sz="3200" u="sng" dirty="0" smtClean="0"/>
              <a:t>2.Agent</a:t>
            </a:r>
            <a:endParaRPr sz="3200" u="sng" dirty="0"/>
          </a:p>
        </p:txBody>
      </p:sp>
      <p:sp>
        <p:nvSpPr>
          <p:cNvPr id="434" name="Google Shape;434;p25"/>
          <p:cNvSpPr txBox="1">
            <a:spLocks noGrp="1"/>
          </p:cNvSpPr>
          <p:nvPr>
            <p:ph type="sldNum" idx="4294967295"/>
          </p:nvPr>
        </p:nvSpPr>
        <p:spPr>
          <a:xfrm>
            <a:off x="8594725" y="4749800"/>
            <a:ext cx="549275" cy="39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pic>
        <p:nvPicPr>
          <p:cNvPr id="23" name="Picture 22" descr="duser.png"/>
          <p:cNvPicPr/>
          <p:nvPr/>
        </p:nvPicPr>
        <p:blipFill>
          <a:blip r:embed="rId3"/>
          <a:stretch>
            <a:fillRect/>
          </a:stretch>
        </p:blipFill>
        <p:spPr>
          <a:xfrm>
            <a:off x="5095875" y="0"/>
            <a:ext cx="4048125" cy="5143500"/>
          </a:xfrm>
          <a:prstGeom prst="rect">
            <a:avLst/>
          </a:prstGeom>
        </p:spPr>
      </p:pic>
      <p:pic>
        <p:nvPicPr>
          <p:cNvPr id="5" name="Picture 4" descr="dagent.png"/>
          <p:cNvPicPr/>
          <p:nvPr/>
        </p:nvPicPr>
        <p:blipFill>
          <a:blip r:embed="rId4"/>
          <a:stretch>
            <a:fillRect/>
          </a:stretch>
        </p:blipFill>
        <p:spPr>
          <a:xfrm>
            <a:off x="5095875" y="0"/>
            <a:ext cx="4048125" cy="5143499"/>
          </a:xfrm>
          <a:prstGeom prst="rect">
            <a:avLst/>
          </a:prstGeom>
        </p:spPr>
      </p:pic>
    </p:spTree>
    <p:extLst>
      <p:ext uri="{BB962C8B-B14F-4D97-AF65-F5344CB8AC3E}">
        <p14:creationId xmlns:p14="http://schemas.microsoft.com/office/powerpoint/2010/main" val="14133662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33" name="Google Shape;433;p25"/>
          <p:cNvSpPr txBox="1">
            <a:spLocks noGrp="1"/>
          </p:cNvSpPr>
          <p:nvPr>
            <p:ph type="ctrTitle"/>
          </p:nvPr>
        </p:nvSpPr>
        <p:spPr>
          <a:xfrm>
            <a:off x="651754" y="1021404"/>
            <a:ext cx="4299625" cy="95331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smtClean="0"/>
              <a:t>Dataflow Diagram:-</a:t>
            </a:r>
            <a:r>
              <a:rPr lang="en-US" sz="3200" u="sng" dirty="0" smtClean="0"/>
              <a:t>3.Admin</a:t>
            </a:r>
            <a:endParaRPr sz="3200" u="sng" dirty="0"/>
          </a:p>
        </p:txBody>
      </p:sp>
      <p:sp>
        <p:nvSpPr>
          <p:cNvPr id="434" name="Google Shape;434;p25"/>
          <p:cNvSpPr txBox="1">
            <a:spLocks noGrp="1"/>
          </p:cNvSpPr>
          <p:nvPr>
            <p:ph type="sldNum" idx="4294967295"/>
          </p:nvPr>
        </p:nvSpPr>
        <p:spPr>
          <a:xfrm>
            <a:off x="8594725" y="4749800"/>
            <a:ext cx="549275" cy="39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pic>
        <p:nvPicPr>
          <p:cNvPr id="23" name="Picture 22" descr="duser.png"/>
          <p:cNvPicPr/>
          <p:nvPr/>
        </p:nvPicPr>
        <p:blipFill>
          <a:blip r:embed="rId3"/>
          <a:stretch>
            <a:fillRect/>
          </a:stretch>
        </p:blipFill>
        <p:spPr>
          <a:xfrm>
            <a:off x="5095875" y="0"/>
            <a:ext cx="4048125" cy="5143500"/>
          </a:xfrm>
          <a:prstGeom prst="rect">
            <a:avLst/>
          </a:prstGeom>
        </p:spPr>
      </p:pic>
      <p:pic>
        <p:nvPicPr>
          <p:cNvPr id="5" name="Picture 4" descr="dagent.png"/>
          <p:cNvPicPr/>
          <p:nvPr/>
        </p:nvPicPr>
        <p:blipFill>
          <a:blip r:embed="rId4"/>
          <a:stretch>
            <a:fillRect/>
          </a:stretch>
        </p:blipFill>
        <p:spPr>
          <a:xfrm>
            <a:off x="5095875" y="0"/>
            <a:ext cx="4048125" cy="5143499"/>
          </a:xfrm>
          <a:prstGeom prst="rect">
            <a:avLst/>
          </a:prstGeom>
        </p:spPr>
      </p:pic>
      <p:pic>
        <p:nvPicPr>
          <p:cNvPr id="6" name="Picture 5" descr="dadmin.png"/>
          <p:cNvPicPr/>
          <p:nvPr/>
        </p:nvPicPr>
        <p:blipFill>
          <a:blip r:embed="rId5"/>
          <a:stretch>
            <a:fillRect/>
          </a:stretch>
        </p:blipFill>
        <p:spPr>
          <a:xfrm>
            <a:off x="4821238" y="0"/>
            <a:ext cx="4322762" cy="5143500"/>
          </a:xfrm>
          <a:prstGeom prst="rect">
            <a:avLst/>
          </a:prstGeom>
        </p:spPr>
      </p:pic>
    </p:spTree>
    <p:extLst>
      <p:ext uri="{BB962C8B-B14F-4D97-AF65-F5344CB8AC3E}">
        <p14:creationId xmlns:p14="http://schemas.microsoft.com/office/powerpoint/2010/main" val="15510348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fld id="{00000000-1234-1234-1234-123412341234}" type="slidenum">
              <a:rPr lang="en" smtClean="0"/>
              <a:pPr lvl="0"/>
              <a:t>23</a:t>
            </a:fld>
            <a:endParaRPr lang="en"/>
          </a:p>
        </p:txBody>
      </p:sp>
      <p:sp>
        <p:nvSpPr>
          <p:cNvPr id="4" name="Rectangle 3"/>
          <p:cNvSpPr/>
          <p:nvPr/>
        </p:nvSpPr>
        <p:spPr>
          <a:xfrm>
            <a:off x="1885308" y="1462141"/>
            <a:ext cx="5373384" cy="2219218"/>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smtClean="0">
                <a:ln w="0"/>
                <a:solidFill>
                  <a:schemeClr val="tx1"/>
                </a:solidFill>
                <a:effectLst>
                  <a:outerShdw blurRad="38100" dist="19050" dir="2700000" algn="tl" rotWithShape="0">
                    <a:schemeClr val="dk1">
                      <a:alpha val="40000"/>
                    </a:schemeClr>
                  </a:outerShdw>
                </a:effectLst>
                <a:latin typeface="Algerian" panose="04020705040A02060702" pitchFamily="82" charset="0"/>
              </a:rPr>
              <a:t>SNAPSHOTS</a:t>
            </a:r>
            <a:endParaRPr lang="en-US" sz="400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spTree>
    <p:extLst>
      <p:ext uri="{BB962C8B-B14F-4D97-AF65-F5344CB8AC3E}">
        <p14:creationId xmlns:p14="http://schemas.microsoft.com/office/powerpoint/2010/main" val="13219388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D03C"/>
        </a:solidFill>
        <a:effectLst/>
      </p:bgPr>
    </p:bg>
    <p:spTree>
      <p:nvGrpSpPr>
        <p:cNvPr id="1" name="Shape 541"/>
        <p:cNvGrpSpPr/>
        <p:nvPr/>
      </p:nvGrpSpPr>
      <p:grpSpPr>
        <a:xfrm>
          <a:off x="0" y="0"/>
          <a:ext cx="0" cy="0"/>
          <a:chOff x="0" y="0"/>
          <a:chExt cx="0" cy="0"/>
        </a:xfrm>
      </p:grpSpPr>
      <p:sp>
        <p:nvSpPr>
          <p:cNvPr id="542" name="Google Shape;542;p35"/>
          <p:cNvSpPr/>
          <p:nvPr/>
        </p:nvSpPr>
        <p:spPr>
          <a:xfrm>
            <a:off x="2987325" y="145915"/>
            <a:ext cx="5757841" cy="499753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5"/>
          <p:cNvSpPr/>
          <p:nvPr/>
        </p:nvSpPr>
        <p:spPr>
          <a:xfrm>
            <a:off x="3179625" y="963021"/>
            <a:ext cx="4210800" cy="26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65677F"/>
                </a:solidFill>
                <a:latin typeface="Chivo Light"/>
                <a:ea typeface="Chivo Light"/>
                <a:cs typeface="Chivo Light"/>
                <a:sym typeface="Chivo Light"/>
              </a:rPr>
              <a:t>Place your screenshot here</a:t>
            </a:r>
            <a:endParaRPr sz="1000" dirty="0">
              <a:solidFill>
                <a:srgbClr val="65677F"/>
              </a:solidFill>
              <a:latin typeface="Chivo Light"/>
              <a:ea typeface="Chivo Light"/>
              <a:cs typeface="Chivo Light"/>
              <a:sym typeface="Chivo Light"/>
            </a:endParaRPr>
          </a:p>
        </p:txBody>
      </p:sp>
      <p:sp>
        <p:nvSpPr>
          <p:cNvPr id="544" name="Google Shape;544;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24</a:t>
            </a:fld>
            <a:endParaRPr>
              <a:solidFill>
                <a:srgbClr val="FFFFFF"/>
              </a:solidFill>
            </a:endParaRPr>
          </a:p>
        </p:txBody>
      </p:sp>
      <p:sp>
        <p:nvSpPr>
          <p:cNvPr id="545" name="Google Shape;545;p35"/>
          <p:cNvSpPr txBox="1">
            <a:spLocks noGrp="1"/>
          </p:cNvSpPr>
          <p:nvPr>
            <p:ph type="body" idx="4294967295"/>
          </p:nvPr>
        </p:nvSpPr>
        <p:spPr>
          <a:xfrm>
            <a:off x="609600" y="373575"/>
            <a:ext cx="2281800" cy="4376400"/>
          </a:xfrm>
          <a:prstGeom prst="rect">
            <a:avLst/>
          </a:prstGeom>
        </p:spPr>
        <p:txBody>
          <a:bodyPr spcFirstLastPara="1" wrap="square" lIns="91425" tIns="91425" rIns="91425" bIns="91425" anchor="ctr" anchorCtr="0">
            <a:noAutofit/>
          </a:bodyPr>
          <a:lstStyle/>
          <a:p>
            <a:r>
              <a:rPr lang="en-US" b="1" dirty="0">
                <a:latin typeface="Ravie" panose="04040805050809020602" pitchFamily="82" charset="0"/>
              </a:rPr>
              <a:t>Donate </a:t>
            </a:r>
            <a:r>
              <a:rPr lang="en-US" b="1" dirty="0" smtClean="0">
                <a:latin typeface="Ravie" panose="04040805050809020602" pitchFamily="82" charset="0"/>
              </a:rPr>
              <a:t>Food.</a:t>
            </a:r>
            <a:endParaRPr lang="en-US" dirty="0">
              <a:latin typeface="Ravie" panose="04040805050809020602" pitchFamily="82" charset="0"/>
            </a:endParaRPr>
          </a:p>
          <a:p>
            <a:pPr marL="0" lvl="0" indent="0" algn="l" rtl="0">
              <a:spcBef>
                <a:spcPts val="600"/>
              </a:spcBef>
              <a:spcAft>
                <a:spcPts val="0"/>
              </a:spcAft>
              <a:buNone/>
            </a:pPr>
            <a:r>
              <a:rPr lang="en" sz="1800" dirty="0" smtClean="0"/>
              <a:t>.</a:t>
            </a:r>
            <a:endParaRPr sz="1800" dirty="0"/>
          </a:p>
        </p:txBody>
      </p:sp>
      <p:pic>
        <p:nvPicPr>
          <p:cNvPr id="6" name="Picture 5"/>
          <p:cNvPicPr/>
          <p:nvPr/>
        </p:nvPicPr>
        <p:blipFill>
          <a:blip r:embed="rId3"/>
          <a:srcRect/>
          <a:stretch>
            <a:fillRect/>
          </a:stretch>
        </p:blipFill>
        <p:spPr bwMode="auto">
          <a:xfrm>
            <a:off x="3179626" y="373575"/>
            <a:ext cx="5377158" cy="3780136"/>
          </a:xfrm>
          <a:prstGeom prst="rect">
            <a:avLst/>
          </a:prstGeom>
          <a:noFill/>
          <a:ln w="9525">
            <a:noFill/>
            <a:miter lim="800000"/>
            <a:headEnd/>
            <a:tailEnd/>
          </a:ln>
          <a:effectLst>
            <a:softEdge rad="88900"/>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D03C"/>
        </a:solidFill>
        <a:effectLst/>
      </p:bgPr>
    </p:bg>
    <p:spTree>
      <p:nvGrpSpPr>
        <p:cNvPr id="1" name="Shape 541"/>
        <p:cNvGrpSpPr/>
        <p:nvPr/>
      </p:nvGrpSpPr>
      <p:grpSpPr>
        <a:xfrm>
          <a:off x="0" y="0"/>
          <a:ext cx="0" cy="0"/>
          <a:chOff x="0" y="0"/>
          <a:chExt cx="0" cy="0"/>
        </a:xfrm>
      </p:grpSpPr>
      <p:sp>
        <p:nvSpPr>
          <p:cNvPr id="542" name="Google Shape;542;p35"/>
          <p:cNvSpPr/>
          <p:nvPr/>
        </p:nvSpPr>
        <p:spPr>
          <a:xfrm>
            <a:off x="2987325" y="145915"/>
            <a:ext cx="5757841" cy="499753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5"/>
          <p:cNvSpPr/>
          <p:nvPr/>
        </p:nvSpPr>
        <p:spPr>
          <a:xfrm>
            <a:off x="3179625" y="963021"/>
            <a:ext cx="4210800" cy="26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65677F"/>
                </a:solidFill>
                <a:latin typeface="Chivo Light"/>
                <a:ea typeface="Chivo Light"/>
                <a:cs typeface="Chivo Light"/>
                <a:sym typeface="Chivo Light"/>
              </a:rPr>
              <a:t>Place your screenshot here</a:t>
            </a:r>
            <a:endParaRPr sz="1000" dirty="0">
              <a:solidFill>
                <a:srgbClr val="65677F"/>
              </a:solidFill>
              <a:latin typeface="Chivo Light"/>
              <a:ea typeface="Chivo Light"/>
              <a:cs typeface="Chivo Light"/>
              <a:sym typeface="Chivo Light"/>
            </a:endParaRPr>
          </a:p>
        </p:txBody>
      </p:sp>
      <p:sp>
        <p:nvSpPr>
          <p:cNvPr id="544" name="Google Shape;544;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25</a:t>
            </a:fld>
            <a:endParaRPr>
              <a:solidFill>
                <a:srgbClr val="FFFFFF"/>
              </a:solidFill>
            </a:endParaRPr>
          </a:p>
        </p:txBody>
      </p:sp>
      <p:sp>
        <p:nvSpPr>
          <p:cNvPr id="545" name="Google Shape;545;p35"/>
          <p:cNvSpPr txBox="1">
            <a:spLocks noGrp="1"/>
          </p:cNvSpPr>
          <p:nvPr>
            <p:ph type="body" idx="4294967295"/>
          </p:nvPr>
        </p:nvSpPr>
        <p:spPr>
          <a:xfrm>
            <a:off x="609600" y="373575"/>
            <a:ext cx="2281800" cy="4376400"/>
          </a:xfrm>
          <a:prstGeom prst="rect">
            <a:avLst/>
          </a:prstGeom>
        </p:spPr>
        <p:txBody>
          <a:bodyPr spcFirstLastPara="1" wrap="square" lIns="91425" tIns="91425" rIns="91425" bIns="91425" anchor="ctr" anchorCtr="0">
            <a:noAutofit/>
          </a:bodyPr>
          <a:lstStyle/>
          <a:p>
            <a:pPr marL="0" indent="0">
              <a:buNone/>
            </a:pPr>
            <a:r>
              <a:rPr lang="en-US" b="1" dirty="0">
                <a:latin typeface="Ravie" panose="04040805050809020602" pitchFamily="82" charset="0"/>
              </a:rPr>
              <a:t>Add Agent </a:t>
            </a:r>
            <a:r>
              <a:rPr lang="en-US" b="1" dirty="0" smtClean="0">
                <a:latin typeface="Ravie" panose="04040805050809020602" pitchFamily="82" charset="0"/>
              </a:rPr>
              <a:t>Details.</a:t>
            </a:r>
            <a:endParaRPr lang="en-US" dirty="0">
              <a:latin typeface="Ravie" panose="04040805050809020602" pitchFamily="82" charset="0"/>
            </a:endParaRPr>
          </a:p>
          <a:p>
            <a:pPr marL="0" lvl="0" indent="0" algn="l" rtl="0">
              <a:spcBef>
                <a:spcPts val="600"/>
              </a:spcBef>
              <a:spcAft>
                <a:spcPts val="0"/>
              </a:spcAft>
              <a:buNone/>
            </a:pPr>
            <a:r>
              <a:rPr lang="en" sz="1800" dirty="0" smtClean="0"/>
              <a:t>.</a:t>
            </a:r>
            <a:endParaRPr sz="1800" dirty="0"/>
          </a:p>
        </p:txBody>
      </p:sp>
      <p:pic>
        <p:nvPicPr>
          <p:cNvPr id="7" name="Picture 6"/>
          <p:cNvPicPr/>
          <p:nvPr/>
        </p:nvPicPr>
        <p:blipFill>
          <a:blip r:embed="rId3"/>
          <a:srcRect/>
          <a:stretch>
            <a:fillRect/>
          </a:stretch>
        </p:blipFill>
        <p:spPr bwMode="auto">
          <a:xfrm>
            <a:off x="3210128" y="373575"/>
            <a:ext cx="5346656" cy="3819045"/>
          </a:xfrm>
          <a:prstGeom prst="rect">
            <a:avLst/>
          </a:prstGeom>
          <a:noFill/>
          <a:ln w="9525">
            <a:noFill/>
            <a:miter lim="800000"/>
            <a:headEnd/>
            <a:tailEnd/>
          </a:ln>
          <a:effectLst>
            <a:softEdge rad="88900"/>
          </a:effectLst>
        </p:spPr>
      </p:pic>
    </p:spTree>
    <p:extLst>
      <p:ext uri="{BB962C8B-B14F-4D97-AF65-F5344CB8AC3E}">
        <p14:creationId xmlns:p14="http://schemas.microsoft.com/office/powerpoint/2010/main" val="39310120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D03C"/>
        </a:solidFill>
        <a:effectLst/>
      </p:bgPr>
    </p:bg>
    <p:spTree>
      <p:nvGrpSpPr>
        <p:cNvPr id="1" name="Shape 541"/>
        <p:cNvGrpSpPr/>
        <p:nvPr/>
      </p:nvGrpSpPr>
      <p:grpSpPr>
        <a:xfrm>
          <a:off x="0" y="0"/>
          <a:ext cx="0" cy="0"/>
          <a:chOff x="0" y="0"/>
          <a:chExt cx="0" cy="0"/>
        </a:xfrm>
      </p:grpSpPr>
      <p:sp>
        <p:nvSpPr>
          <p:cNvPr id="542" name="Google Shape;542;p35"/>
          <p:cNvSpPr/>
          <p:nvPr/>
        </p:nvSpPr>
        <p:spPr>
          <a:xfrm>
            <a:off x="2987325" y="145915"/>
            <a:ext cx="5757841" cy="499753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5"/>
          <p:cNvSpPr/>
          <p:nvPr/>
        </p:nvSpPr>
        <p:spPr>
          <a:xfrm>
            <a:off x="3179625" y="963021"/>
            <a:ext cx="4210800" cy="26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65677F"/>
                </a:solidFill>
                <a:latin typeface="Chivo Light"/>
                <a:ea typeface="Chivo Light"/>
                <a:cs typeface="Chivo Light"/>
                <a:sym typeface="Chivo Light"/>
              </a:rPr>
              <a:t>Place your screenshot here</a:t>
            </a:r>
            <a:endParaRPr sz="1000" dirty="0">
              <a:solidFill>
                <a:srgbClr val="65677F"/>
              </a:solidFill>
              <a:latin typeface="Chivo Light"/>
              <a:ea typeface="Chivo Light"/>
              <a:cs typeface="Chivo Light"/>
              <a:sym typeface="Chivo Light"/>
            </a:endParaRPr>
          </a:p>
        </p:txBody>
      </p:sp>
      <p:sp>
        <p:nvSpPr>
          <p:cNvPr id="544" name="Google Shape;544;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26</a:t>
            </a:fld>
            <a:endParaRPr>
              <a:solidFill>
                <a:srgbClr val="FFFFFF"/>
              </a:solidFill>
            </a:endParaRPr>
          </a:p>
        </p:txBody>
      </p:sp>
      <p:sp>
        <p:nvSpPr>
          <p:cNvPr id="545" name="Google Shape;545;p35"/>
          <p:cNvSpPr txBox="1">
            <a:spLocks noGrp="1"/>
          </p:cNvSpPr>
          <p:nvPr>
            <p:ph type="body" idx="4294967295"/>
          </p:nvPr>
        </p:nvSpPr>
        <p:spPr>
          <a:xfrm>
            <a:off x="609600" y="373575"/>
            <a:ext cx="2281800" cy="4376400"/>
          </a:xfrm>
          <a:prstGeom prst="rect">
            <a:avLst/>
          </a:prstGeom>
        </p:spPr>
        <p:txBody>
          <a:bodyPr spcFirstLastPara="1" wrap="square" lIns="91425" tIns="91425" rIns="91425" bIns="91425" anchor="ctr" anchorCtr="0">
            <a:noAutofit/>
          </a:bodyPr>
          <a:lstStyle/>
          <a:p>
            <a:pPr marL="0" indent="0">
              <a:buNone/>
            </a:pPr>
            <a:r>
              <a:rPr lang="en-US" b="1" dirty="0">
                <a:latin typeface="Ravie" panose="04040805050809020602" pitchFamily="82" charset="0"/>
              </a:rPr>
              <a:t>View Donator </a:t>
            </a:r>
            <a:r>
              <a:rPr lang="en-US" b="1" dirty="0" smtClean="0">
                <a:latin typeface="Ravie" panose="04040805050809020602" pitchFamily="82" charset="0"/>
              </a:rPr>
              <a:t>Details</a:t>
            </a:r>
            <a:r>
              <a:rPr lang="en" sz="1800" dirty="0" smtClean="0">
                <a:latin typeface="Ravie" panose="04040805050809020602" pitchFamily="82" charset="0"/>
              </a:rPr>
              <a:t>.</a:t>
            </a:r>
            <a:endParaRPr sz="1800" dirty="0">
              <a:latin typeface="Ravie" panose="04040805050809020602" pitchFamily="82" charset="0"/>
            </a:endParaRPr>
          </a:p>
        </p:txBody>
      </p:sp>
      <p:pic>
        <p:nvPicPr>
          <p:cNvPr id="8" name="Picture 7"/>
          <p:cNvPicPr/>
          <p:nvPr/>
        </p:nvPicPr>
        <p:blipFill>
          <a:blip r:embed="rId3"/>
          <a:srcRect/>
          <a:stretch>
            <a:fillRect/>
          </a:stretch>
        </p:blipFill>
        <p:spPr bwMode="auto">
          <a:xfrm>
            <a:off x="3179625" y="373575"/>
            <a:ext cx="5377159" cy="3809319"/>
          </a:xfrm>
          <a:prstGeom prst="rect">
            <a:avLst/>
          </a:prstGeom>
          <a:noFill/>
          <a:ln w="9525">
            <a:noFill/>
            <a:miter lim="800000"/>
            <a:headEnd/>
            <a:tailEnd/>
          </a:ln>
          <a:effectLst>
            <a:softEdge rad="88900"/>
          </a:effectLst>
        </p:spPr>
      </p:pic>
    </p:spTree>
    <p:extLst>
      <p:ext uri="{BB962C8B-B14F-4D97-AF65-F5344CB8AC3E}">
        <p14:creationId xmlns:p14="http://schemas.microsoft.com/office/powerpoint/2010/main" val="3441081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D03C"/>
        </a:solidFill>
        <a:effectLst/>
      </p:bgPr>
    </p:bg>
    <p:spTree>
      <p:nvGrpSpPr>
        <p:cNvPr id="1" name="Shape 541"/>
        <p:cNvGrpSpPr/>
        <p:nvPr/>
      </p:nvGrpSpPr>
      <p:grpSpPr>
        <a:xfrm>
          <a:off x="0" y="0"/>
          <a:ext cx="0" cy="0"/>
          <a:chOff x="0" y="0"/>
          <a:chExt cx="0" cy="0"/>
        </a:xfrm>
      </p:grpSpPr>
      <p:sp>
        <p:nvSpPr>
          <p:cNvPr id="542" name="Google Shape;542;p35"/>
          <p:cNvSpPr/>
          <p:nvPr/>
        </p:nvSpPr>
        <p:spPr>
          <a:xfrm>
            <a:off x="2987325" y="145915"/>
            <a:ext cx="5757841" cy="499753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5"/>
          <p:cNvSpPr/>
          <p:nvPr/>
        </p:nvSpPr>
        <p:spPr>
          <a:xfrm>
            <a:off x="3179625" y="963021"/>
            <a:ext cx="4210800" cy="26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65677F"/>
                </a:solidFill>
                <a:latin typeface="Chivo Light"/>
                <a:ea typeface="Chivo Light"/>
                <a:cs typeface="Chivo Light"/>
                <a:sym typeface="Chivo Light"/>
              </a:rPr>
              <a:t>Place your screenshot here</a:t>
            </a:r>
            <a:endParaRPr sz="1000" dirty="0">
              <a:solidFill>
                <a:srgbClr val="65677F"/>
              </a:solidFill>
              <a:latin typeface="Chivo Light"/>
              <a:ea typeface="Chivo Light"/>
              <a:cs typeface="Chivo Light"/>
              <a:sym typeface="Chivo Light"/>
            </a:endParaRPr>
          </a:p>
        </p:txBody>
      </p:sp>
      <p:sp>
        <p:nvSpPr>
          <p:cNvPr id="544" name="Google Shape;544;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27</a:t>
            </a:fld>
            <a:endParaRPr>
              <a:solidFill>
                <a:srgbClr val="FFFFFF"/>
              </a:solidFill>
            </a:endParaRPr>
          </a:p>
        </p:txBody>
      </p:sp>
      <p:sp>
        <p:nvSpPr>
          <p:cNvPr id="545" name="Google Shape;545;p35"/>
          <p:cNvSpPr txBox="1">
            <a:spLocks noGrp="1"/>
          </p:cNvSpPr>
          <p:nvPr>
            <p:ph type="body" idx="4294967295"/>
          </p:nvPr>
        </p:nvSpPr>
        <p:spPr>
          <a:xfrm>
            <a:off x="609600" y="373575"/>
            <a:ext cx="2281800" cy="4376400"/>
          </a:xfrm>
          <a:prstGeom prst="rect">
            <a:avLst/>
          </a:prstGeom>
        </p:spPr>
        <p:txBody>
          <a:bodyPr spcFirstLastPara="1" wrap="square" lIns="91425" tIns="91425" rIns="91425" bIns="91425" anchor="ctr" anchorCtr="0">
            <a:noAutofit/>
          </a:bodyPr>
          <a:lstStyle/>
          <a:p>
            <a:r>
              <a:rPr lang="en-US" b="1" dirty="0">
                <a:latin typeface="Ravie" panose="04040805050809020602" pitchFamily="82" charset="0"/>
              </a:rPr>
              <a:t>Send Request To </a:t>
            </a:r>
            <a:r>
              <a:rPr lang="en-US" b="1" dirty="0" smtClean="0">
                <a:latin typeface="Ravie" panose="04040805050809020602" pitchFamily="82" charset="0"/>
              </a:rPr>
              <a:t>Agent.</a:t>
            </a:r>
            <a:endParaRPr lang="en-US" dirty="0">
              <a:latin typeface="Ravie" panose="04040805050809020602" pitchFamily="82" charset="0"/>
            </a:endParaRPr>
          </a:p>
        </p:txBody>
      </p:sp>
      <p:pic>
        <p:nvPicPr>
          <p:cNvPr id="7" name="Picture 6"/>
          <p:cNvPicPr/>
          <p:nvPr/>
        </p:nvPicPr>
        <p:blipFill>
          <a:blip r:embed="rId3"/>
          <a:srcRect/>
          <a:stretch>
            <a:fillRect/>
          </a:stretch>
        </p:blipFill>
        <p:spPr bwMode="auto">
          <a:xfrm>
            <a:off x="3200400" y="373576"/>
            <a:ext cx="5356384" cy="3799590"/>
          </a:xfrm>
          <a:prstGeom prst="rect">
            <a:avLst/>
          </a:prstGeom>
          <a:noFill/>
          <a:ln w="9525">
            <a:noFill/>
            <a:miter lim="800000"/>
            <a:headEnd/>
            <a:tailEnd/>
          </a:ln>
          <a:effectLst>
            <a:softEdge rad="88900"/>
          </a:effectLst>
        </p:spPr>
      </p:pic>
    </p:spTree>
    <p:extLst>
      <p:ext uri="{BB962C8B-B14F-4D97-AF65-F5344CB8AC3E}">
        <p14:creationId xmlns:p14="http://schemas.microsoft.com/office/powerpoint/2010/main" val="24666749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D03C"/>
        </a:solidFill>
        <a:effectLst/>
      </p:bgPr>
    </p:bg>
    <p:spTree>
      <p:nvGrpSpPr>
        <p:cNvPr id="1" name="Shape 541"/>
        <p:cNvGrpSpPr/>
        <p:nvPr/>
      </p:nvGrpSpPr>
      <p:grpSpPr>
        <a:xfrm>
          <a:off x="0" y="0"/>
          <a:ext cx="0" cy="0"/>
          <a:chOff x="0" y="0"/>
          <a:chExt cx="0" cy="0"/>
        </a:xfrm>
      </p:grpSpPr>
      <p:sp>
        <p:nvSpPr>
          <p:cNvPr id="542" name="Google Shape;542;p35"/>
          <p:cNvSpPr/>
          <p:nvPr/>
        </p:nvSpPr>
        <p:spPr>
          <a:xfrm>
            <a:off x="2987325" y="145915"/>
            <a:ext cx="5757841" cy="499753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5"/>
          <p:cNvSpPr/>
          <p:nvPr/>
        </p:nvSpPr>
        <p:spPr>
          <a:xfrm>
            <a:off x="3179625" y="963021"/>
            <a:ext cx="4210800" cy="26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65677F"/>
                </a:solidFill>
                <a:latin typeface="Chivo Light"/>
                <a:ea typeface="Chivo Light"/>
                <a:cs typeface="Chivo Light"/>
                <a:sym typeface="Chivo Light"/>
              </a:rPr>
              <a:t>Place your screenshot here</a:t>
            </a:r>
            <a:endParaRPr sz="1000" dirty="0">
              <a:solidFill>
                <a:srgbClr val="65677F"/>
              </a:solidFill>
              <a:latin typeface="Chivo Light"/>
              <a:ea typeface="Chivo Light"/>
              <a:cs typeface="Chivo Light"/>
              <a:sym typeface="Chivo Light"/>
            </a:endParaRPr>
          </a:p>
        </p:txBody>
      </p:sp>
      <p:sp>
        <p:nvSpPr>
          <p:cNvPr id="544" name="Google Shape;544;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28</a:t>
            </a:fld>
            <a:endParaRPr>
              <a:solidFill>
                <a:srgbClr val="FFFFFF"/>
              </a:solidFill>
            </a:endParaRPr>
          </a:p>
        </p:txBody>
      </p:sp>
      <p:sp>
        <p:nvSpPr>
          <p:cNvPr id="545" name="Google Shape;545;p35"/>
          <p:cNvSpPr txBox="1">
            <a:spLocks noGrp="1"/>
          </p:cNvSpPr>
          <p:nvPr>
            <p:ph type="body" idx="4294967295"/>
          </p:nvPr>
        </p:nvSpPr>
        <p:spPr>
          <a:xfrm>
            <a:off x="609600" y="373575"/>
            <a:ext cx="2281800" cy="4376400"/>
          </a:xfrm>
          <a:prstGeom prst="rect">
            <a:avLst/>
          </a:prstGeom>
        </p:spPr>
        <p:txBody>
          <a:bodyPr spcFirstLastPara="1" wrap="square" lIns="91425" tIns="91425" rIns="91425" bIns="91425" anchor="ctr" anchorCtr="0">
            <a:noAutofit/>
          </a:bodyPr>
          <a:lstStyle/>
          <a:p>
            <a:pPr marL="0" indent="0">
              <a:buNone/>
            </a:pPr>
            <a:r>
              <a:rPr lang="en-US" b="1" dirty="0">
                <a:latin typeface="Ravie" panose="04040805050809020602" pitchFamily="82" charset="0"/>
              </a:rPr>
              <a:t>Send Message To </a:t>
            </a:r>
            <a:r>
              <a:rPr lang="en-US" b="1" dirty="0" smtClean="0">
                <a:latin typeface="Ravie" panose="04040805050809020602" pitchFamily="82" charset="0"/>
              </a:rPr>
              <a:t>Donor.</a:t>
            </a:r>
            <a:endParaRPr lang="en-US" dirty="0">
              <a:latin typeface="Ravie" panose="04040805050809020602" pitchFamily="82" charset="0"/>
            </a:endParaRPr>
          </a:p>
          <a:p>
            <a:pPr marL="0" lvl="0" indent="0" algn="l" rtl="0">
              <a:spcBef>
                <a:spcPts val="600"/>
              </a:spcBef>
              <a:spcAft>
                <a:spcPts val="0"/>
              </a:spcAft>
              <a:buNone/>
            </a:pPr>
            <a:endParaRPr sz="1800" dirty="0">
              <a:latin typeface="Ravie" panose="04040805050809020602" pitchFamily="82" charset="0"/>
            </a:endParaRPr>
          </a:p>
        </p:txBody>
      </p:sp>
      <p:pic>
        <p:nvPicPr>
          <p:cNvPr id="8" name="Picture 7"/>
          <p:cNvPicPr/>
          <p:nvPr/>
        </p:nvPicPr>
        <p:blipFill>
          <a:blip r:embed="rId3"/>
          <a:srcRect/>
          <a:stretch>
            <a:fillRect/>
          </a:stretch>
        </p:blipFill>
        <p:spPr bwMode="auto">
          <a:xfrm>
            <a:off x="3179625" y="373575"/>
            <a:ext cx="5377159" cy="3828774"/>
          </a:xfrm>
          <a:prstGeom prst="rect">
            <a:avLst/>
          </a:prstGeom>
          <a:noFill/>
          <a:ln w="9525">
            <a:noFill/>
            <a:miter lim="800000"/>
            <a:headEnd/>
            <a:tailEnd/>
          </a:ln>
          <a:effectLst>
            <a:softEdge rad="88900"/>
          </a:effectLst>
        </p:spPr>
      </p:pic>
    </p:spTree>
    <p:extLst>
      <p:ext uri="{BB962C8B-B14F-4D97-AF65-F5344CB8AC3E}">
        <p14:creationId xmlns:p14="http://schemas.microsoft.com/office/powerpoint/2010/main" val="7290073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D03C"/>
        </a:solidFill>
        <a:effectLst/>
      </p:bgPr>
    </p:bg>
    <p:spTree>
      <p:nvGrpSpPr>
        <p:cNvPr id="1" name="Shape 541"/>
        <p:cNvGrpSpPr/>
        <p:nvPr/>
      </p:nvGrpSpPr>
      <p:grpSpPr>
        <a:xfrm>
          <a:off x="0" y="0"/>
          <a:ext cx="0" cy="0"/>
          <a:chOff x="0" y="0"/>
          <a:chExt cx="0" cy="0"/>
        </a:xfrm>
      </p:grpSpPr>
      <p:sp>
        <p:nvSpPr>
          <p:cNvPr id="542" name="Google Shape;542;p35"/>
          <p:cNvSpPr/>
          <p:nvPr/>
        </p:nvSpPr>
        <p:spPr>
          <a:xfrm>
            <a:off x="2987325" y="145915"/>
            <a:ext cx="5757841" cy="499753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5"/>
          <p:cNvSpPr/>
          <p:nvPr/>
        </p:nvSpPr>
        <p:spPr>
          <a:xfrm>
            <a:off x="3179625" y="963021"/>
            <a:ext cx="4210800" cy="26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65677F"/>
                </a:solidFill>
                <a:latin typeface="Chivo Light"/>
                <a:ea typeface="Chivo Light"/>
                <a:cs typeface="Chivo Light"/>
                <a:sym typeface="Chivo Light"/>
              </a:rPr>
              <a:t>Place your screenshot here</a:t>
            </a:r>
            <a:endParaRPr sz="1000" dirty="0">
              <a:solidFill>
                <a:srgbClr val="65677F"/>
              </a:solidFill>
              <a:latin typeface="Chivo Light"/>
              <a:ea typeface="Chivo Light"/>
              <a:cs typeface="Chivo Light"/>
              <a:sym typeface="Chivo Light"/>
            </a:endParaRPr>
          </a:p>
        </p:txBody>
      </p:sp>
      <p:sp>
        <p:nvSpPr>
          <p:cNvPr id="544" name="Google Shape;544;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29</a:t>
            </a:fld>
            <a:endParaRPr>
              <a:solidFill>
                <a:srgbClr val="FFFFFF"/>
              </a:solidFill>
            </a:endParaRPr>
          </a:p>
        </p:txBody>
      </p:sp>
      <p:sp>
        <p:nvSpPr>
          <p:cNvPr id="545" name="Google Shape;545;p35"/>
          <p:cNvSpPr txBox="1">
            <a:spLocks noGrp="1"/>
          </p:cNvSpPr>
          <p:nvPr>
            <p:ph type="body" idx="4294967295"/>
          </p:nvPr>
        </p:nvSpPr>
        <p:spPr>
          <a:xfrm>
            <a:off x="609600" y="373575"/>
            <a:ext cx="2281800" cy="4376400"/>
          </a:xfrm>
          <a:prstGeom prst="rect">
            <a:avLst/>
          </a:prstGeom>
        </p:spPr>
        <p:txBody>
          <a:bodyPr spcFirstLastPara="1" wrap="square" lIns="91425" tIns="91425" rIns="91425" bIns="91425" anchor="ctr" anchorCtr="0">
            <a:noAutofit/>
          </a:bodyPr>
          <a:lstStyle/>
          <a:p>
            <a:pPr marL="63500" indent="0">
              <a:buNone/>
            </a:pPr>
            <a:r>
              <a:rPr lang="en-US" b="1" dirty="0">
                <a:latin typeface="Ravie" panose="04040805050809020602" pitchFamily="82" charset="0"/>
              </a:rPr>
              <a:t>Donor  View message from </a:t>
            </a:r>
            <a:r>
              <a:rPr lang="en-US" b="1" dirty="0" smtClean="0">
                <a:latin typeface="Ravie" panose="04040805050809020602" pitchFamily="82" charset="0"/>
              </a:rPr>
              <a:t>Admin.</a:t>
            </a:r>
            <a:endParaRPr lang="en-US" dirty="0">
              <a:latin typeface="Ravie" panose="04040805050809020602" pitchFamily="82" charset="0"/>
            </a:endParaRPr>
          </a:p>
          <a:p>
            <a:pPr marL="0" lvl="0" indent="0" algn="l" rtl="0">
              <a:spcBef>
                <a:spcPts val="600"/>
              </a:spcBef>
              <a:spcAft>
                <a:spcPts val="0"/>
              </a:spcAft>
              <a:buNone/>
            </a:pPr>
            <a:endParaRPr sz="1800" dirty="0">
              <a:latin typeface="Ravie" panose="04040805050809020602" pitchFamily="82" charset="0"/>
            </a:endParaRPr>
          </a:p>
        </p:txBody>
      </p:sp>
      <p:pic>
        <p:nvPicPr>
          <p:cNvPr id="7" name="Picture 6"/>
          <p:cNvPicPr/>
          <p:nvPr/>
        </p:nvPicPr>
        <p:blipFill>
          <a:blip r:embed="rId3"/>
          <a:srcRect/>
          <a:stretch>
            <a:fillRect/>
          </a:stretch>
        </p:blipFill>
        <p:spPr bwMode="auto">
          <a:xfrm>
            <a:off x="3179625" y="373576"/>
            <a:ext cx="5377159" cy="3780136"/>
          </a:xfrm>
          <a:prstGeom prst="rect">
            <a:avLst/>
          </a:prstGeom>
          <a:noFill/>
          <a:ln w="9525">
            <a:noFill/>
            <a:miter lim="800000"/>
            <a:headEnd/>
            <a:tailEnd/>
          </a:ln>
          <a:effectLst>
            <a:softEdge rad="114300"/>
          </a:effectLst>
        </p:spPr>
      </p:pic>
    </p:spTree>
    <p:extLst>
      <p:ext uri="{BB962C8B-B14F-4D97-AF65-F5344CB8AC3E}">
        <p14:creationId xmlns:p14="http://schemas.microsoft.com/office/powerpoint/2010/main" val="3904915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16"/>
          <p:cNvSpPr txBox="1">
            <a:spLocks noGrp="1"/>
          </p:cNvSpPr>
          <p:nvPr>
            <p:ph type="title"/>
          </p:nvPr>
        </p:nvSpPr>
        <p:spPr>
          <a:xfrm>
            <a:off x="457200" y="434575"/>
            <a:ext cx="5984700" cy="857400"/>
          </a:xfrm>
          <a:prstGeom prst="rect">
            <a:avLst/>
          </a:prstGeom>
        </p:spPr>
        <p:txBody>
          <a:bodyPr spcFirstLastPara="1" wrap="square" lIns="91425" tIns="91425" rIns="91425" bIns="91425" anchor="b" anchorCtr="0">
            <a:noAutofit/>
          </a:bodyPr>
          <a:lstStyle/>
          <a:p>
            <a:pPr lvl="0"/>
            <a:r>
              <a:rPr lang="en-US" dirty="0" smtClean="0">
                <a:sym typeface="Wingdings" panose="05000000000000000000" pitchFamily="2" charset="2"/>
              </a:rPr>
              <a:t></a:t>
            </a:r>
            <a:r>
              <a:rPr lang="en-US" sz="3200" b="1" u="sng" dirty="0" smtClean="0"/>
              <a:t>HIGHLIGHTS</a:t>
            </a:r>
            <a:r>
              <a:rPr lang="en-US" dirty="0" smtClean="0">
                <a:sym typeface="Wingdings" panose="05000000000000000000" pitchFamily="2" charset="2"/>
              </a:rPr>
              <a:t></a:t>
            </a:r>
            <a:endParaRPr dirty="0"/>
          </a:p>
        </p:txBody>
      </p:sp>
      <p:sp>
        <p:nvSpPr>
          <p:cNvPr id="350" name="Google Shape;350;p16"/>
          <p:cNvSpPr txBox="1">
            <a:spLocks noGrp="1"/>
          </p:cNvSpPr>
          <p:nvPr>
            <p:ph type="body" idx="1"/>
          </p:nvPr>
        </p:nvSpPr>
        <p:spPr>
          <a:xfrm>
            <a:off x="457200" y="1428750"/>
            <a:ext cx="5984700" cy="3321101"/>
          </a:xfrm>
          <a:prstGeom prst="rect">
            <a:avLst/>
          </a:prstGeom>
        </p:spPr>
        <p:txBody>
          <a:bodyPr spcFirstLastPara="1" wrap="square" lIns="91425" tIns="91425" rIns="91425" bIns="91425" anchor="t" anchorCtr="0">
            <a:noAutofit/>
          </a:bodyPr>
          <a:lstStyle/>
          <a:p>
            <a:r>
              <a:rPr lang="en-US" sz="1200" dirty="0"/>
              <a:t>Some 795 million people in the world do not have enough food to lead a healthy active life. That’s about one in nine people on earth</a:t>
            </a:r>
            <a:r>
              <a:rPr lang="en-US" sz="1200" dirty="0" smtClean="0"/>
              <a:t>.</a:t>
            </a:r>
          </a:p>
          <a:p>
            <a:r>
              <a:rPr lang="en-US" sz="1200" dirty="0" smtClean="0"/>
              <a:t>The </a:t>
            </a:r>
            <a:r>
              <a:rPr lang="en-US" sz="1200" dirty="0"/>
              <a:t>vast majority of the world’s hungry people live in developing countries, where 12.9% of the population is undernourished</a:t>
            </a:r>
            <a:r>
              <a:rPr lang="en-US" sz="1200" dirty="0" smtClean="0"/>
              <a:t>.</a:t>
            </a:r>
          </a:p>
          <a:p>
            <a:r>
              <a:rPr lang="en-US" sz="1200" dirty="0"/>
              <a:t>Poor nutrition causes nearly half (45%) deaths in children under five—3.1 million children each year. </a:t>
            </a:r>
            <a:endParaRPr lang="en-US" sz="1200" dirty="0" smtClean="0"/>
          </a:p>
          <a:p>
            <a:r>
              <a:rPr lang="en-US" sz="1200" dirty="0"/>
              <a:t>One out of six children—roughly 100 million—in developing countries is underweight</a:t>
            </a:r>
            <a:r>
              <a:rPr lang="en-US" sz="1200" dirty="0" smtClean="0"/>
              <a:t>.</a:t>
            </a:r>
          </a:p>
          <a:p>
            <a:r>
              <a:rPr lang="en-US" sz="1200" dirty="0"/>
              <a:t>One in four of the world’s children are stunted. In developing countries the proportion can rise to one in three</a:t>
            </a:r>
            <a:r>
              <a:rPr lang="en-US" sz="1200" dirty="0" smtClean="0"/>
              <a:t>.</a:t>
            </a:r>
          </a:p>
          <a:p>
            <a:r>
              <a:rPr lang="en-US" sz="1200" dirty="0"/>
              <a:t>9. 66 million primary school-age children attend classes hungry across the developing world, with 23 million in Africa alone.</a:t>
            </a:r>
            <a:endParaRPr dirty="0"/>
          </a:p>
        </p:txBody>
      </p:sp>
      <p:sp>
        <p:nvSpPr>
          <p:cNvPr id="351" name="Google Shape;351;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D03C"/>
        </a:solidFill>
        <a:effectLst/>
      </p:bgPr>
    </p:bg>
    <p:spTree>
      <p:nvGrpSpPr>
        <p:cNvPr id="1" name="Shape 541"/>
        <p:cNvGrpSpPr/>
        <p:nvPr/>
      </p:nvGrpSpPr>
      <p:grpSpPr>
        <a:xfrm>
          <a:off x="0" y="0"/>
          <a:ext cx="0" cy="0"/>
          <a:chOff x="0" y="0"/>
          <a:chExt cx="0" cy="0"/>
        </a:xfrm>
      </p:grpSpPr>
      <p:sp>
        <p:nvSpPr>
          <p:cNvPr id="542" name="Google Shape;542;p35"/>
          <p:cNvSpPr/>
          <p:nvPr/>
        </p:nvSpPr>
        <p:spPr>
          <a:xfrm>
            <a:off x="2987325" y="145915"/>
            <a:ext cx="5757841" cy="499753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5"/>
          <p:cNvSpPr/>
          <p:nvPr/>
        </p:nvSpPr>
        <p:spPr>
          <a:xfrm>
            <a:off x="3179625" y="963021"/>
            <a:ext cx="4210800" cy="26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65677F"/>
                </a:solidFill>
                <a:latin typeface="Chivo Light"/>
                <a:ea typeface="Chivo Light"/>
                <a:cs typeface="Chivo Light"/>
                <a:sym typeface="Chivo Light"/>
              </a:rPr>
              <a:t>Place your screenshot here</a:t>
            </a:r>
            <a:endParaRPr sz="1000" dirty="0">
              <a:solidFill>
                <a:srgbClr val="65677F"/>
              </a:solidFill>
              <a:latin typeface="Chivo Light"/>
              <a:ea typeface="Chivo Light"/>
              <a:cs typeface="Chivo Light"/>
              <a:sym typeface="Chivo Light"/>
            </a:endParaRPr>
          </a:p>
        </p:txBody>
      </p:sp>
      <p:sp>
        <p:nvSpPr>
          <p:cNvPr id="544" name="Google Shape;544;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30</a:t>
            </a:fld>
            <a:endParaRPr>
              <a:solidFill>
                <a:srgbClr val="FFFFFF"/>
              </a:solidFill>
            </a:endParaRPr>
          </a:p>
        </p:txBody>
      </p:sp>
      <p:sp>
        <p:nvSpPr>
          <p:cNvPr id="545" name="Google Shape;545;p35"/>
          <p:cNvSpPr txBox="1">
            <a:spLocks noGrp="1"/>
          </p:cNvSpPr>
          <p:nvPr>
            <p:ph type="body" idx="4294967295"/>
          </p:nvPr>
        </p:nvSpPr>
        <p:spPr>
          <a:xfrm>
            <a:off x="609600" y="373575"/>
            <a:ext cx="2281800" cy="4376400"/>
          </a:xfrm>
          <a:prstGeom prst="rect">
            <a:avLst/>
          </a:prstGeom>
        </p:spPr>
        <p:txBody>
          <a:bodyPr spcFirstLastPara="1" wrap="square" lIns="91425" tIns="91425" rIns="91425" bIns="91425" anchor="ctr" anchorCtr="0">
            <a:noAutofit/>
          </a:bodyPr>
          <a:lstStyle/>
          <a:p>
            <a:pPr marL="63500" indent="0">
              <a:buNone/>
            </a:pPr>
            <a:r>
              <a:rPr lang="en-US" b="1" dirty="0">
                <a:latin typeface="Ravie" panose="04040805050809020602" pitchFamily="82" charset="0"/>
              </a:rPr>
              <a:t>View Agent </a:t>
            </a:r>
            <a:r>
              <a:rPr lang="en-US" b="1" dirty="0" smtClean="0">
                <a:latin typeface="Ravie" panose="04040805050809020602" pitchFamily="82" charset="0"/>
              </a:rPr>
              <a:t>Message</a:t>
            </a:r>
            <a:endParaRPr lang="en-US" dirty="0">
              <a:latin typeface="Ravie" panose="04040805050809020602" pitchFamily="82" charset="0"/>
            </a:endParaRPr>
          </a:p>
        </p:txBody>
      </p:sp>
      <p:pic>
        <p:nvPicPr>
          <p:cNvPr id="8" name="Picture 7"/>
          <p:cNvPicPr/>
          <p:nvPr/>
        </p:nvPicPr>
        <p:blipFill>
          <a:blip r:embed="rId3"/>
          <a:srcRect/>
          <a:stretch>
            <a:fillRect/>
          </a:stretch>
        </p:blipFill>
        <p:spPr bwMode="auto">
          <a:xfrm>
            <a:off x="3179625" y="373575"/>
            <a:ext cx="5377160" cy="3789863"/>
          </a:xfrm>
          <a:prstGeom prst="rect">
            <a:avLst/>
          </a:prstGeom>
          <a:noFill/>
          <a:ln w="9525">
            <a:noFill/>
            <a:miter lim="800000"/>
            <a:headEnd/>
            <a:tailEnd/>
          </a:ln>
          <a:effectLst>
            <a:softEdge rad="88900"/>
          </a:effectLst>
        </p:spPr>
      </p:pic>
    </p:spTree>
    <p:extLst>
      <p:ext uri="{BB962C8B-B14F-4D97-AF65-F5344CB8AC3E}">
        <p14:creationId xmlns:p14="http://schemas.microsoft.com/office/powerpoint/2010/main" val="5362557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D03C"/>
        </a:solidFill>
        <a:effectLst/>
      </p:bgPr>
    </p:bg>
    <p:spTree>
      <p:nvGrpSpPr>
        <p:cNvPr id="1" name="Shape 541"/>
        <p:cNvGrpSpPr/>
        <p:nvPr/>
      </p:nvGrpSpPr>
      <p:grpSpPr>
        <a:xfrm>
          <a:off x="0" y="0"/>
          <a:ext cx="0" cy="0"/>
          <a:chOff x="0" y="0"/>
          <a:chExt cx="0" cy="0"/>
        </a:xfrm>
      </p:grpSpPr>
      <p:sp>
        <p:nvSpPr>
          <p:cNvPr id="542" name="Google Shape;542;p35"/>
          <p:cNvSpPr/>
          <p:nvPr/>
        </p:nvSpPr>
        <p:spPr>
          <a:xfrm>
            <a:off x="2987325" y="145915"/>
            <a:ext cx="5757841" cy="499753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5"/>
          <p:cNvSpPr/>
          <p:nvPr/>
        </p:nvSpPr>
        <p:spPr>
          <a:xfrm>
            <a:off x="3179625" y="963021"/>
            <a:ext cx="4210800" cy="26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65677F"/>
                </a:solidFill>
                <a:latin typeface="Chivo Light"/>
                <a:ea typeface="Chivo Light"/>
                <a:cs typeface="Chivo Light"/>
                <a:sym typeface="Chivo Light"/>
              </a:rPr>
              <a:t>Place your screenshot here</a:t>
            </a:r>
            <a:endParaRPr sz="1000" dirty="0">
              <a:solidFill>
                <a:srgbClr val="65677F"/>
              </a:solidFill>
              <a:latin typeface="Chivo Light"/>
              <a:ea typeface="Chivo Light"/>
              <a:cs typeface="Chivo Light"/>
              <a:sym typeface="Chivo Light"/>
            </a:endParaRPr>
          </a:p>
        </p:txBody>
      </p:sp>
      <p:sp>
        <p:nvSpPr>
          <p:cNvPr id="544" name="Google Shape;544;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31</a:t>
            </a:fld>
            <a:endParaRPr>
              <a:solidFill>
                <a:srgbClr val="FFFFFF"/>
              </a:solidFill>
            </a:endParaRPr>
          </a:p>
        </p:txBody>
      </p:sp>
      <p:sp>
        <p:nvSpPr>
          <p:cNvPr id="545" name="Google Shape;545;p35"/>
          <p:cNvSpPr txBox="1">
            <a:spLocks noGrp="1"/>
          </p:cNvSpPr>
          <p:nvPr>
            <p:ph type="body" idx="4294967295"/>
          </p:nvPr>
        </p:nvSpPr>
        <p:spPr>
          <a:xfrm>
            <a:off x="609600" y="373575"/>
            <a:ext cx="2281800" cy="4376400"/>
          </a:xfrm>
          <a:prstGeom prst="rect">
            <a:avLst/>
          </a:prstGeom>
        </p:spPr>
        <p:txBody>
          <a:bodyPr spcFirstLastPara="1" wrap="square" lIns="91425" tIns="91425" rIns="91425" bIns="91425" anchor="ctr" anchorCtr="0">
            <a:noAutofit/>
          </a:bodyPr>
          <a:lstStyle/>
          <a:p>
            <a:pPr marL="0" indent="0">
              <a:buNone/>
            </a:pPr>
            <a:r>
              <a:rPr lang="en-US" b="1" dirty="0">
                <a:latin typeface="Ravie" panose="04040805050809020602" pitchFamily="82" charset="0"/>
              </a:rPr>
              <a:t>View Message From </a:t>
            </a:r>
            <a:r>
              <a:rPr lang="en-US" b="1" dirty="0" smtClean="0">
                <a:latin typeface="Ravie" panose="04040805050809020602" pitchFamily="82" charset="0"/>
              </a:rPr>
              <a:t>Admin.</a:t>
            </a:r>
            <a:endParaRPr lang="en-US" dirty="0">
              <a:latin typeface="Ravie" panose="04040805050809020602" pitchFamily="82" charset="0"/>
            </a:endParaRPr>
          </a:p>
          <a:p>
            <a:pPr marL="0" lvl="0" indent="0" algn="l" rtl="0">
              <a:spcBef>
                <a:spcPts val="600"/>
              </a:spcBef>
              <a:spcAft>
                <a:spcPts val="0"/>
              </a:spcAft>
              <a:buNone/>
            </a:pPr>
            <a:endParaRPr sz="1800" dirty="0"/>
          </a:p>
        </p:txBody>
      </p:sp>
      <p:pic>
        <p:nvPicPr>
          <p:cNvPr id="7" name="Picture 6"/>
          <p:cNvPicPr/>
          <p:nvPr/>
        </p:nvPicPr>
        <p:blipFill>
          <a:blip r:embed="rId3"/>
          <a:srcRect/>
          <a:stretch>
            <a:fillRect/>
          </a:stretch>
        </p:blipFill>
        <p:spPr bwMode="auto">
          <a:xfrm>
            <a:off x="3200400" y="384846"/>
            <a:ext cx="5356384" cy="3768865"/>
          </a:xfrm>
          <a:prstGeom prst="rect">
            <a:avLst/>
          </a:prstGeom>
          <a:noFill/>
          <a:ln w="9525">
            <a:noFill/>
            <a:miter lim="800000"/>
            <a:headEnd/>
            <a:tailEnd/>
          </a:ln>
          <a:effectLst>
            <a:softEdge rad="88900"/>
          </a:effectLst>
        </p:spPr>
      </p:pic>
    </p:spTree>
    <p:extLst>
      <p:ext uri="{BB962C8B-B14F-4D97-AF65-F5344CB8AC3E}">
        <p14:creationId xmlns:p14="http://schemas.microsoft.com/office/powerpoint/2010/main" val="39305146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9"/>
          <p:cNvSpPr txBox="1">
            <a:spLocks noGrp="1"/>
          </p:cNvSpPr>
          <p:nvPr>
            <p:ph type="body" idx="1"/>
          </p:nvPr>
        </p:nvSpPr>
        <p:spPr>
          <a:xfrm>
            <a:off x="1008993" y="1247400"/>
            <a:ext cx="6999890" cy="3032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smtClean="0">
                <a:solidFill>
                  <a:schemeClr val="tx1"/>
                </a:solidFill>
              </a:rPr>
              <a:t>A child </a:t>
            </a:r>
            <a:r>
              <a:rPr lang="en" dirty="0" smtClean="0">
                <a:solidFill>
                  <a:srgbClr val="FF0000"/>
                </a:solidFill>
              </a:rPr>
              <a:t>dies </a:t>
            </a:r>
            <a:r>
              <a:rPr lang="en" dirty="0" smtClean="0">
                <a:solidFill>
                  <a:schemeClr val="tx1"/>
                </a:solidFill>
              </a:rPr>
              <a:t>every</a:t>
            </a:r>
            <a:r>
              <a:rPr lang="en" dirty="0" smtClean="0">
                <a:solidFill>
                  <a:srgbClr val="FF0000"/>
                </a:solidFill>
              </a:rPr>
              <a:t> 5 seconds </a:t>
            </a:r>
            <a:r>
              <a:rPr lang="en" dirty="0" smtClean="0">
                <a:solidFill>
                  <a:schemeClr val="tx1"/>
                </a:solidFill>
              </a:rPr>
              <a:t>as a result of </a:t>
            </a:r>
            <a:r>
              <a:rPr lang="en" dirty="0" smtClean="0">
                <a:solidFill>
                  <a:srgbClr val="FF0000"/>
                </a:solidFill>
              </a:rPr>
              <a:t>hunger.</a:t>
            </a:r>
          </a:p>
          <a:p>
            <a:pPr marL="0" lvl="0" indent="0" algn="ctr" rtl="0">
              <a:spcBef>
                <a:spcPts val="600"/>
              </a:spcBef>
              <a:spcAft>
                <a:spcPts val="0"/>
              </a:spcAft>
              <a:buNone/>
            </a:pPr>
            <a:r>
              <a:rPr lang="en" dirty="0" smtClean="0">
                <a:solidFill>
                  <a:srgbClr val="FF0000"/>
                </a:solidFill>
              </a:rPr>
              <a:t>DON’T WASTE FOOD</a:t>
            </a:r>
            <a:r>
              <a:rPr lang="en" dirty="0" smtClean="0">
                <a:solidFill>
                  <a:schemeClr val="tx1"/>
                </a:solidFill>
              </a:rPr>
              <a:t>,START CONTRIBUTING BCOZ EVERY SINGLE STEP COUNTS.....</a:t>
            </a:r>
            <a:endParaRPr dirty="0">
              <a:solidFill>
                <a:schemeClr val="tx1"/>
              </a:solidFill>
            </a:endParaRPr>
          </a:p>
        </p:txBody>
      </p:sp>
      <p:sp>
        <p:nvSpPr>
          <p:cNvPr id="371" name="Google Shape;371;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36"/>
          <p:cNvSpPr txBox="1">
            <a:spLocks noGrp="1"/>
          </p:cNvSpPr>
          <p:nvPr>
            <p:ph type="ctrTitle" idx="4294967295"/>
          </p:nvPr>
        </p:nvSpPr>
        <p:spPr>
          <a:xfrm>
            <a:off x="2140050" y="1126150"/>
            <a:ext cx="48639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solidFill>
                  <a:srgbClr val="FFA105"/>
                </a:solidFill>
              </a:rPr>
              <a:t>Thanks!</a:t>
            </a:r>
            <a:endParaRPr sz="6000">
              <a:solidFill>
                <a:srgbClr val="FFA105"/>
              </a:solidFill>
            </a:endParaRPr>
          </a:p>
        </p:txBody>
      </p:sp>
      <p:sp>
        <p:nvSpPr>
          <p:cNvPr id="551" name="Google Shape;551;p36"/>
          <p:cNvSpPr txBox="1">
            <a:spLocks noGrp="1"/>
          </p:cNvSpPr>
          <p:nvPr>
            <p:ph type="subTitle" idx="4294967295"/>
          </p:nvPr>
        </p:nvSpPr>
        <p:spPr>
          <a:xfrm>
            <a:off x="2140050" y="2249525"/>
            <a:ext cx="4863900" cy="485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Clr>
                <a:schemeClr val="dk1"/>
              </a:buClr>
              <a:buSzPts val="1100"/>
              <a:buFont typeface="Arial"/>
              <a:buNone/>
            </a:pPr>
            <a:r>
              <a:rPr lang="en" sz="1800" b="1" dirty="0"/>
              <a:t>Any questions?</a:t>
            </a:r>
            <a:endParaRPr sz="1800" b="1" dirty="0"/>
          </a:p>
        </p:txBody>
      </p:sp>
      <p:sp>
        <p:nvSpPr>
          <p:cNvPr id="552" name="Google Shape;552;p36"/>
          <p:cNvSpPr txBox="1">
            <a:spLocks noGrp="1"/>
          </p:cNvSpPr>
          <p:nvPr>
            <p:ph type="body" idx="4294967295"/>
          </p:nvPr>
        </p:nvSpPr>
        <p:spPr>
          <a:xfrm>
            <a:off x="2140050" y="2759043"/>
            <a:ext cx="4863900" cy="15213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sz="1800" dirty="0"/>
          </a:p>
        </p:txBody>
      </p:sp>
      <p:sp>
        <p:nvSpPr>
          <p:cNvPr id="553" name="Google Shape;553;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6B5F5"/>
        </a:solidFill>
        <a:effectLst/>
      </p:bgPr>
    </p:bg>
    <p:spTree>
      <p:nvGrpSpPr>
        <p:cNvPr id="1" name="Shape 445"/>
        <p:cNvGrpSpPr/>
        <p:nvPr/>
      </p:nvGrpSpPr>
      <p:grpSpPr>
        <a:xfrm>
          <a:off x="0" y="0"/>
          <a:ext cx="0" cy="0"/>
          <a:chOff x="0" y="0"/>
          <a:chExt cx="0" cy="0"/>
        </a:xfrm>
      </p:grpSpPr>
      <p:sp>
        <p:nvSpPr>
          <p:cNvPr id="446" name="Google Shape;446;p27"/>
          <p:cNvSpPr/>
          <p:nvPr/>
        </p:nvSpPr>
        <p:spPr>
          <a:xfrm>
            <a:off x="514725" y="1122224"/>
            <a:ext cx="7474506" cy="3560690"/>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txBox="1">
            <a:spLocks noGrp="1"/>
          </p:cNvSpPr>
          <p:nvPr>
            <p:ph type="title" idx="4294967295"/>
          </p:nvPr>
        </p:nvSpPr>
        <p:spPr>
          <a:xfrm>
            <a:off x="457200" y="434575"/>
            <a:ext cx="5984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FFFF"/>
                </a:solidFill>
              </a:rPr>
              <a:t>Maps</a:t>
            </a:r>
            <a:endParaRPr>
              <a:solidFill>
                <a:srgbClr val="FFFFFF"/>
              </a:solidFill>
            </a:endParaRPr>
          </a:p>
        </p:txBody>
      </p:sp>
      <p:sp>
        <p:nvSpPr>
          <p:cNvPr id="448" name="Google Shape;448;p27"/>
          <p:cNvSpPr/>
          <p:nvPr/>
        </p:nvSpPr>
        <p:spPr>
          <a:xfrm>
            <a:off x="1873375" y="1921400"/>
            <a:ext cx="658500" cy="185100"/>
          </a:xfrm>
          <a:prstGeom prst="wedgeRectCallout">
            <a:avLst>
              <a:gd name="adj1" fmla="val -21428"/>
              <a:gd name="adj2" fmla="val 84287"/>
            </a:avLst>
          </a:prstGeom>
          <a:solidFill>
            <a:srgbClr val="FFFD4E"/>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800" dirty="0">
                <a:solidFill>
                  <a:srgbClr val="65677F"/>
                </a:solidFill>
                <a:latin typeface="Chivo Light"/>
                <a:ea typeface="Chivo Light"/>
                <a:cs typeface="Chivo Light"/>
                <a:sym typeface="Chivo Light"/>
              </a:rPr>
              <a:t>our office</a:t>
            </a:r>
            <a:endParaRPr sz="800" dirty="0">
              <a:solidFill>
                <a:srgbClr val="65677F"/>
              </a:solidFill>
              <a:latin typeface="Chivo Light"/>
              <a:ea typeface="Chivo Light"/>
              <a:cs typeface="Chivo Light"/>
              <a:sym typeface="Chivo Light"/>
            </a:endParaRPr>
          </a:p>
        </p:txBody>
      </p:sp>
      <p:sp>
        <p:nvSpPr>
          <p:cNvPr id="449" name="Google Shape;449;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4</a:t>
            </a:fld>
            <a:endParaRPr>
              <a:solidFill>
                <a:srgbClr val="FFFFFF"/>
              </a:solidFill>
            </a:endParaRPr>
          </a:p>
        </p:txBody>
      </p:sp>
      <p:sp>
        <p:nvSpPr>
          <p:cNvPr id="450" name="Google Shape;450;p27"/>
          <p:cNvSpPr/>
          <p:nvPr/>
        </p:nvSpPr>
        <p:spPr>
          <a:xfrm rot="8100000">
            <a:off x="1105666" y="2206066"/>
            <a:ext cx="134067" cy="134067"/>
          </a:xfrm>
          <a:prstGeom prst="teardrop">
            <a:avLst>
              <a:gd name="adj" fmla="val 100000"/>
            </a:avLst>
          </a:prstGeom>
          <a:solidFill>
            <a:srgbClr val="FFD03C"/>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7"/>
          <p:cNvSpPr/>
          <p:nvPr/>
        </p:nvSpPr>
        <p:spPr>
          <a:xfrm rot="8100000">
            <a:off x="2629666" y="3667716"/>
            <a:ext cx="134067" cy="134067"/>
          </a:xfrm>
          <a:prstGeom prst="teardrop">
            <a:avLst>
              <a:gd name="adj" fmla="val 100000"/>
            </a:avLst>
          </a:prstGeom>
          <a:solidFill>
            <a:srgbClr val="FFD03C"/>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7"/>
          <p:cNvSpPr/>
          <p:nvPr/>
        </p:nvSpPr>
        <p:spPr>
          <a:xfrm rot="8100000">
            <a:off x="3592573" y="1985294"/>
            <a:ext cx="134067" cy="134067"/>
          </a:xfrm>
          <a:prstGeom prst="teardrop">
            <a:avLst>
              <a:gd name="adj" fmla="val 100000"/>
            </a:avLst>
          </a:prstGeom>
          <a:solidFill>
            <a:srgbClr val="FFD03C"/>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rot="8100000">
            <a:off x="4184941" y="3949141"/>
            <a:ext cx="134067" cy="134067"/>
          </a:xfrm>
          <a:prstGeom prst="teardrop">
            <a:avLst>
              <a:gd name="adj" fmla="val 100000"/>
            </a:avLst>
          </a:prstGeom>
          <a:solidFill>
            <a:srgbClr val="FFD03C"/>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7"/>
          <p:cNvSpPr/>
          <p:nvPr/>
        </p:nvSpPr>
        <p:spPr>
          <a:xfrm rot="8100000">
            <a:off x="6280066" y="2464966"/>
            <a:ext cx="134067" cy="134067"/>
          </a:xfrm>
          <a:prstGeom prst="teardrop">
            <a:avLst>
              <a:gd name="adj" fmla="val 100000"/>
            </a:avLst>
          </a:prstGeom>
          <a:solidFill>
            <a:srgbClr val="FFD03C"/>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7"/>
          <p:cNvSpPr/>
          <p:nvPr/>
        </p:nvSpPr>
        <p:spPr>
          <a:xfrm rot="8100000">
            <a:off x="6863091" y="4074691"/>
            <a:ext cx="134067" cy="134067"/>
          </a:xfrm>
          <a:prstGeom prst="teardrop">
            <a:avLst>
              <a:gd name="adj" fmla="val 100000"/>
            </a:avLst>
          </a:prstGeom>
          <a:solidFill>
            <a:srgbClr val="FFD03C"/>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9" y="66675"/>
            <a:ext cx="8959065" cy="50101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AED97"/>
        </a:solidFill>
        <a:effectLst/>
      </p:bgPr>
    </p:bg>
    <p:spTree>
      <p:nvGrpSpPr>
        <p:cNvPr id="1" name="Shape 529"/>
        <p:cNvGrpSpPr/>
        <p:nvPr/>
      </p:nvGrpSpPr>
      <p:grpSpPr>
        <a:xfrm>
          <a:off x="0" y="0"/>
          <a:ext cx="0" cy="0"/>
          <a:chOff x="0" y="0"/>
          <a:chExt cx="0" cy="0"/>
        </a:xfrm>
      </p:grpSpPr>
      <p:sp>
        <p:nvSpPr>
          <p:cNvPr id="530" name="Google Shape;530;p34"/>
          <p:cNvSpPr/>
          <p:nvPr/>
        </p:nvSpPr>
        <p:spPr>
          <a:xfrm>
            <a:off x="4238200" y="851275"/>
            <a:ext cx="2598600" cy="344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5677F"/>
                </a:solidFill>
                <a:latin typeface="Chivo Light"/>
                <a:ea typeface="Chivo Light"/>
                <a:cs typeface="Chivo Light"/>
                <a:sym typeface="Chivo Light"/>
              </a:rPr>
              <a:t>Place your screenshot here</a:t>
            </a:r>
            <a:endParaRPr sz="1000">
              <a:solidFill>
                <a:srgbClr val="65677F"/>
              </a:solidFill>
              <a:latin typeface="Chivo Light"/>
              <a:ea typeface="Chivo Light"/>
              <a:cs typeface="Chivo Light"/>
              <a:sym typeface="Chivo Light"/>
            </a:endParaRPr>
          </a:p>
        </p:txBody>
      </p:sp>
      <p:sp>
        <p:nvSpPr>
          <p:cNvPr id="531" name="Google Shape;531;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5</a:t>
            </a:fld>
            <a:endParaRPr>
              <a:solidFill>
                <a:srgbClr val="FFFFFF"/>
              </a:solidFill>
            </a:endParaRPr>
          </a:p>
        </p:txBody>
      </p:sp>
      <p:sp>
        <p:nvSpPr>
          <p:cNvPr id="537" name="Google Shape;537;p34"/>
          <p:cNvSpPr txBox="1">
            <a:spLocks noGrp="1"/>
          </p:cNvSpPr>
          <p:nvPr>
            <p:ph type="body" idx="4294967295"/>
          </p:nvPr>
        </p:nvSpPr>
        <p:spPr>
          <a:xfrm>
            <a:off x="609600" y="373575"/>
            <a:ext cx="2753700" cy="43764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endParaRPr sz="1800" dirty="0"/>
          </a:p>
        </p:txBody>
      </p:sp>
      <p:sp>
        <p:nvSpPr>
          <p:cNvPr id="3" name="Rectangle 2"/>
          <p:cNvSpPr/>
          <p:nvPr/>
        </p:nvSpPr>
        <p:spPr>
          <a:xfrm>
            <a:off x="2291137" y="1482714"/>
            <a:ext cx="4726113" cy="2178121"/>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smtClean="0">
                <a:ln w="0"/>
                <a:solidFill>
                  <a:schemeClr val="tx1"/>
                </a:solidFill>
                <a:effectLst>
                  <a:outerShdw blurRad="38100" dist="19050" dir="2700000" algn="tl" rotWithShape="0">
                    <a:schemeClr val="dk1">
                      <a:alpha val="40000"/>
                    </a:schemeClr>
                  </a:outerShdw>
                </a:effectLst>
                <a:latin typeface="Algerian" panose="04020705040A02060702" pitchFamily="82" charset="0"/>
              </a:rPr>
              <a:t>ABSTRACT</a:t>
            </a:r>
            <a:endParaRPr lang="en-US" sz="400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spTree>
    <p:extLst>
      <p:ext uri="{BB962C8B-B14F-4D97-AF65-F5344CB8AC3E}">
        <p14:creationId xmlns:p14="http://schemas.microsoft.com/office/powerpoint/2010/main" val="34336758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16"/>
          <p:cNvSpPr txBox="1">
            <a:spLocks noGrp="1"/>
          </p:cNvSpPr>
          <p:nvPr>
            <p:ph type="title"/>
          </p:nvPr>
        </p:nvSpPr>
        <p:spPr>
          <a:xfrm>
            <a:off x="457200" y="434575"/>
            <a:ext cx="5984700" cy="857400"/>
          </a:xfrm>
          <a:prstGeom prst="rect">
            <a:avLst/>
          </a:prstGeom>
        </p:spPr>
        <p:txBody>
          <a:bodyPr spcFirstLastPara="1" wrap="square" lIns="91425" tIns="91425" rIns="91425" bIns="91425" anchor="b" anchorCtr="0">
            <a:noAutofit/>
          </a:bodyPr>
          <a:lstStyle/>
          <a:p>
            <a:pPr lvl="0"/>
            <a:r>
              <a:rPr lang="en-US" dirty="0" smtClean="0">
                <a:sym typeface="Wingdings" panose="05000000000000000000" pitchFamily="2" charset="2"/>
              </a:rPr>
              <a:t>-&gt;Abstract&lt;-</a:t>
            </a:r>
            <a:endParaRPr dirty="0"/>
          </a:p>
        </p:txBody>
      </p:sp>
      <p:sp>
        <p:nvSpPr>
          <p:cNvPr id="350" name="Google Shape;350;p16"/>
          <p:cNvSpPr txBox="1">
            <a:spLocks noGrp="1"/>
          </p:cNvSpPr>
          <p:nvPr>
            <p:ph type="body" idx="1"/>
          </p:nvPr>
        </p:nvSpPr>
        <p:spPr>
          <a:xfrm>
            <a:off x="457200" y="1428750"/>
            <a:ext cx="5984700" cy="3321101"/>
          </a:xfrm>
          <a:prstGeom prst="rect">
            <a:avLst/>
          </a:prstGeom>
        </p:spPr>
        <p:txBody>
          <a:bodyPr spcFirstLastPara="1" wrap="square" lIns="91425" tIns="91425" rIns="91425" bIns="91425" anchor="t" anchorCtr="0">
            <a:noAutofit/>
          </a:bodyPr>
          <a:lstStyle/>
          <a:p>
            <a:r>
              <a:rPr lang="en-US" sz="1400" dirty="0"/>
              <a:t>This project is used to manage wastage foods in a useful way. Every day the people are wasting lots of food. So we have to reduce that food wastage problem through online. If anyone having left over food they can entering their food quantity details and their address in that application and then the admin maintain the details of food donator</a:t>
            </a:r>
            <a:r>
              <a:rPr lang="en-US" sz="1400" dirty="0" smtClean="0"/>
              <a:t>.</a:t>
            </a:r>
          </a:p>
          <a:p>
            <a:r>
              <a:rPr lang="en-US" sz="1400" dirty="0" smtClean="0"/>
              <a:t>The </a:t>
            </a:r>
            <a:r>
              <a:rPr lang="en-US" sz="1400" dirty="0"/>
              <a:t>donator can create the account and whenever they are having wastage food they can login and give request to the admin. And the admin also maintain the buyer (orphanage, poor, people,..</a:t>
            </a:r>
            <a:r>
              <a:rPr lang="en-US" sz="1400" dirty="0" err="1"/>
              <a:t>etc</a:t>
            </a:r>
            <a:r>
              <a:rPr lang="en-US" sz="1400" dirty="0"/>
              <a:t>) details too. </a:t>
            </a:r>
            <a:endParaRPr lang="en-US" sz="1400" dirty="0" smtClean="0"/>
          </a:p>
          <a:p>
            <a:r>
              <a:rPr lang="en-US" sz="1400" dirty="0"/>
              <a:t>After the admin view the donator request and give the alert message like time to come and collect the food.</a:t>
            </a:r>
          </a:p>
          <a:p>
            <a:endParaRPr sz="1400" dirty="0"/>
          </a:p>
        </p:txBody>
      </p:sp>
      <p:sp>
        <p:nvSpPr>
          <p:cNvPr id="351" name="Google Shape;351;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422799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Title 2"/>
          <p:cNvSpPr>
            <a:spLocks noGrp="1"/>
          </p:cNvSpPr>
          <p:nvPr>
            <p:ph type="title"/>
          </p:nvPr>
        </p:nvSpPr>
        <p:spPr/>
        <p:txBody>
          <a:bodyPr/>
          <a:lstStyle/>
          <a:p>
            <a:r>
              <a:rPr lang="en-US" dirty="0" smtClean="0"/>
              <a:t>Abstract(cont..)</a:t>
            </a:r>
            <a:endParaRPr lang="en-US" dirty="0"/>
          </a:p>
        </p:txBody>
      </p:sp>
      <p:sp>
        <p:nvSpPr>
          <p:cNvPr id="4" name="Text Placeholder 3"/>
          <p:cNvSpPr>
            <a:spLocks noGrp="1"/>
          </p:cNvSpPr>
          <p:nvPr>
            <p:ph type="body" idx="1"/>
          </p:nvPr>
        </p:nvSpPr>
        <p:spPr/>
        <p:txBody>
          <a:bodyPr/>
          <a:lstStyle/>
          <a:p>
            <a:r>
              <a:rPr lang="en-US" sz="1400" dirty="0" smtClean="0"/>
              <a:t>And </a:t>
            </a:r>
            <a:r>
              <a:rPr lang="en-US" sz="1400" dirty="0"/>
              <a:t>the admin collect foods from donator through their nearby agent then provide to nearest orphanages or poor people. After receiving the food from the agent by admin and give alert message to that donator. </a:t>
            </a:r>
            <a:endParaRPr lang="en-US" sz="1400" dirty="0" smtClean="0"/>
          </a:p>
          <a:p>
            <a:r>
              <a:rPr lang="en-US" sz="1400" dirty="0" smtClean="0"/>
              <a:t>This </a:t>
            </a:r>
            <a:r>
              <a:rPr lang="en-US" sz="1400" dirty="0"/>
              <a:t>project is food redistribution is an enormously successful social innovation that tackles food waste and food poverty. The user’s details are maintained confidential because it maintains a separate account for each user.</a:t>
            </a:r>
          </a:p>
        </p:txBody>
      </p:sp>
    </p:spTree>
    <p:extLst>
      <p:ext uri="{BB962C8B-B14F-4D97-AF65-F5344CB8AC3E}">
        <p14:creationId xmlns:p14="http://schemas.microsoft.com/office/powerpoint/2010/main" val="2794430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Title 2"/>
          <p:cNvSpPr>
            <a:spLocks noGrp="1"/>
          </p:cNvSpPr>
          <p:nvPr>
            <p:ph type="title"/>
          </p:nvPr>
        </p:nvSpPr>
        <p:spPr/>
        <p:txBody>
          <a:bodyPr/>
          <a:lstStyle/>
          <a:p>
            <a:r>
              <a:rPr lang="en-US" dirty="0" smtClean="0"/>
              <a:t>What this system is preferred to do?</a:t>
            </a:r>
            <a:endParaRPr lang="en-US" dirty="0"/>
          </a:p>
        </p:txBody>
      </p:sp>
      <p:sp>
        <p:nvSpPr>
          <p:cNvPr id="4" name="Text Placeholder 3"/>
          <p:cNvSpPr>
            <a:spLocks noGrp="1"/>
          </p:cNvSpPr>
          <p:nvPr>
            <p:ph type="body" idx="1"/>
          </p:nvPr>
        </p:nvSpPr>
        <p:spPr/>
        <p:txBody>
          <a:bodyPr/>
          <a:lstStyle/>
          <a:p>
            <a:r>
              <a:rPr lang="en-US" sz="1600" dirty="0"/>
              <a:t>In existing system if anyone have extra food because of any function or in their home it will be become waste because instantly there is no way to share with anyone if they are having lots of food, Even if they want to give that extra food to any orphanage or poor people they don’t have time or don’t have an idea about that.</a:t>
            </a:r>
          </a:p>
          <a:p>
            <a:r>
              <a:rPr lang="en-US" sz="1600" dirty="0"/>
              <a:t>So that we have create a application for sponsor that extra food to poor people or nearby orphanage.</a:t>
            </a:r>
          </a:p>
          <a:p>
            <a:endParaRPr lang="en-US" sz="1600" dirty="0"/>
          </a:p>
        </p:txBody>
      </p:sp>
    </p:spTree>
    <p:extLst>
      <p:ext uri="{BB962C8B-B14F-4D97-AF65-F5344CB8AC3E}">
        <p14:creationId xmlns:p14="http://schemas.microsoft.com/office/powerpoint/2010/main" val="37278756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AED97"/>
        </a:solidFill>
        <a:effectLst/>
      </p:bgPr>
    </p:bg>
    <p:spTree>
      <p:nvGrpSpPr>
        <p:cNvPr id="1" name="Shape 529"/>
        <p:cNvGrpSpPr/>
        <p:nvPr/>
      </p:nvGrpSpPr>
      <p:grpSpPr>
        <a:xfrm>
          <a:off x="0" y="0"/>
          <a:ext cx="0" cy="0"/>
          <a:chOff x="0" y="0"/>
          <a:chExt cx="0" cy="0"/>
        </a:xfrm>
      </p:grpSpPr>
      <p:sp>
        <p:nvSpPr>
          <p:cNvPr id="530" name="Google Shape;530;p34"/>
          <p:cNvSpPr/>
          <p:nvPr/>
        </p:nvSpPr>
        <p:spPr>
          <a:xfrm>
            <a:off x="4238200" y="851275"/>
            <a:ext cx="2598600" cy="344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5677F"/>
                </a:solidFill>
                <a:latin typeface="Chivo Light"/>
                <a:ea typeface="Chivo Light"/>
                <a:cs typeface="Chivo Light"/>
                <a:sym typeface="Chivo Light"/>
              </a:rPr>
              <a:t>Place your screenshot here</a:t>
            </a:r>
            <a:endParaRPr sz="1000">
              <a:solidFill>
                <a:srgbClr val="65677F"/>
              </a:solidFill>
              <a:latin typeface="Chivo Light"/>
              <a:ea typeface="Chivo Light"/>
              <a:cs typeface="Chivo Light"/>
              <a:sym typeface="Chivo Light"/>
            </a:endParaRPr>
          </a:p>
        </p:txBody>
      </p:sp>
      <p:sp>
        <p:nvSpPr>
          <p:cNvPr id="531" name="Google Shape;531;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9</a:t>
            </a:fld>
            <a:endParaRPr>
              <a:solidFill>
                <a:srgbClr val="FFFFFF"/>
              </a:solidFill>
            </a:endParaRPr>
          </a:p>
        </p:txBody>
      </p:sp>
      <p:sp>
        <p:nvSpPr>
          <p:cNvPr id="537" name="Google Shape;537;p34"/>
          <p:cNvSpPr txBox="1">
            <a:spLocks noGrp="1"/>
          </p:cNvSpPr>
          <p:nvPr>
            <p:ph type="body" idx="4294967295"/>
          </p:nvPr>
        </p:nvSpPr>
        <p:spPr>
          <a:xfrm>
            <a:off x="609600" y="373575"/>
            <a:ext cx="2753700" cy="43764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endParaRPr sz="1800" dirty="0"/>
          </a:p>
        </p:txBody>
      </p:sp>
      <p:sp>
        <p:nvSpPr>
          <p:cNvPr id="3" name="Rectangle 2"/>
          <p:cNvSpPr/>
          <p:nvPr/>
        </p:nvSpPr>
        <p:spPr>
          <a:xfrm>
            <a:off x="2291137" y="1482714"/>
            <a:ext cx="4726113" cy="2178121"/>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smtClean="0">
                <a:ln w="0"/>
                <a:solidFill>
                  <a:schemeClr val="tx1"/>
                </a:solidFill>
                <a:effectLst>
                  <a:outerShdw blurRad="38100" dist="19050" dir="2700000" algn="tl" rotWithShape="0">
                    <a:schemeClr val="dk1">
                      <a:alpha val="40000"/>
                    </a:schemeClr>
                  </a:outerShdw>
                </a:effectLst>
                <a:latin typeface="Algerian" panose="04020705040A02060702" pitchFamily="82" charset="0"/>
              </a:rPr>
              <a:t>MODULES</a:t>
            </a:r>
            <a:endParaRPr lang="en-US" sz="400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umerl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2556</TotalTime>
  <Words>912</Words>
  <Application>Microsoft Office PowerPoint</Application>
  <PresentationFormat>On-screen Show (16:9)</PresentationFormat>
  <Paragraphs>136</Paragraphs>
  <Slides>33</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Wingdings</vt:lpstr>
      <vt:lpstr>Algerian</vt:lpstr>
      <vt:lpstr>Ravie</vt:lpstr>
      <vt:lpstr>Shadows Into Light Two</vt:lpstr>
      <vt:lpstr>Arial</vt:lpstr>
      <vt:lpstr>Chivo</vt:lpstr>
      <vt:lpstr>Chivo Light</vt:lpstr>
      <vt:lpstr>Aumerle template</vt:lpstr>
      <vt:lpstr>Avoid Food Wastage (Dynamic Website to invest your food for others)</vt:lpstr>
      <vt:lpstr>Problem Statement..</vt:lpstr>
      <vt:lpstr>HIGHLIGHTS</vt:lpstr>
      <vt:lpstr>Maps</vt:lpstr>
      <vt:lpstr>PowerPoint Presentation</vt:lpstr>
      <vt:lpstr>-&gt;Abstract&lt;-</vt:lpstr>
      <vt:lpstr>Abstract(cont..)</vt:lpstr>
      <vt:lpstr>What this system is preferred to do?</vt:lpstr>
      <vt:lpstr>PowerPoint Presentation</vt:lpstr>
      <vt:lpstr>Modules of the proposed system;</vt:lpstr>
      <vt:lpstr>PowerPoint Presentation</vt:lpstr>
      <vt:lpstr>PowerPoint Presentation</vt:lpstr>
      <vt:lpstr>PowerPoint Presentation</vt:lpstr>
      <vt:lpstr>Software requirements:-</vt:lpstr>
      <vt:lpstr>Hardware requirements:-</vt:lpstr>
      <vt:lpstr>       </vt:lpstr>
      <vt:lpstr>Designs used in System</vt:lpstr>
      <vt:lpstr>Types of tests:-</vt:lpstr>
      <vt:lpstr>PowerPoint Presentation</vt:lpstr>
      <vt:lpstr>Dataflow Diagram:-  1.User</vt:lpstr>
      <vt:lpstr>Dataflow Diagram:- 2.Agent</vt:lpstr>
      <vt:lpstr>Dataflow Diagram:-3.Admin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Avoid Food Wastage (Dynamic Website to invest your food for others)</dc:title>
  <dc:creator>Prabal Chauhan</dc:creator>
  <cp:lastModifiedBy>Prabal Chauhan</cp:lastModifiedBy>
  <cp:revision>29</cp:revision>
  <dcterms:modified xsi:type="dcterms:W3CDTF">2019-06-05T15:37:42Z</dcterms:modified>
</cp:coreProperties>
</file>