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3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2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42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8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92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6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7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75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7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8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2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7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2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1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9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D155-77CC-4D71-AC41-A35F1D9E533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D36286-E025-4DE2-BCDF-9CAECFC09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2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29C8-029E-51A9-7C67-F11F74124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1479" y="1245563"/>
            <a:ext cx="5479521" cy="2262781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Living Project Using Power Bi</a:t>
            </a:r>
          </a:p>
        </p:txBody>
      </p:sp>
    </p:spTree>
    <p:extLst>
      <p:ext uri="{BB962C8B-B14F-4D97-AF65-F5344CB8AC3E}">
        <p14:creationId xmlns:p14="http://schemas.microsoft.com/office/powerpoint/2010/main" val="1817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D447-FB3C-BE5F-B710-24FCC3FA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181" y="1167980"/>
            <a:ext cx="9679257" cy="128089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Files and understanding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AD86-6A07-2777-8907-3D1F8D7B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181" y="2788555"/>
            <a:ext cx="8915400" cy="12808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steps in my analysis involve importing the data set into Power BI and familiarizing ourselves with its attributes, laying the groundwork for deeper exploration and discovery.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2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CEC2-8385-497B-834C-31F16662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48" y="1028555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4286-09E8-47E4-30D5-354AEEB7D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309445"/>
            <a:ext cx="9811279" cy="2565076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1.Handling Missing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Identifying and addressing missing values.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2.Checking for Duplicates and Inconsistencies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Identifying and handling duplicates.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27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D974-4F9A-20A7-9D74-1CF030AF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92" y="1126862"/>
            <a:ext cx="1741482" cy="88761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2216F-82F5-442F-7914-0B0F2574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29" y="2338340"/>
            <a:ext cx="3379378" cy="263728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F21669-DCCE-3F06-005E-D1336C1591A7}"/>
              </a:ext>
            </a:extLst>
          </p:cNvPr>
          <p:cNvSpPr txBox="1">
            <a:spLocks/>
          </p:cNvSpPr>
          <p:nvPr/>
        </p:nvSpPr>
        <p:spPr>
          <a:xfrm>
            <a:off x="4948230" y="2376091"/>
            <a:ext cx="6006642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6AE89F-784A-B9C3-71CC-9AE8F6E56696}"/>
              </a:ext>
            </a:extLst>
          </p:cNvPr>
          <p:cNvSpPr txBox="1">
            <a:spLocks/>
          </p:cNvSpPr>
          <p:nvPr/>
        </p:nvSpPr>
        <p:spPr>
          <a:xfrm>
            <a:off x="5322479" y="2824829"/>
            <a:ext cx="5632393" cy="1208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chart clearly indicates that United kingdom ,United states and Germany are the top 3 countries with highest cost of living.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5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C84F-67A9-44A2-5897-7DA6703F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94" y="1028557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E2CF4-BDCF-B2DD-7F51-1A5FEE86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47" y="2382716"/>
            <a:ext cx="3139484" cy="250873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F87480-2A8E-2A64-FD9C-A18D3031D450}"/>
              </a:ext>
            </a:extLst>
          </p:cNvPr>
          <p:cNvSpPr txBox="1">
            <a:spLocks/>
          </p:cNvSpPr>
          <p:nvPr/>
        </p:nvSpPr>
        <p:spPr>
          <a:xfrm>
            <a:off x="4802072" y="2657201"/>
            <a:ext cx="62097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chart clearly indicates Libya, Namibia and Liberia are the bottom 3 countries with lowest cost of living.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8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C84F-67A9-44A2-5897-7DA6703F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435" y="2639746"/>
            <a:ext cx="6347781" cy="16508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donut chart clearly indicates that transportation expenses outweigh all other categories, making it the most significant cost factor.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75892-B25B-70EC-1797-A595476C9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0" y="2603550"/>
            <a:ext cx="4531486" cy="2495898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E0380C-BCB1-9A12-0659-D1AB5401C7BC}"/>
              </a:ext>
            </a:extLst>
          </p:cNvPr>
          <p:cNvSpPr txBox="1">
            <a:spLocks/>
          </p:cNvSpPr>
          <p:nvPr/>
        </p:nvSpPr>
        <p:spPr>
          <a:xfrm>
            <a:off x="1304592" y="109165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8571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144</TotalTime>
  <Words>142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Wisp</vt:lpstr>
      <vt:lpstr>Cost Of Living Project Using Power Bi</vt:lpstr>
      <vt:lpstr>Importing Files and understanding data set</vt:lpstr>
      <vt:lpstr>Data Cleaning</vt:lpstr>
      <vt:lpstr>Insight:</vt:lpstr>
      <vt:lpstr>Insight:</vt:lpstr>
      <vt:lpstr>The donut chart clearly indicates that transportation expenses outweigh all other categories, making it the most significant cost factor.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Living Project Using Power Bi</dc:title>
  <dc:creator>Prabal Kuinkel</dc:creator>
  <cp:lastModifiedBy>Prabal Kuinkel</cp:lastModifiedBy>
  <cp:revision>5</cp:revision>
  <dcterms:created xsi:type="dcterms:W3CDTF">2024-01-31T12:05:32Z</dcterms:created>
  <dcterms:modified xsi:type="dcterms:W3CDTF">2024-01-31T14:48:04Z</dcterms:modified>
</cp:coreProperties>
</file>