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0E4A-6500-479D-AD38-7741C51B6B4A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4728158-A066-4355-9F74-BE46BEB99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62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0E4A-6500-479D-AD38-7741C51B6B4A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728158-A066-4355-9F74-BE46BEB99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93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0E4A-6500-479D-AD38-7741C51B6B4A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728158-A066-4355-9F74-BE46BEB99C6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427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0E4A-6500-479D-AD38-7741C51B6B4A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728158-A066-4355-9F74-BE46BEB99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086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0E4A-6500-479D-AD38-7741C51B6B4A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728158-A066-4355-9F74-BE46BEB99C6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7678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0E4A-6500-479D-AD38-7741C51B6B4A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728158-A066-4355-9F74-BE46BEB99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733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0E4A-6500-479D-AD38-7741C51B6B4A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158-A066-4355-9F74-BE46BEB99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871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0E4A-6500-479D-AD38-7741C51B6B4A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158-A066-4355-9F74-BE46BEB99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20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0E4A-6500-479D-AD38-7741C51B6B4A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158-A066-4355-9F74-BE46BEB99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37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0E4A-6500-479D-AD38-7741C51B6B4A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728158-A066-4355-9F74-BE46BEB99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90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0E4A-6500-479D-AD38-7741C51B6B4A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728158-A066-4355-9F74-BE46BEB99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96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0E4A-6500-479D-AD38-7741C51B6B4A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728158-A066-4355-9F74-BE46BEB99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7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0E4A-6500-479D-AD38-7741C51B6B4A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158-A066-4355-9F74-BE46BEB99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89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0E4A-6500-479D-AD38-7741C51B6B4A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158-A066-4355-9F74-BE46BEB99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04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0E4A-6500-479D-AD38-7741C51B6B4A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158-A066-4355-9F74-BE46BEB99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37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0E4A-6500-479D-AD38-7741C51B6B4A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728158-A066-4355-9F74-BE46BEB99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89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10E4A-6500-479D-AD38-7741C51B6B4A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4728158-A066-4355-9F74-BE46BEB99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52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57DA-8EB8-3C5F-CF31-D2CDA87BE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746" y="1166219"/>
            <a:ext cx="8915399" cy="2262781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Analysis Using SQL</a:t>
            </a:r>
          </a:p>
        </p:txBody>
      </p:sp>
    </p:spTree>
    <p:extLst>
      <p:ext uri="{BB962C8B-B14F-4D97-AF65-F5344CB8AC3E}">
        <p14:creationId xmlns:p14="http://schemas.microsoft.com/office/powerpoint/2010/main" val="248161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99BB-252F-ABBA-0D87-3CB1BDC3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525" y="564844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0A2BF-C873-ACAE-03C8-5349B765D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812" y="2099733"/>
            <a:ext cx="8915400" cy="3777622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Created sales database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Importing data/tables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Review the schema diagram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Review the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05761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9314-6BC4-D523-712D-5B57DCD3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992" y="518721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4F5204-0C9D-B12B-9B89-5ABF156F6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29" y="2048932"/>
            <a:ext cx="8134341" cy="4106333"/>
          </a:xfrm>
        </p:spPr>
      </p:pic>
    </p:spTree>
    <p:extLst>
      <p:ext uri="{BB962C8B-B14F-4D97-AF65-F5344CB8AC3E}">
        <p14:creationId xmlns:p14="http://schemas.microsoft.com/office/powerpoint/2010/main" val="140686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5C73-D8FF-088A-05C5-CE79439D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725" y="611133"/>
            <a:ext cx="8911687" cy="6712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E919-19CE-9F56-E8E9-C4738DFA7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725" y="1507066"/>
            <a:ext cx="8915400" cy="410633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How many total orders were there in each month and how many of them were returned?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E9800-8FF4-3E37-5BDE-3010872D7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15" y="2345266"/>
            <a:ext cx="4323019" cy="300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2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1B642-A2D5-74F9-E719-8CD3F54CE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478" y="956733"/>
            <a:ext cx="10254721" cy="4301066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customer, print how many total units were ordered, how many units were ordered from their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primary_pincode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how many were ordered not from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primary_pincode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Also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calulate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percentage of total units which were ordered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primary_pincode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57C04-B586-5FC2-960D-F2DA7373A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066" y="2513327"/>
            <a:ext cx="6068272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8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A723-9992-9DA7-CDE2-95824E4BC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592" y="1267577"/>
            <a:ext cx="8911687" cy="128089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3.Find which product category has made the most profit in both absolute amount and percentage Absolute profit.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03FD44-47C4-4EFE-C535-45013425B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889" y="2795477"/>
            <a:ext cx="4286848" cy="1590897"/>
          </a:xfrm>
        </p:spPr>
      </p:pic>
    </p:spTree>
    <p:extLst>
      <p:ext uri="{BB962C8B-B14F-4D97-AF65-F5344CB8AC3E}">
        <p14:creationId xmlns:p14="http://schemas.microsoft.com/office/powerpoint/2010/main" val="131386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DDB0-C87A-2B4E-00E0-1FACD380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333" y="886577"/>
            <a:ext cx="9658879" cy="128089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4.Generally the more numbers of units you buy, the more discount seller will give you. For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'Dell AX420' is there a relationship between number of units ordered and average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from selling price?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2B76FC-9738-5186-65D7-0A919268C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486" y="2593251"/>
            <a:ext cx="3579513" cy="2986282"/>
          </a:xfrm>
        </p:spPr>
      </p:pic>
    </p:spTree>
    <p:extLst>
      <p:ext uri="{BB962C8B-B14F-4D97-AF65-F5344CB8AC3E}">
        <p14:creationId xmlns:p14="http://schemas.microsoft.com/office/powerpoint/2010/main" val="29728023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</TotalTime>
  <Words>164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Wisp</vt:lpstr>
      <vt:lpstr>Sales Analysis Using SQL</vt:lpstr>
      <vt:lpstr>Steps taken</vt:lpstr>
      <vt:lpstr>Schema Diagram</vt:lpstr>
      <vt:lpstr>Problem statement </vt:lpstr>
      <vt:lpstr>PowerPoint Presentation</vt:lpstr>
      <vt:lpstr>3.Find which product category has made the most profit in both absolute amount and percentage Absolute profit.</vt:lpstr>
      <vt:lpstr>4.Generally the more numbers of units you buy, the more discount seller will give you. For 'Dell AX420' is there a relationship between number of units ordered and average discount from selling price?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 Using SQL</dc:title>
  <dc:creator>Prabal Kuinkel</dc:creator>
  <cp:lastModifiedBy>Prabal Kuinkel</cp:lastModifiedBy>
  <cp:revision>2</cp:revision>
  <dcterms:created xsi:type="dcterms:W3CDTF">2024-01-06T13:36:41Z</dcterms:created>
  <dcterms:modified xsi:type="dcterms:W3CDTF">2024-01-06T14:57:58Z</dcterms:modified>
</cp:coreProperties>
</file>