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2881-2193-48C0-8E20-82B5655AE14B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A58E7-F094-428C-B363-CA9E8FCE5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CABF-899C-4DCB-A24E-422380F7EA60}" type="datetime1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9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C2A-9943-424B-874F-30257AE294E7}" type="datetime1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9100-B415-49AC-A5FF-853269F90C89}" type="datetime1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4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E942-8E63-4238-B7A2-87D1D75DDB89}" type="datetime1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003-B38E-4DF8-973D-E7B1BE5581A2}" type="datetime1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81D-545B-4911-BAB4-71C13904535B}" type="datetime1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BB84-59AE-4F2D-A9B0-C8729A16F936}" type="datetime1">
              <a:rPr lang="en-CA" smtClean="0"/>
              <a:t>2017-11-17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8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2FFD-3A30-4556-887E-DE289A1D38F2}" type="datetime1">
              <a:rPr lang="en-CA" smtClean="0"/>
              <a:t>2017-11-17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C796-A584-4EDA-95DD-FF0C54A746AD}" type="datetime1">
              <a:rPr lang="en-CA" smtClean="0"/>
              <a:t>2017-11-17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F542-CB13-4193-AF2B-D2A0DDDFDF1A}" type="datetime1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5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2373-C951-4BF7-8E68-87513DF63356}" type="datetime1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27AF-D10C-494E-9038-109AEEF11637}" type="datetime1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4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Recursive Convergence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39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Recursive Convergence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Recursive Convergence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836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Recursive Convergence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Recursive Convergence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Recursive Convergence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9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Recursive Convergence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1034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Prabal</dc:creator>
  <cp:lastModifiedBy>Gupta, Prabal</cp:lastModifiedBy>
  <cp:revision>151</cp:revision>
  <dcterms:created xsi:type="dcterms:W3CDTF">2017-10-28T19:57:33Z</dcterms:created>
  <dcterms:modified xsi:type="dcterms:W3CDTF">2017-11-17T20:11:27Z</dcterms:modified>
</cp:coreProperties>
</file>