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349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7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9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6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53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84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0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86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18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51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48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6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40C9-D258-4461-8BB0-030B64AB1471}" type="datetimeFigureOut">
              <a:rPr lang="en-CA" smtClean="0"/>
              <a:t>2019-04-28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B430-2687-4FB4-8217-C44356C15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droid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ving-snapchat-st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oto g3 screen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39"/>
          <a:stretch/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7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aving-snapchat-storie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moto g3 screen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5" t="92500" r="244"/>
          <a:stretch/>
        </p:blipFill>
        <p:spPr bwMode="auto">
          <a:xfrm>
            <a:off x="0" y="11277600"/>
            <a:ext cx="6858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indowlightstatusba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" t="57629" r="47951" b="37977"/>
          <a:stretch/>
        </p:blipFill>
        <p:spPr bwMode="auto">
          <a:xfrm>
            <a:off x="0" y="0"/>
            <a:ext cx="6858000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9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to g3 screen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5" r="244"/>
          <a:stretch/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5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Prabal</dc:creator>
  <cp:lastModifiedBy>Gupta, Prabal</cp:lastModifiedBy>
  <cp:revision>5</cp:revision>
  <dcterms:created xsi:type="dcterms:W3CDTF">2019-04-28T15:41:12Z</dcterms:created>
  <dcterms:modified xsi:type="dcterms:W3CDTF">2019-04-28T17:47:35Z</dcterms:modified>
</cp:coreProperties>
</file>