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93"/>
  </p:normalViewPr>
  <p:slideViewPr>
    <p:cSldViewPr snapToGrid="0" snapToObjects="1">
      <p:cViewPr varScale="1">
        <p:scale>
          <a:sx n="113" d="100"/>
          <a:sy n="113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4D51-27DB-7F42-B087-A727EB6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3CD3E-6C69-8D4E-9700-26C14EE3B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0663-01C8-3740-B2E0-AE578556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E55BF-3E21-F946-B008-AA601D4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4CE6-D6B4-F84D-BDB6-B2CE0CA5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1A04-6171-CC45-B3A0-B895913B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E19C2-AE4F-C044-BE9E-D07102A27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F7AE9-5923-D143-A11E-90E1C2E9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5C08-09DE-D847-AABB-52421C4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32D1-BC0D-544B-9364-BE702BDC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5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E7D07-8E7A-7E49-B16F-3565423B7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38672-A6F0-6840-9CC8-0BF3DFD1D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2F8C-2F55-C748-82DA-7FA08F2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936DE-3AF6-A347-82FD-6AF13AA6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7954-1D57-9642-9D1E-55C9D7EB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3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6D1F-CE3F-5143-87D8-3CC20E5F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3B43-F581-734A-97E7-0CDCADA0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B9B5-39C5-F14F-BCE5-CABC810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791F-2EAE-4D4F-9FED-1A7051FA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201B-842B-CF4D-B52C-FEBE0922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AD2C-B62E-DF4D-97FE-758DCBA9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4831-6215-CE40-B386-4DE5257E1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3391-33DB-644E-974D-DCFB21C2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2759-28F0-8044-A42E-DA092A46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242F-E6FE-B248-8E45-2BB88ECF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6F48-2F46-F941-A18F-FB2E108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A8BB-7829-164D-9502-7AB8660B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BEF14-4AFB-744E-8357-4F1052A0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EF67A-33F5-D249-8444-8C03DBA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7A229-E657-5A49-8AF4-7630862C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3C618-2205-0241-9507-BE47889F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75E4-6A25-894B-8008-6DB57921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6CD62-20A8-4744-BB6B-6625CF111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52B7-1139-4C42-A5E8-BE52B3B1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B9436-6F17-A144-A1FE-BA01155A8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49B32-8672-5C4F-88F5-6970C94BD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65B29-9AF4-8A4C-AA1B-7D351283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64EE4-B4AA-5A44-9C8B-9BF20EEE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894D7-79CE-1048-81D0-4E1D7CBF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CF42-59CB-0948-AE9E-66B6064C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F17C1-1FCE-B443-A9A6-7083E9B3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20E3C-2681-204F-90E8-29F3C62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93EE4-F740-FD43-9D04-6ADBA0DE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47D97-D877-4D4D-BEDD-E90DFA0C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0D393-0ED2-9F40-A2DB-E1F51968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F6B9-B304-4F41-94EC-DBAAF41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8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0C49-6146-0449-8B96-5D224068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D27A-0054-734A-ACFF-7A4F04035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C3057-778B-734D-B2CF-F62D22B4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C44F4-9BF3-3041-859B-4C62849B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9B057-EF0D-C740-A652-3C5968C7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1E948-4713-C644-9B6D-D43716AA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3486-3C56-8E4A-9DF0-CA8BD8B1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80EC9-CEED-9A4D-B964-2E0B78D13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97CD8-1E02-3C44-A4F4-33B70DE82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2A32D-092B-834E-824E-B21587F0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A0EE-86BE-B749-8FEC-1E217BF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99D19-A474-1F45-920B-1F782AC5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871E5-FD23-BD40-8DCE-7CBE3494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66A1B-C976-584C-8477-2B502228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3802E-6C4B-CB4B-83DD-E8B7BDDFC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6A03-B975-E647-97CD-715BCE3BF0B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D2F5-1092-1047-BB7C-232E163E8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0FBF-3FA9-D842-B0D2-AF59B49AD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9304-1CC9-AF41-A27F-A00D0D2C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0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olorful&#10;&#10;Description automatically generated">
            <a:extLst>
              <a:ext uri="{FF2B5EF4-FFF2-40B4-BE49-F238E27FC236}">
                <a16:creationId xmlns:a16="http://schemas.microsoft.com/office/drawing/2014/main" id="{6BF78A34-C2C9-4C4F-B2A1-060A3B0E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4686" y="864705"/>
            <a:ext cx="4709114" cy="48453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13E759-F31A-E649-936C-A2592F8AD8DF}"/>
              </a:ext>
            </a:extLst>
          </p:cNvPr>
          <p:cNvSpPr/>
          <p:nvPr/>
        </p:nvSpPr>
        <p:spPr>
          <a:xfrm>
            <a:off x="3556000" y="1363011"/>
            <a:ext cx="801511" cy="801511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C3EA71-0587-3F4D-AB97-67E77C60D4C8}"/>
              </a:ext>
            </a:extLst>
          </p:cNvPr>
          <p:cNvSpPr/>
          <p:nvPr/>
        </p:nvSpPr>
        <p:spPr>
          <a:xfrm>
            <a:off x="5080000" y="3778831"/>
            <a:ext cx="801511" cy="801511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Prabal Gupta</dc:creator>
  <cp:lastModifiedBy>Prabal Gupta</cp:lastModifiedBy>
  <cp:revision>5</cp:revision>
  <dcterms:created xsi:type="dcterms:W3CDTF">2019-04-29T01:54:46Z</dcterms:created>
  <dcterms:modified xsi:type="dcterms:W3CDTF">2019-04-29T03:39:36Z</dcterms:modified>
</cp:coreProperties>
</file>