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46AA-6444-41D4-ADB4-FD3977883641}" type="datetimeFigureOut">
              <a:rPr lang="en-US" smtClean="0"/>
              <a:pPr/>
              <a:t>4/20/2019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71604" y="142852"/>
            <a:ext cx="37862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3000364" y="714356"/>
            <a:ext cx="71438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1023265">
            <a:off x="2706150" y="1561470"/>
            <a:ext cx="64294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 rot="1738030">
            <a:off x="2635331" y="3066425"/>
            <a:ext cx="1231611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500430" y="3286124"/>
            <a:ext cx="28575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00430" y="4000504"/>
            <a:ext cx="500066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 rot="164947">
            <a:off x="3149383" y="2029611"/>
            <a:ext cx="1231611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/>
          <p:cNvSpPr/>
          <p:nvPr/>
        </p:nvSpPr>
        <p:spPr>
          <a:xfrm rot="5191484">
            <a:off x="3651835" y="1075614"/>
            <a:ext cx="285752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571604" y="46434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Prediction: Squatting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571604" y="142852"/>
            <a:ext cx="37862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571604" y="46434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Prediction: </a:t>
            </a:r>
            <a:r>
              <a:rPr lang="en-CA" dirty="0" smtClean="0"/>
              <a:t>Unknown</a:t>
            </a:r>
            <a:endParaRPr lang="en-CA" dirty="0"/>
          </a:p>
        </p:txBody>
      </p:sp>
      <p:sp>
        <p:nvSpPr>
          <p:cNvPr id="13" name="&quot;No&quot; Symbol 12"/>
          <p:cNvSpPr/>
          <p:nvPr/>
        </p:nvSpPr>
        <p:spPr>
          <a:xfrm>
            <a:off x="2357422" y="1357298"/>
            <a:ext cx="2214578" cy="228601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</cp:lastModifiedBy>
  <cp:revision>4</cp:revision>
  <dcterms:created xsi:type="dcterms:W3CDTF">2019-04-20T22:53:49Z</dcterms:created>
  <dcterms:modified xsi:type="dcterms:W3CDTF">2019-04-21T00:13:25Z</dcterms:modified>
</cp:coreProperties>
</file>