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CFF"/>
    <a:srgbClr val="A6DC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4/29/19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4/29/19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4/29/19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4/29/19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4/29/19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6AA-6444-41D4-ADB4-FD3977883641}" type="datetimeFigureOut">
              <a:rPr lang="en-US" smtClean="0"/>
              <a:pPr/>
              <a:t>4/29/19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746AA-6444-41D4-ADB4-FD3977883641}" type="datetimeFigureOut">
              <a:rPr lang="en-US" smtClean="0"/>
              <a:pPr/>
              <a:t>4/29/19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1943B-3C0C-4816-B8D2-FF7055D9F635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71604" y="142852"/>
            <a:ext cx="3786214" cy="514353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3000364" y="714356"/>
            <a:ext cx="714380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 rot="1023265">
            <a:off x="2706150" y="1561470"/>
            <a:ext cx="642942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 rot="1738030">
            <a:off x="2635331" y="3066425"/>
            <a:ext cx="1231611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500430" y="3286124"/>
            <a:ext cx="28575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500430" y="4000504"/>
            <a:ext cx="500066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 rot="164947">
            <a:off x="3149383" y="2029611"/>
            <a:ext cx="1231611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Isosceles Triangle 9"/>
          <p:cNvSpPr/>
          <p:nvPr/>
        </p:nvSpPr>
        <p:spPr>
          <a:xfrm rot="5191484">
            <a:off x="3651835" y="1075614"/>
            <a:ext cx="285752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1571604" y="464344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Prediction: Squatting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ECB436-0F24-074B-A411-D4B021AF7FF6}"/>
              </a:ext>
            </a:extLst>
          </p:cNvPr>
          <p:cNvGrpSpPr/>
          <p:nvPr/>
        </p:nvGrpSpPr>
        <p:grpSpPr>
          <a:xfrm>
            <a:off x="284552" y="583783"/>
            <a:ext cx="3786214" cy="5143536"/>
            <a:chOff x="284552" y="583783"/>
            <a:chExt cx="3786214" cy="514353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107784-A691-8A40-A4B1-A9AEF745FE60}"/>
                </a:ext>
              </a:extLst>
            </p:cNvPr>
            <p:cNvSpPr/>
            <p:nvPr/>
          </p:nvSpPr>
          <p:spPr>
            <a:xfrm>
              <a:off x="284552" y="583783"/>
              <a:ext cx="3786214" cy="5143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9C3340C-5D0E-1740-BB22-549A56B3B2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63336" y="834263"/>
              <a:ext cx="828646" cy="4654800"/>
              <a:chOff x="2058735" y="834264"/>
              <a:chExt cx="633542" cy="3558831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6BC79FE8-EE82-974F-BCFA-B524724AFDB9}"/>
                  </a:ext>
                </a:extLst>
              </p:cNvPr>
              <p:cNvSpPr/>
              <p:nvPr/>
            </p:nvSpPr>
            <p:spPr>
              <a:xfrm>
                <a:off x="2276765" y="3141955"/>
                <a:ext cx="268357" cy="123126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252FE273-DB34-0448-B326-6C87671BB4F4}"/>
                  </a:ext>
                </a:extLst>
              </p:cNvPr>
              <p:cNvSpPr/>
              <p:nvPr/>
            </p:nvSpPr>
            <p:spPr>
              <a:xfrm>
                <a:off x="2182346" y="3161832"/>
                <a:ext cx="268357" cy="123126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03FFCA-2264-E649-900B-97DB3EBF4E71}"/>
                  </a:ext>
                </a:extLst>
              </p:cNvPr>
              <p:cNvSpPr/>
              <p:nvPr/>
            </p:nvSpPr>
            <p:spPr>
              <a:xfrm>
                <a:off x="2058735" y="834264"/>
                <a:ext cx="633542" cy="63354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E0A78167-353C-3F47-9FB6-2E3AF67823C4}"/>
                  </a:ext>
                </a:extLst>
              </p:cNvPr>
              <p:cNvSpPr/>
              <p:nvPr/>
            </p:nvSpPr>
            <p:spPr>
              <a:xfrm>
                <a:off x="2074072" y="1544364"/>
                <a:ext cx="602868" cy="173934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14AF16CB-C264-E642-9CD9-6369BBD63A03}"/>
                  </a:ext>
                </a:extLst>
              </p:cNvPr>
              <p:cNvSpPr/>
              <p:nvPr/>
            </p:nvSpPr>
            <p:spPr>
              <a:xfrm>
                <a:off x="2277796" y="1700897"/>
                <a:ext cx="195419" cy="94421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55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F751CD-F5EB-9E4C-A58C-2F444E773380}"/>
              </a:ext>
            </a:extLst>
          </p:cNvPr>
          <p:cNvGrpSpPr/>
          <p:nvPr/>
        </p:nvGrpSpPr>
        <p:grpSpPr>
          <a:xfrm>
            <a:off x="284552" y="583783"/>
            <a:ext cx="3786214" cy="5143536"/>
            <a:chOff x="284552" y="583783"/>
            <a:chExt cx="3786214" cy="514353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107784-A691-8A40-A4B1-A9AEF745FE60}"/>
                </a:ext>
              </a:extLst>
            </p:cNvPr>
            <p:cNvSpPr/>
            <p:nvPr/>
          </p:nvSpPr>
          <p:spPr>
            <a:xfrm>
              <a:off x="284552" y="583783"/>
              <a:ext cx="3786214" cy="5143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A984E90-14FB-764F-9A03-CD1C8349D9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63688" y="828151"/>
              <a:ext cx="1572173" cy="4654800"/>
              <a:chOff x="2058735" y="834264"/>
              <a:chExt cx="1202006" cy="3558831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84965935-4821-7644-A1E4-5D86997F487D}"/>
                  </a:ext>
                </a:extLst>
              </p:cNvPr>
              <p:cNvSpPr/>
              <p:nvPr/>
            </p:nvSpPr>
            <p:spPr>
              <a:xfrm>
                <a:off x="2276765" y="3141955"/>
                <a:ext cx="268357" cy="123126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C99B8409-DCCF-9447-B668-2567CBE7DE82}"/>
                  </a:ext>
                </a:extLst>
              </p:cNvPr>
              <p:cNvSpPr/>
              <p:nvPr/>
            </p:nvSpPr>
            <p:spPr>
              <a:xfrm>
                <a:off x="2182346" y="3161832"/>
                <a:ext cx="268357" cy="123126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93340051-11C9-1A4E-A1C8-DC53229DCEC8}"/>
                  </a:ext>
                </a:extLst>
              </p:cNvPr>
              <p:cNvSpPr/>
              <p:nvPr/>
            </p:nvSpPr>
            <p:spPr>
              <a:xfrm>
                <a:off x="2074072" y="1544364"/>
                <a:ext cx="602868" cy="173934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F9B2BE0-9D67-514A-9272-4D781EB79DF6}"/>
                  </a:ext>
                </a:extLst>
              </p:cNvPr>
              <p:cNvSpPr/>
              <p:nvPr/>
            </p:nvSpPr>
            <p:spPr>
              <a:xfrm>
                <a:off x="2058735" y="834264"/>
                <a:ext cx="633542" cy="63354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F05AB463-8EC3-3448-9C7E-C7FE8B50E2D4}"/>
                  </a:ext>
                </a:extLst>
              </p:cNvPr>
              <p:cNvSpPr/>
              <p:nvPr/>
            </p:nvSpPr>
            <p:spPr>
              <a:xfrm rot="16200000">
                <a:off x="2690923" y="1345031"/>
                <a:ext cx="195419" cy="94421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537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0D272E-21D0-394A-95DF-1A44B40FCD50}"/>
              </a:ext>
            </a:extLst>
          </p:cNvPr>
          <p:cNvGrpSpPr/>
          <p:nvPr/>
        </p:nvGrpSpPr>
        <p:grpSpPr>
          <a:xfrm>
            <a:off x="284552" y="583783"/>
            <a:ext cx="3786214" cy="5143536"/>
            <a:chOff x="284552" y="583783"/>
            <a:chExt cx="3786214" cy="514353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107784-A691-8A40-A4B1-A9AEF745FE60}"/>
                </a:ext>
              </a:extLst>
            </p:cNvPr>
            <p:cNvSpPr/>
            <p:nvPr/>
          </p:nvSpPr>
          <p:spPr>
            <a:xfrm>
              <a:off x="284552" y="583783"/>
              <a:ext cx="3786214" cy="5143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021D746-E494-D943-A8A8-3DDBFBE329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63688" y="834263"/>
              <a:ext cx="816535" cy="4654800"/>
              <a:chOff x="3082465" y="834264"/>
              <a:chExt cx="633542" cy="361161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A04978-24A2-8F48-B537-DCCE954FA5AA}"/>
                  </a:ext>
                </a:extLst>
              </p:cNvPr>
              <p:cNvSpPr/>
              <p:nvPr/>
            </p:nvSpPr>
            <p:spPr>
              <a:xfrm>
                <a:off x="3082465" y="834264"/>
                <a:ext cx="633542" cy="63354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D92DD72-FA81-9C47-A36B-4606B45BEAE0}"/>
                  </a:ext>
                </a:extLst>
              </p:cNvPr>
              <p:cNvSpPr/>
              <p:nvPr/>
            </p:nvSpPr>
            <p:spPr>
              <a:xfrm>
                <a:off x="3097802" y="1544364"/>
                <a:ext cx="602868" cy="173934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149945B-9AFC-9C4E-B0F2-8392C45539D7}"/>
                  </a:ext>
                </a:extLst>
              </p:cNvPr>
              <p:cNvGrpSpPr/>
              <p:nvPr/>
            </p:nvGrpSpPr>
            <p:grpSpPr>
              <a:xfrm>
                <a:off x="3318999" y="3094157"/>
                <a:ext cx="295704" cy="1351722"/>
                <a:chOff x="3318999" y="3094157"/>
                <a:chExt cx="295704" cy="1175069"/>
              </a:xfrm>
              <a:solidFill>
                <a:schemeClr val="accent1"/>
              </a:solidFill>
            </p:grpSpPr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4EB430F0-59AF-AE4D-8000-8E6DDD40A6E3}"/>
                    </a:ext>
                  </a:extLst>
                </p:cNvPr>
                <p:cNvSpPr/>
                <p:nvPr/>
              </p:nvSpPr>
              <p:spPr>
                <a:xfrm rot="20178236">
                  <a:off x="3346346" y="3094157"/>
                  <a:ext cx="268357" cy="73438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B8EDD4C5-CD82-1F48-A00E-CAC2BC2FB279}"/>
                    </a:ext>
                  </a:extLst>
                </p:cNvPr>
                <p:cNvSpPr/>
                <p:nvPr/>
              </p:nvSpPr>
              <p:spPr>
                <a:xfrm rot="1755876">
                  <a:off x="3318999" y="3534840"/>
                  <a:ext cx="268357" cy="73438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C305CDD-6D68-C940-86B9-325E960913A6}"/>
                  </a:ext>
                </a:extLst>
              </p:cNvPr>
              <p:cNvSpPr/>
              <p:nvPr/>
            </p:nvSpPr>
            <p:spPr>
              <a:xfrm>
                <a:off x="3301526" y="1700897"/>
                <a:ext cx="195419" cy="94421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9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1763B3-AF43-294F-9BB8-C4E40B261DA8}"/>
              </a:ext>
            </a:extLst>
          </p:cNvPr>
          <p:cNvGrpSpPr/>
          <p:nvPr/>
        </p:nvGrpSpPr>
        <p:grpSpPr>
          <a:xfrm>
            <a:off x="284552" y="583783"/>
            <a:ext cx="3786214" cy="5143536"/>
            <a:chOff x="284552" y="583783"/>
            <a:chExt cx="3786214" cy="514353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107784-A691-8A40-A4B1-A9AEF745FE60}"/>
                </a:ext>
              </a:extLst>
            </p:cNvPr>
            <p:cNvSpPr/>
            <p:nvPr/>
          </p:nvSpPr>
          <p:spPr>
            <a:xfrm>
              <a:off x="284552" y="583783"/>
              <a:ext cx="3786214" cy="5143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C283D2-D5C2-DE46-913E-5293B9C6EC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63688" y="834263"/>
              <a:ext cx="1524318" cy="4654800"/>
              <a:chOff x="4055272" y="834264"/>
              <a:chExt cx="1182704" cy="361161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6B53B7-6A95-6B40-AD6C-8D98AEFE2B83}"/>
                  </a:ext>
                </a:extLst>
              </p:cNvPr>
              <p:cNvSpPr/>
              <p:nvPr/>
            </p:nvSpPr>
            <p:spPr>
              <a:xfrm>
                <a:off x="4055272" y="834264"/>
                <a:ext cx="633542" cy="63354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BE9BFF2A-F712-9244-9254-B372BB3FCF50}"/>
                  </a:ext>
                </a:extLst>
              </p:cNvPr>
              <p:cNvSpPr/>
              <p:nvPr/>
            </p:nvSpPr>
            <p:spPr>
              <a:xfrm>
                <a:off x="4070609" y="1544364"/>
                <a:ext cx="602868" cy="173934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24D6C69-373A-904A-8BB8-F2D8E2DD5866}"/>
                  </a:ext>
                </a:extLst>
              </p:cNvPr>
              <p:cNvGrpSpPr/>
              <p:nvPr/>
            </p:nvGrpSpPr>
            <p:grpSpPr>
              <a:xfrm>
                <a:off x="4291806" y="3094157"/>
                <a:ext cx="295704" cy="1351722"/>
                <a:chOff x="3318999" y="3094157"/>
                <a:chExt cx="295704" cy="1175069"/>
              </a:xfrm>
              <a:solidFill>
                <a:schemeClr val="accent1"/>
              </a:solidFill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C10C7A04-2A82-0345-A1F1-E3B634B87BAC}"/>
                    </a:ext>
                  </a:extLst>
                </p:cNvPr>
                <p:cNvSpPr/>
                <p:nvPr/>
              </p:nvSpPr>
              <p:spPr>
                <a:xfrm rot="20178236">
                  <a:off x="3346346" y="3094157"/>
                  <a:ext cx="268357" cy="73438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CD6B91D7-E8D0-1142-A115-6BB814F7A1C3}"/>
                    </a:ext>
                  </a:extLst>
                </p:cNvPr>
                <p:cNvSpPr/>
                <p:nvPr/>
              </p:nvSpPr>
              <p:spPr>
                <a:xfrm rot="1755876">
                  <a:off x="3318999" y="3534840"/>
                  <a:ext cx="268357" cy="73438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98DC6F03-C885-074C-92BD-91BCA2DC8ABB}"/>
                  </a:ext>
                </a:extLst>
              </p:cNvPr>
              <p:cNvSpPr/>
              <p:nvPr/>
            </p:nvSpPr>
            <p:spPr>
              <a:xfrm rot="16200000">
                <a:off x="4668158" y="1326498"/>
                <a:ext cx="195419" cy="94421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887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80614F-42FC-F649-A8B5-EEBF85053A59}"/>
              </a:ext>
            </a:extLst>
          </p:cNvPr>
          <p:cNvGrpSpPr/>
          <p:nvPr/>
        </p:nvGrpSpPr>
        <p:grpSpPr>
          <a:xfrm>
            <a:off x="284552" y="583783"/>
            <a:ext cx="3786214" cy="5143536"/>
            <a:chOff x="284552" y="583783"/>
            <a:chExt cx="3786214" cy="514353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107784-A691-8A40-A4B1-A9AEF745FE60}"/>
                </a:ext>
              </a:extLst>
            </p:cNvPr>
            <p:cNvSpPr/>
            <p:nvPr/>
          </p:nvSpPr>
          <p:spPr>
            <a:xfrm>
              <a:off x="284552" y="583783"/>
              <a:ext cx="3786214" cy="5143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F00998-0BA5-F345-8060-9D09CD16ED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90522" y="836712"/>
              <a:ext cx="1769310" cy="4575383"/>
              <a:chOff x="7816857" y="894813"/>
              <a:chExt cx="1348950" cy="3488344"/>
            </a:xfrm>
            <a:solidFill>
              <a:srgbClr val="4F81BD">
                <a:alpha val="32941"/>
              </a:srgbClr>
            </a:solidFill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42F37007-9686-C243-8BAE-CED8AD9901B3}"/>
                  </a:ext>
                </a:extLst>
              </p:cNvPr>
              <p:cNvSpPr/>
              <p:nvPr/>
            </p:nvSpPr>
            <p:spPr>
              <a:xfrm>
                <a:off x="8055344" y="1590261"/>
                <a:ext cx="871976" cy="17393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530D538-9AEA-2C4E-93F4-AE6DA2D70327}"/>
                  </a:ext>
                </a:extLst>
              </p:cNvPr>
              <p:cNvSpPr/>
              <p:nvPr/>
            </p:nvSpPr>
            <p:spPr>
              <a:xfrm>
                <a:off x="8174561" y="894813"/>
                <a:ext cx="633542" cy="6335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55430CF-A672-CB48-9DD5-3482B4DF0D09}"/>
                  </a:ext>
                </a:extLst>
              </p:cNvPr>
              <p:cNvSpPr/>
              <p:nvPr/>
            </p:nvSpPr>
            <p:spPr>
              <a:xfrm>
                <a:off x="8055344" y="3031435"/>
                <a:ext cx="268357" cy="135172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D2749C59-D722-4E45-AC42-0D0AFBE71824}"/>
                  </a:ext>
                </a:extLst>
              </p:cNvPr>
              <p:cNvSpPr/>
              <p:nvPr/>
            </p:nvSpPr>
            <p:spPr>
              <a:xfrm>
                <a:off x="8658963" y="3031435"/>
                <a:ext cx="268357" cy="135172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E2E9FA7-3FAF-A642-B2ED-3AC99E3EC88D}"/>
                  </a:ext>
                </a:extLst>
              </p:cNvPr>
              <p:cNvSpPr/>
              <p:nvPr/>
            </p:nvSpPr>
            <p:spPr>
              <a:xfrm>
                <a:off x="8970388" y="1659834"/>
                <a:ext cx="195419" cy="94421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31D9CFCA-7EA1-004A-B817-7A8AFEE0884C}"/>
                  </a:ext>
                </a:extLst>
              </p:cNvPr>
              <p:cNvSpPr/>
              <p:nvPr/>
            </p:nvSpPr>
            <p:spPr>
              <a:xfrm>
                <a:off x="7816857" y="1659834"/>
                <a:ext cx="195419" cy="94421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&quot;No&quot; Symbol 10">
              <a:extLst>
                <a:ext uri="{FF2B5EF4-FFF2-40B4-BE49-F238E27FC236}">
                  <a16:creationId xmlns:a16="http://schemas.microsoft.com/office/drawing/2014/main" id="{62BED268-9111-6941-8354-1997CD4A6502}"/>
                </a:ext>
              </a:extLst>
            </p:cNvPr>
            <p:cNvSpPr/>
            <p:nvPr/>
          </p:nvSpPr>
          <p:spPr>
            <a:xfrm>
              <a:off x="1002488" y="1746550"/>
              <a:ext cx="2345376" cy="2286016"/>
            </a:xfrm>
            <a:prstGeom prst="noSmoking">
              <a:avLst>
                <a:gd name="adj" fmla="val 127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73C642-E361-A641-89D4-8C874CFD81DA}"/>
              </a:ext>
            </a:extLst>
          </p:cNvPr>
          <p:cNvSpPr txBox="1"/>
          <p:nvPr/>
        </p:nvSpPr>
        <p:spPr>
          <a:xfrm>
            <a:off x="6190593" y="3247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571604" y="142852"/>
            <a:ext cx="3786214" cy="514353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1571604" y="464344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Prediction: Unknown</a:t>
            </a:r>
          </a:p>
        </p:txBody>
      </p:sp>
      <p:sp>
        <p:nvSpPr>
          <p:cNvPr id="13" name="&quot;No&quot; Symbol 12"/>
          <p:cNvSpPr/>
          <p:nvPr/>
        </p:nvSpPr>
        <p:spPr>
          <a:xfrm>
            <a:off x="2357422" y="1357298"/>
            <a:ext cx="2214578" cy="228601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</Words>
  <Application>Microsoft Macintosh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</dc:creator>
  <cp:lastModifiedBy>Prabal Gupta</cp:lastModifiedBy>
  <cp:revision>9</cp:revision>
  <dcterms:created xsi:type="dcterms:W3CDTF">2019-04-20T22:53:49Z</dcterms:created>
  <dcterms:modified xsi:type="dcterms:W3CDTF">2019-04-29T18:14:32Z</dcterms:modified>
</cp:coreProperties>
</file>