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EB Garamon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65ce88e6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65ce88e6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65ce88e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65ce88e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65ce88e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65ce88e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b65ce88e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b65ce88e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65ce88e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65ce88e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65ce88e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b65ce88e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65ce88e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65ce88e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65ce88e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65ce88e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65ce88e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65ce88e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65ce88e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65ce88e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65ce88e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65ce88e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hmedlahlou/accidents-in-france-from-2005-to-201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240875" y="972275"/>
            <a:ext cx="8726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2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Predicting  Car Accident  Severity </a:t>
            </a:r>
            <a:endParaRPr b="1" sz="3302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28400" y="2215850"/>
            <a:ext cx="5671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D966"/>
                </a:solidFill>
                <a:latin typeface="EB Garamond"/>
                <a:ea typeface="EB Garamond"/>
                <a:cs typeface="EB Garamond"/>
                <a:sym typeface="EB Garamond"/>
              </a:rPr>
              <a:t>D a t a   S c i e n c e   C a p s t o n e  P r o j e c t</a:t>
            </a:r>
            <a:endParaRPr sz="2500">
              <a:solidFill>
                <a:srgbClr val="FFD9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879750" y="3218525"/>
            <a:ext cx="3203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Verdana"/>
                <a:ea typeface="Verdana"/>
                <a:cs typeface="Verdana"/>
                <a:sym typeface="Verdana"/>
              </a:rPr>
              <a:t>Prabal Ganguly 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216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This Table Reports the evaluation of each model:</a:t>
            </a:r>
            <a:r>
              <a:rPr lang="en-GB">
                <a:solidFill>
                  <a:srgbClr val="F6B26B"/>
                </a:solidFill>
              </a:rPr>
              <a:t>-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840213"/>
            <a:ext cx="8222100" cy="23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954775" y="4375800"/>
            <a:ext cx="6172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</a:t>
            </a:r>
            <a:r>
              <a:rPr lang="en-GB" sz="2200"/>
              <a:t>s evident from the results Random Forest  is the best model.</a:t>
            </a:r>
            <a:endParaRPr sz="22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50" y="1097800"/>
            <a:ext cx="5637324" cy="404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533500" y="69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useful model to predict severity of car accidents and also pointed out the time to avoid it and for the authorities to expect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was able to achieve 68%accuracy however I think the model would perform better if the condition of the cars and festivals  would have been taken into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Moreover the target here was kept binary labelling severity within a range would have allowed application of Regression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510100" y="446150"/>
            <a:ext cx="6183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 n t r o d u c t i o 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740175"/>
            <a:ext cx="82221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car accidents and its severity would help to bring down the death toll:-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Globally, road car crashes are a leading cause of death among young people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Analysing various factors like weather conditions, locality, type of road and lighting might help in the prediction.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Accurate predictions proactive steps can be taken to recover from the situation.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lives may be saved if accurate prediction allows emergency services to be implemented quickly and efficiently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002950" y="738725"/>
            <a:ext cx="5691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Management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raw data was collected from 5 different data sets and then data cleaning was performed on then :-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characteristics,places,user, vehicle, holiday data has been collected  from </a:t>
            </a:r>
            <a:r>
              <a:rPr lang="en-GB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https://www.kaggle.com/ahmedlahlou/accidents-in-france-from-2005-to-2016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Duplicate, highly similar or highly correlated features were dropped.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analysis of the data for the selection of the most relevant features for this specfic problem, reduced the number of features of  of the dataset from 54 to 28.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Methodology/Exploratory Data Analysis </a:t>
            </a:r>
            <a:endParaRPr sz="31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the distribution of the target's values was visualized. The plot confirmed that it is a balanced labeled dataset as the samples are divided 56-54 with more cases of lower severity.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 seasonality analysis was performed, visualizing the global trend of daily accidents as well as the amount of accidents grouped by years, month of the year, and day of the week.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62375" y="245925"/>
            <a:ext cx="7820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Plot of Total Accidents Per Year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25" y="1410500"/>
            <a:ext cx="9209026" cy="3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The number of accidents decreased over the year 2005 -2013 after which the trend became stable</a:t>
            </a:r>
            <a:endParaRPr sz="28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355762"/>
            <a:ext cx="9144000" cy="41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169400"/>
            <a:ext cx="8222100" cy="9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Accidents increase from March to June and then again in September, decreasing at the end of the year</a:t>
            </a:r>
            <a:endParaRPr sz="25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372298"/>
            <a:ext cx="9144000" cy="380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10500" y="-277200"/>
            <a:ext cx="8222100" cy="10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Weekly data shows most accidents on Friday and on a week day most accidents are at 8AM and 5-6PM</a:t>
            </a:r>
            <a:endParaRPr sz="22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175" y="752099"/>
            <a:ext cx="9144001" cy="1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48950"/>
            <a:ext cx="9144000" cy="2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Models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Forest:10 decision trees, max depth of 12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Regression: c=0.001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K-Nearest neighbour: K=16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Vector Machine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