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8" r:id="rId4"/>
  </p:sldMasterIdLst>
  <p:notesMasterIdLst>
    <p:notesMasterId r:id="rId17"/>
  </p:notesMasterIdLst>
  <p:handoutMasterIdLst>
    <p:handoutMasterId r:id="rId18"/>
  </p:handoutMasterIdLst>
  <p:sldIdLst>
    <p:sldId id="379" r:id="rId5"/>
    <p:sldId id="329" r:id="rId6"/>
    <p:sldId id="347" r:id="rId7"/>
    <p:sldId id="367" r:id="rId8"/>
    <p:sldId id="368" r:id="rId9"/>
    <p:sldId id="373" r:id="rId10"/>
    <p:sldId id="374" r:id="rId11"/>
    <p:sldId id="375" r:id="rId12"/>
    <p:sldId id="376" r:id="rId13"/>
    <p:sldId id="377" r:id="rId14"/>
    <p:sldId id="372" r:id="rId15"/>
    <p:sldId id="37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966" autoAdjust="0"/>
  </p:normalViewPr>
  <p:slideViewPr>
    <p:cSldViewPr snapToGrid="0">
      <p:cViewPr varScale="1">
        <p:scale>
          <a:sx n="80" d="100"/>
          <a:sy n="80" d="100"/>
        </p:scale>
        <p:origin x="1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DED240-34DE-440F-BF96-AE70033F2DF9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CC677A3-45DE-49B8-976A-3035A1BDD36E}">
      <dgm:prSet/>
      <dgm:spPr/>
      <dgm:t>
        <a:bodyPr/>
        <a:lstStyle/>
        <a:p>
          <a:r>
            <a:rPr lang="en-US" b="1"/>
            <a:t>Reinforcement Learning (RL)</a:t>
          </a:r>
          <a:r>
            <a:rPr lang="en-US"/>
            <a:t>: A machine learning paradigm where an agent learns by interacting with an environment.</a:t>
          </a:r>
        </a:p>
      </dgm:t>
    </dgm:pt>
    <dgm:pt modelId="{2E6D8977-C96E-4994-A1C4-762F15279784}" type="parTrans" cxnId="{7C147D96-7E92-4308-A4AA-A80DFE02CC62}">
      <dgm:prSet/>
      <dgm:spPr/>
      <dgm:t>
        <a:bodyPr/>
        <a:lstStyle/>
        <a:p>
          <a:endParaRPr lang="en-US"/>
        </a:p>
      </dgm:t>
    </dgm:pt>
    <dgm:pt modelId="{D3F76C41-5E95-447E-9B24-A5A5F2DDD76D}" type="sibTrans" cxnId="{7C147D96-7E92-4308-A4AA-A80DFE02CC62}">
      <dgm:prSet/>
      <dgm:spPr/>
      <dgm:t>
        <a:bodyPr/>
        <a:lstStyle/>
        <a:p>
          <a:endParaRPr lang="en-US"/>
        </a:p>
      </dgm:t>
    </dgm:pt>
    <dgm:pt modelId="{C9E8B423-8653-41A0-8D79-375654302543}">
      <dgm:prSet/>
      <dgm:spPr/>
      <dgm:t>
        <a:bodyPr/>
        <a:lstStyle/>
        <a:p>
          <a:r>
            <a:rPr lang="en-US" b="1"/>
            <a:t>Objective</a:t>
          </a:r>
          <a:r>
            <a:rPr lang="en-US"/>
            <a:t>: Train an autonomous taxi agent to </a:t>
          </a:r>
          <a:r>
            <a:rPr lang="en-US" b="1"/>
            <a:t>pick up and drop off passengers efficiently</a:t>
          </a:r>
          <a:r>
            <a:rPr lang="en-US"/>
            <a:t>.</a:t>
          </a:r>
        </a:p>
      </dgm:t>
    </dgm:pt>
    <dgm:pt modelId="{FE9A6542-79C5-4E90-B29C-82B6E1F9DC59}" type="parTrans" cxnId="{92722CC1-6376-48E3-BD85-6D4528D4F087}">
      <dgm:prSet/>
      <dgm:spPr/>
      <dgm:t>
        <a:bodyPr/>
        <a:lstStyle/>
        <a:p>
          <a:endParaRPr lang="en-US"/>
        </a:p>
      </dgm:t>
    </dgm:pt>
    <dgm:pt modelId="{010729CB-7E51-4204-8768-D1C9D928A75A}" type="sibTrans" cxnId="{92722CC1-6376-48E3-BD85-6D4528D4F087}">
      <dgm:prSet/>
      <dgm:spPr/>
      <dgm:t>
        <a:bodyPr/>
        <a:lstStyle/>
        <a:p>
          <a:endParaRPr lang="en-US"/>
        </a:p>
      </dgm:t>
    </dgm:pt>
    <dgm:pt modelId="{2662CFA4-17C0-4D4D-BC8A-AC6915489E42}">
      <dgm:prSet/>
      <dgm:spPr/>
      <dgm:t>
        <a:bodyPr/>
        <a:lstStyle/>
        <a:p>
          <a:r>
            <a:rPr lang="en-US" b="1"/>
            <a:t>Algorithms Compared</a:t>
          </a:r>
          <a:r>
            <a:rPr lang="en-US"/>
            <a:t>:</a:t>
          </a:r>
        </a:p>
      </dgm:t>
    </dgm:pt>
    <dgm:pt modelId="{2C65A84E-C9C0-4CA7-BE47-8183C6F04314}" type="parTrans" cxnId="{39A6A92B-2B3A-4312-BB0E-5CC1058B99C1}">
      <dgm:prSet/>
      <dgm:spPr/>
      <dgm:t>
        <a:bodyPr/>
        <a:lstStyle/>
        <a:p>
          <a:endParaRPr lang="en-US"/>
        </a:p>
      </dgm:t>
    </dgm:pt>
    <dgm:pt modelId="{F46CB15B-90B9-41B6-AFE8-224B2374F7AA}" type="sibTrans" cxnId="{39A6A92B-2B3A-4312-BB0E-5CC1058B99C1}">
      <dgm:prSet/>
      <dgm:spPr/>
      <dgm:t>
        <a:bodyPr/>
        <a:lstStyle/>
        <a:p>
          <a:endParaRPr lang="en-US"/>
        </a:p>
      </dgm:t>
    </dgm:pt>
    <dgm:pt modelId="{C130B5F2-55FA-486C-9522-6E8908B7C003}">
      <dgm:prSet/>
      <dgm:spPr/>
      <dgm:t>
        <a:bodyPr/>
        <a:lstStyle/>
        <a:p>
          <a:r>
            <a:rPr lang="en-US" b="1"/>
            <a:t>Q-Learning</a:t>
          </a:r>
          <a:r>
            <a:rPr lang="en-US"/>
            <a:t> (Off-policy, model-free)</a:t>
          </a:r>
        </a:p>
      </dgm:t>
    </dgm:pt>
    <dgm:pt modelId="{8945A383-5598-4511-891A-A436E88F3EED}" type="parTrans" cxnId="{7B1837A3-2E5D-45A4-ACEC-9198B2C84FC2}">
      <dgm:prSet/>
      <dgm:spPr/>
      <dgm:t>
        <a:bodyPr/>
        <a:lstStyle/>
        <a:p>
          <a:endParaRPr lang="en-US"/>
        </a:p>
      </dgm:t>
    </dgm:pt>
    <dgm:pt modelId="{9B1DEC58-436B-4090-91E8-9DDD139EA006}" type="sibTrans" cxnId="{7B1837A3-2E5D-45A4-ACEC-9198B2C84FC2}">
      <dgm:prSet/>
      <dgm:spPr/>
      <dgm:t>
        <a:bodyPr/>
        <a:lstStyle/>
        <a:p>
          <a:endParaRPr lang="en-US"/>
        </a:p>
      </dgm:t>
    </dgm:pt>
    <dgm:pt modelId="{24B4E34B-6F73-40EC-8873-2CA1A7D1E53C}">
      <dgm:prSet/>
      <dgm:spPr/>
      <dgm:t>
        <a:bodyPr/>
        <a:lstStyle/>
        <a:p>
          <a:r>
            <a:rPr lang="en-US" b="1"/>
            <a:t>SARSA</a:t>
          </a:r>
          <a:r>
            <a:rPr lang="en-US"/>
            <a:t> (On-policy, model-free)</a:t>
          </a:r>
        </a:p>
      </dgm:t>
    </dgm:pt>
    <dgm:pt modelId="{3AE2DA36-706F-4715-91CD-2ABAEDF7FD69}" type="parTrans" cxnId="{30278148-5D38-46F5-B244-915B2A2F7FD5}">
      <dgm:prSet/>
      <dgm:spPr/>
      <dgm:t>
        <a:bodyPr/>
        <a:lstStyle/>
        <a:p>
          <a:endParaRPr lang="en-US"/>
        </a:p>
      </dgm:t>
    </dgm:pt>
    <dgm:pt modelId="{D9BC47DB-0554-4690-9BA1-73E7AFDFC79E}" type="sibTrans" cxnId="{30278148-5D38-46F5-B244-915B2A2F7FD5}">
      <dgm:prSet/>
      <dgm:spPr/>
      <dgm:t>
        <a:bodyPr/>
        <a:lstStyle/>
        <a:p>
          <a:endParaRPr lang="en-US"/>
        </a:p>
      </dgm:t>
    </dgm:pt>
    <dgm:pt modelId="{AB1E0158-53B3-4F24-8082-5F0EFC8D8A15}">
      <dgm:prSet/>
      <dgm:spPr/>
      <dgm:t>
        <a:bodyPr/>
        <a:lstStyle/>
        <a:p>
          <a:r>
            <a:rPr lang="en-US" b="1"/>
            <a:t>Deep Q-Network (DQN)</a:t>
          </a:r>
          <a:r>
            <a:rPr lang="en-US"/>
            <a:t> (Neural network-based Q-learning)</a:t>
          </a:r>
        </a:p>
      </dgm:t>
    </dgm:pt>
    <dgm:pt modelId="{4D988A33-947A-4ADC-845C-4E1A4D85EDC7}" type="parTrans" cxnId="{CE29B30E-B18F-4905-9537-C68D0CDF4F23}">
      <dgm:prSet/>
      <dgm:spPr/>
      <dgm:t>
        <a:bodyPr/>
        <a:lstStyle/>
        <a:p>
          <a:endParaRPr lang="en-US"/>
        </a:p>
      </dgm:t>
    </dgm:pt>
    <dgm:pt modelId="{D0581CF7-8787-412A-9B80-E7B020EA75B5}" type="sibTrans" cxnId="{CE29B30E-B18F-4905-9537-C68D0CDF4F23}">
      <dgm:prSet/>
      <dgm:spPr/>
      <dgm:t>
        <a:bodyPr/>
        <a:lstStyle/>
        <a:p>
          <a:endParaRPr lang="en-US"/>
        </a:p>
      </dgm:t>
    </dgm:pt>
    <dgm:pt modelId="{B4C71F61-8A10-4762-9BA7-B57C8A6CA679}">
      <dgm:prSet/>
      <dgm:spPr/>
      <dgm:t>
        <a:bodyPr/>
        <a:lstStyle/>
        <a:p>
          <a:r>
            <a:rPr lang="en-US" b="1"/>
            <a:t>Value Iteration</a:t>
          </a:r>
          <a:r>
            <a:rPr lang="en-US"/>
            <a:t> (Model-based, dynamic programming)</a:t>
          </a:r>
        </a:p>
      </dgm:t>
    </dgm:pt>
    <dgm:pt modelId="{DE5DAECB-24A6-4A82-8063-3AD7544F86AD}" type="parTrans" cxnId="{40AAFC77-38EA-4BD8-8B1A-870E5ABFC03F}">
      <dgm:prSet/>
      <dgm:spPr/>
      <dgm:t>
        <a:bodyPr/>
        <a:lstStyle/>
        <a:p>
          <a:endParaRPr lang="en-US"/>
        </a:p>
      </dgm:t>
    </dgm:pt>
    <dgm:pt modelId="{A0966169-8927-4B9E-B99E-D7F2EC9E5B78}" type="sibTrans" cxnId="{40AAFC77-38EA-4BD8-8B1A-870E5ABFC03F}">
      <dgm:prSet/>
      <dgm:spPr/>
      <dgm:t>
        <a:bodyPr/>
        <a:lstStyle/>
        <a:p>
          <a:endParaRPr lang="en-US"/>
        </a:p>
      </dgm:t>
    </dgm:pt>
    <dgm:pt modelId="{B50AF8DE-6541-4B23-BFF6-4069818D198C}" type="pres">
      <dgm:prSet presAssocID="{DFDED240-34DE-440F-BF96-AE70033F2DF9}" presName="Name0" presStyleCnt="0">
        <dgm:presLayoutVars>
          <dgm:dir/>
          <dgm:animLvl val="lvl"/>
          <dgm:resizeHandles val="exact"/>
        </dgm:presLayoutVars>
      </dgm:prSet>
      <dgm:spPr/>
    </dgm:pt>
    <dgm:pt modelId="{F2B7471F-EF60-4A0E-A552-C23DD02BF842}" type="pres">
      <dgm:prSet presAssocID="{2662CFA4-17C0-4D4D-BC8A-AC6915489E42}" presName="boxAndChildren" presStyleCnt="0"/>
      <dgm:spPr/>
    </dgm:pt>
    <dgm:pt modelId="{C666E2AA-EA8A-408B-B624-DC952A337514}" type="pres">
      <dgm:prSet presAssocID="{2662CFA4-17C0-4D4D-BC8A-AC6915489E42}" presName="parentTextBox" presStyleLbl="node1" presStyleIdx="0" presStyleCnt="3"/>
      <dgm:spPr/>
    </dgm:pt>
    <dgm:pt modelId="{96E81437-0E37-493D-BC3E-64C8F4365219}" type="pres">
      <dgm:prSet presAssocID="{2662CFA4-17C0-4D4D-BC8A-AC6915489E42}" presName="entireBox" presStyleLbl="node1" presStyleIdx="0" presStyleCnt="3"/>
      <dgm:spPr/>
    </dgm:pt>
    <dgm:pt modelId="{10AE2253-A532-4343-B8CD-AA8A6E435052}" type="pres">
      <dgm:prSet presAssocID="{2662CFA4-17C0-4D4D-BC8A-AC6915489E42}" presName="descendantBox" presStyleCnt="0"/>
      <dgm:spPr/>
    </dgm:pt>
    <dgm:pt modelId="{64E958FD-4307-4F8A-9FA7-67EDFA03E707}" type="pres">
      <dgm:prSet presAssocID="{C130B5F2-55FA-486C-9522-6E8908B7C003}" presName="childTextBox" presStyleLbl="fgAccFollowNode1" presStyleIdx="0" presStyleCnt="4">
        <dgm:presLayoutVars>
          <dgm:bulletEnabled val="1"/>
        </dgm:presLayoutVars>
      </dgm:prSet>
      <dgm:spPr/>
    </dgm:pt>
    <dgm:pt modelId="{E3DF90F6-F544-4A51-8B0F-27574FFC84F5}" type="pres">
      <dgm:prSet presAssocID="{24B4E34B-6F73-40EC-8873-2CA1A7D1E53C}" presName="childTextBox" presStyleLbl="fgAccFollowNode1" presStyleIdx="1" presStyleCnt="4">
        <dgm:presLayoutVars>
          <dgm:bulletEnabled val="1"/>
        </dgm:presLayoutVars>
      </dgm:prSet>
      <dgm:spPr/>
    </dgm:pt>
    <dgm:pt modelId="{E7DFA0AB-8155-4A12-9946-E4574D535E0C}" type="pres">
      <dgm:prSet presAssocID="{AB1E0158-53B3-4F24-8082-5F0EFC8D8A15}" presName="childTextBox" presStyleLbl="fgAccFollowNode1" presStyleIdx="2" presStyleCnt="4">
        <dgm:presLayoutVars>
          <dgm:bulletEnabled val="1"/>
        </dgm:presLayoutVars>
      </dgm:prSet>
      <dgm:spPr/>
    </dgm:pt>
    <dgm:pt modelId="{C9954A8B-0949-45ED-A0C2-F3B96B71EB32}" type="pres">
      <dgm:prSet presAssocID="{B4C71F61-8A10-4762-9BA7-B57C8A6CA679}" presName="childTextBox" presStyleLbl="fgAccFollowNode1" presStyleIdx="3" presStyleCnt="4">
        <dgm:presLayoutVars>
          <dgm:bulletEnabled val="1"/>
        </dgm:presLayoutVars>
      </dgm:prSet>
      <dgm:spPr/>
    </dgm:pt>
    <dgm:pt modelId="{B293FC47-630A-4201-87A5-66C98394266E}" type="pres">
      <dgm:prSet presAssocID="{010729CB-7E51-4204-8768-D1C9D928A75A}" presName="sp" presStyleCnt="0"/>
      <dgm:spPr/>
    </dgm:pt>
    <dgm:pt modelId="{83393DAF-176A-4CFE-8C72-01DB81F09199}" type="pres">
      <dgm:prSet presAssocID="{C9E8B423-8653-41A0-8D79-375654302543}" presName="arrowAndChildren" presStyleCnt="0"/>
      <dgm:spPr/>
    </dgm:pt>
    <dgm:pt modelId="{6754E40C-2E16-4222-9759-233F6E857DB6}" type="pres">
      <dgm:prSet presAssocID="{C9E8B423-8653-41A0-8D79-375654302543}" presName="parentTextArrow" presStyleLbl="node1" presStyleIdx="1" presStyleCnt="3"/>
      <dgm:spPr/>
    </dgm:pt>
    <dgm:pt modelId="{7137CF18-D290-4821-A6C6-3155DD4AA569}" type="pres">
      <dgm:prSet presAssocID="{D3F76C41-5E95-447E-9B24-A5A5F2DDD76D}" presName="sp" presStyleCnt="0"/>
      <dgm:spPr/>
    </dgm:pt>
    <dgm:pt modelId="{A30BE322-742E-4C6A-B540-082F2EB5836C}" type="pres">
      <dgm:prSet presAssocID="{CCC677A3-45DE-49B8-976A-3035A1BDD36E}" presName="arrowAndChildren" presStyleCnt="0"/>
      <dgm:spPr/>
    </dgm:pt>
    <dgm:pt modelId="{09790E98-3A05-4A07-8CEA-20565621F400}" type="pres">
      <dgm:prSet presAssocID="{CCC677A3-45DE-49B8-976A-3035A1BDD36E}" presName="parentTextArrow" presStyleLbl="node1" presStyleIdx="2" presStyleCnt="3"/>
      <dgm:spPr/>
    </dgm:pt>
  </dgm:ptLst>
  <dgm:cxnLst>
    <dgm:cxn modelId="{B151F809-EC2B-4A92-9892-3138D986B4D7}" type="presOf" srcId="{AB1E0158-53B3-4F24-8082-5F0EFC8D8A15}" destId="{E7DFA0AB-8155-4A12-9946-E4574D535E0C}" srcOrd="0" destOrd="0" presId="urn:microsoft.com/office/officeart/2005/8/layout/process4"/>
    <dgm:cxn modelId="{CE29B30E-B18F-4905-9537-C68D0CDF4F23}" srcId="{2662CFA4-17C0-4D4D-BC8A-AC6915489E42}" destId="{AB1E0158-53B3-4F24-8082-5F0EFC8D8A15}" srcOrd="2" destOrd="0" parTransId="{4D988A33-947A-4ADC-845C-4E1A4D85EDC7}" sibTransId="{D0581CF7-8787-412A-9B80-E7B020EA75B5}"/>
    <dgm:cxn modelId="{39A6A92B-2B3A-4312-BB0E-5CC1058B99C1}" srcId="{DFDED240-34DE-440F-BF96-AE70033F2DF9}" destId="{2662CFA4-17C0-4D4D-BC8A-AC6915489E42}" srcOrd="2" destOrd="0" parTransId="{2C65A84E-C9C0-4CA7-BE47-8183C6F04314}" sibTransId="{F46CB15B-90B9-41B6-AFE8-224B2374F7AA}"/>
    <dgm:cxn modelId="{D53DB942-2EBE-4B36-AAA4-2094C9A42836}" type="presOf" srcId="{C9E8B423-8653-41A0-8D79-375654302543}" destId="{6754E40C-2E16-4222-9759-233F6E857DB6}" srcOrd="0" destOrd="0" presId="urn:microsoft.com/office/officeart/2005/8/layout/process4"/>
    <dgm:cxn modelId="{D0D09D66-73EF-4765-A66C-F8232EFDD125}" type="presOf" srcId="{24B4E34B-6F73-40EC-8873-2CA1A7D1E53C}" destId="{E3DF90F6-F544-4A51-8B0F-27574FFC84F5}" srcOrd="0" destOrd="0" presId="urn:microsoft.com/office/officeart/2005/8/layout/process4"/>
    <dgm:cxn modelId="{30278148-5D38-46F5-B244-915B2A2F7FD5}" srcId="{2662CFA4-17C0-4D4D-BC8A-AC6915489E42}" destId="{24B4E34B-6F73-40EC-8873-2CA1A7D1E53C}" srcOrd="1" destOrd="0" parTransId="{3AE2DA36-706F-4715-91CD-2ABAEDF7FD69}" sibTransId="{D9BC47DB-0554-4690-9BA1-73E7AFDFC79E}"/>
    <dgm:cxn modelId="{0B849B52-43F4-4590-93F0-9E887847DACD}" type="presOf" srcId="{CCC677A3-45DE-49B8-976A-3035A1BDD36E}" destId="{09790E98-3A05-4A07-8CEA-20565621F400}" srcOrd="0" destOrd="0" presId="urn:microsoft.com/office/officeart/2005/8/layout/process4"/>
    <dgm:cxn modelId="{953DFB74-84E7-4175-97F5-D6ED44D54FFE}" type="presOf" srcId="{B4C71F61-8A10-4762-9BA7-B57C8A6CA679}" destId="{C9954A8B-0949-45ED-A0C2-F3B96B71EB32}" srcOrd="0" destOrd="0" presId="urn:microsoft.com/office/officeart/2005/8/layout/process4"/>
    <dgm:cxn modelId="{40AAFC77-38EA-4BD8-8B1A-870E5ABFC03F}" srcId="{2662CFA4-17C0-4D4D-BC8A-AC6915489E42}" destId="{B4C71F61-8A10-4762-9BA7-B57C8A6CA679}" srcOrd="3" destOrd="0" parTransId="{DE5DAECB-24A6-4A82-8063-3AD7544F86AD}" sibTransId="{A0966169-8927-4B9E-B99E-D7F2EC9E5B78}"/>
    <dgm:cxn modelId="{C4D9D38A-7A19-4C8C-9F21-3B9658DA1A8A}" type="presOf" srcId="{C130B5F2-55FA-486C-9522-6E8908B7C003}" destId="{64E958FD-4307-4F8A-9FA7-67EDFA03E707}" srcOrd="0" destOrd="0" presId="urn:microsoft.com/office/officeart/2005/8/layout/process4"/>
    <dgm:cxn modelId="{7C147D96-7E92-4308-A4AA-A80DFE02CC62}" srcId="{DFDED240-34DE-440F-BF96-AE70033F2DF9}" destId="{CCC677A3-45DE-49B8-976A-3035A1BDD36E}" srcOrd="0" destOrd="0" parTransId="{2E6D8977-C96E-4994-A1C4-762F15279784}" sibTransId="{D3F76C41-5E95-447E-9B24-A5A5F2DDD76D}"/>
    <dgm:cxn modelId="{CEA24399-252B-4015-9552-1BAEC0D262EA}" type="presOf" srcId="{DFDED240-34DE-440F-BF96-AE70033F2DF9}" destId="{B50AF8DE-6541-4B23-BFF6-4069818D198C}" srcOrd="0" destOrd="0" presId="urn:microsoft.com/office/officeart/2005/8/layout/process4"/>
    <dgm:cxn modelId="{7B1837A3-2E5D-45A4-ACEC-9198B2C84FC2}" srcId="{2662CFA4-17C0-4D4D-BC8A-AC6915489E42}" destId="{C130B5F2-55FA-486C-9522-6E8908B7C003}" srcOrd="0" destOrd="0" parTransId="{8945A383-5598-4511-891A-A436E88F3EED}" sibTransId="{9B1DEC58-436B-4090-91E8-9DDD139EA006}"/>
    <dgm:cxn modelId="{8A2A7BB6-446C-4581-B397-F6CAB6E394A8}" type="presOf" srcId="{2662CFA4-17C0-4D4D-BC8A-AC6915489E42}" destId="{C666E2AA-EA8A-408B-B624-DC952A337514}" srcOrd="0" destOrd="0" presId="urn:microsoft.com/office/officeart/2005/8/layout/process4"/>
    <dgm:cxn modelId="{92722CC1-6376-48E3-BD85-6D4528D4F087}" srcId="{DFDED240-34DE-440F-BF96-AE70033F2DF9}" destId="{C9E8B423-8653-41A0-8D79-375654302543}" srcOrd="1" destOrd="0" parTransId="{FE9A6542-79C5-4E90-B29C-82B6E1F9DC59}" sibTransId="{010729CB-7E51-4204-8768-D1C9D928A75A}"/>
    <dgm:cxn modelId="{8EC7E7CC-C397-4E1B-96E2-5471EAC2FFF4}" type="presOf" srcId="{2662CFA4-17C0-4D4D-BC8A-AC6915489E42}" destId="{96E81437-0E37-493D-BC3E-64C8F4365219}" srcOrd="1" destOrd="0" presId="urn:microsoft.com/office/officeart/2005/8/layout/process4"/>
    <dgm:cxn modelId="{CF0CE211-0153-45B9-852C-8C22A1CB9555}" type="presParOf" srcId="{B50AF8DE-6541-4B23-BFF6-4069818D198C}" destId="{F2B7471F-EF60-4A0E-A552-C23DD02BF842}" srcOrd="0" destOrd="0" presId="urn:microsoft.com/office/officeart/2005/8/layout/process4"/>
    <dgm:cxn modelId="{42EC3260-D4FF-4476-942E-A7110BACCC37}" type="presParOf" srcId="{F2B7471F-EF60-4A0E-A552-C23DD02BF842}" destId="{C666E2AA-EA8A-408B-B624-DC952A337514}" srcOrd="0" destOrd="0" presId="urn:microsoft.com/office/officeart/2005/8/layout/process4"/>
    <dgm:cxn modelId="{9E8904C3-A78F-469B-B129-A209F412AAC4}" type="presParOf" srcId="{F2B7471F-EF60-4A0E-A552-C23DD02BF842}" destId="{96E81437-0E37-493D-BC3E-64C8F4365219}" srcOrd="1" destOrd="0" presId="urn:microsoft.com/office/officeart/2005/8/layout/process4"/>
    <dgm:cxn modelId="{06F0BFCA-1BF5-48D8-B9D3-3E00518F5E3F}" type="presParOf" srcId="{F2B7471F-EF60-4A0E-A552-C23DD02BF842}" destId="{10AE2253-A532-4343-B8CD-AA8A6E435052}" srcOrd="2" destOrd="0" presId="urn:microsoft.com/office/officeart/2005/8/layout/process4"/>
    <dgm:cxn modelId="{3C5D7A65-9682-4DBC-8533-A516030E53B3}" type="presParOf" srcId="{10AE2253-A532-4343-B8CD-AA8A6E435052}" destId="{64E958FD-4307-4F8A-9FA7-67EDFA03E707}" srcOrd="0" destOrd="0" presId="urn:microsoft.com/office/officeart/2005/8/layout/process4"/>
    <dgm:cxn modelId="{1F0185C0-ED97-47B2-A822-F37C043DA43B}" type="presParOf" srcId="{10AE2253-A532-4343-B8CD-AA8A6E435052}" destId="{E3DF90F6-F544-4A51-8B0F-27574FFC84F5}" srcOrd="1" destOrd="0" presId="urn:microsoft.com/office/officeart/2005/8/layout/process4"/>
    <dgm:cxn modelId="{52CE7B8C-8335-452C-9F6F-4CD522A61751}" type="presParOf" srcId="{10AE2253-A532-4343-B8CD-AA8A6E435052}" destId="{E7DFA0AB-8155-4A12-9946-E4574D535E0C}" srcOrd="2" destOrd="0" presId="urn:microsoft.com/office/officeart/2005/8/layout/process4"/>
    <dgm:cxn modelId="{E4EFD3DA-BB3D-47A3-9332-50F9E58BA816}" type="presParOf" srcId="{10AE2253-A532-4343-B8CD-AA8A6E435052}" destId="{C9954A8B-0949-45ED-A0C2-F3B96B71EB32}" srcOrd="3" destOrd="0" presId="urn:microsoft.com/office/officeart/2005/8/layout/process4"/>
    <dgm:cxn modelId="{D0E1A697-12F7-4BF4-9D14-3A1277C92246}" type="presParOf" srcId="{B50AF8DE-6541-4B23-BFF6-4069818D198C}" destId="{B293FC47-630A-4201-87A5-66C98394266E}" srcOrd="1" destOrd="0" presId="urn:microsoft.com/office/officeart/2005/8/layout/process4"/>
    <dgm:cxn modelId="{CD2FC74F-89F6-4F53-B825-2CC602D61433}" type="presParOf" srcId="{B50AF8DE-6541-4B23-BFF6-4069818D198C}" destId="{83393DAF-176A-4CFE-8C72-01DB81F09199}" srcOrd="2" destOrd="0" presId="urn:microsoft.com/office/officeart/2005/8/layout/process4"/>
    <dgm:cxn modelId="{504CC4AA-9036-49BD-9407-1F373998FAE4}" type="presParOf" srcId="{83393DAF-176A-4CFE-8C72-01DB81F09199}" destId="{6754E40C-2E16-4222-9759-233F6E857DB6}" srcOrd="0" destOrd="0" presId="urn:microsoft.com/office/officeart/2005/8/layout/process4"/>
    <dgm:cxn modelId="{FF28E5A0-9360-4EE6-8529-6A22A6D3014A}" type="presParOf" srcId="{B50AF8DE-6541-4B23-BFF6-4069818D198C}" destId="{7137CF18-D290-4821-A6C6-3155DD4AA569}" srcOrd="3" destOrd="0" presId="urn:microsoft.com/office/officeart/2005/8/layout/process4"/>
    <dgm:cxn modelId="{27B91FDD-5E78-4E46-B42D-D340AB2F011B}" type="presParOf" srcId="{B50AF8DE-6541-4B23-BFF6-4069818D198C}" destId="{A30BE322-742E-4C6A-B540-082F2EB5836C}" srcOrd="4" destOrd="0" presId="urn:microsoft.com/office/officeart/2005/8/layout/process4"/>
    <dgm:cxn modelId="{ED00B27A-05E6-4088-980F-6036893D454E}" type="presParOf" srcId="{A30BE322-742E-4C6A-B540-082F2EB5836C}" destId="{09790E98-3A05-4A07-8CEA-20565621F40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CBBD5D-C077-4229-A757-9EC880C0FB2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E1E48DF-3B02-40C2-98EE-6FD5B4C3BE15}">
      <dgm:prSet/>
      <dgm:spPr/>
      <dgm:t>
        <a:bodyPr/>
        <a:lstStyle/>
        <a:p>
          <a:r>
            <a:rPr lang="en-US" b="1" i="0" baseline="0"/>
            <a:t>Common Parameters:</a:t>
          </a:r>
          <a:endParaRPr lang="en-US"/>
        </a:p>
      </dgm:t>
    </dgm:pt>
    <dgm:pt modelId="{2F971504-FB89-4056-B3E3-E48E9BF9E890}" type="parTrans" cxnId="{61CC3FFF-0547-445D-8FF3-60DCDFE26941}">
      <dgm:prSet/>
      <dgm:spPr/>
      <dgm:t>
        <a:bodyPr/>
        <a:lstStyle/>
        <a:p>
          <a:endParaRPr lang="en-US"/>
        </a:p>
      </dgm:t>
    </dgm:pt>
    <dgm:pt modelId="{F50F5E24-A5BA-422A-9A46-D9A0F509E7BD}" type="sibTrans" cxnId="{61CC3FFF-0547-445D-8FF3-60DCDFE26941}">
      <dgm:prSet/>
      <dgm:spPr/>
      <dgm:t>
        <a:bodyPr/>
        <a:lstStyle/>
        <a:p>
          <a:endParaRPr lang="en-US"/>
        </a:p>
      </dgm:t>
    </dgm:pt>
    <dgm:pt modelId="{E7B3A238-54AB-443C-8B48-A0684D56BCCB}">
      <dgm:prSet/>
      <dgm:spPr/>
      <dgm:t>
        <a:bodyPr/>
        <a:lstStyle/>
        <a:p>
          <a:r>
            <a:rPr lang="en-US" i="0" baseline="0"/>
            <a:t>Number of episodes, step limits, learning rate, discount factor, exploration rate.</a:t>
          </a:r>
          <a:endParaRPr lang="en-US"/>
        </a:p>
      </dgm:t>
    </dgm:pt>
    <dgm:pt modelId="{1E24E606-24AA-4768-87B0-540E6472E40C}" type="parTrans" cxnId="{7DA44A08-4B95-4403-9CA0-660B669EC000}">
      <dgm:prSet/>
      <dgm:spPr/>
      <dgm:t>
        <a:bodyPr/>
        <a:lstStyle/>
        <a:p>
          <a:endParaRPr lang="en-US"/>
        </a:p>
      </dgm:t>
    </dgm:pt>
    <dgm:pt modelId="{B55FEEAA-5B9A-4C6C-877D-B7D8FB97D99D}" type="sibTrans" cxnId="{7DA44A08-4B95-4403-9CA0-660B669EC000}">
      <dgm:prSet/>
      <dgm:spPr/>
      <dgm:t>
        <a:bodyPr/>
        <a:lstStyle/>
        <a:p>
          <a:endParaRPr lang="en-US"/>
        </a:p>
      </dgm:t>
    </dgm:pt>
    <dgm:pt modelId="{64A3ED90-4A34-4AB7-8EDC-3FD2C3E3AB73}">
      <dgm:prSet/>
      <dgm:spPr/>
      <dgm:t>
        <a:bodyPr/>
        <a:lstStyle/>
        <a:p>
          <a:r>
            <a:rPr lang="en-US" b="1" i="0" baseline="0"/>
            <a:t>Performance Metrics:</a:t>
          </a:r>
          <a:endParaRPr lang="en-US"/>
        </a:p>
      </dgm:t>
    </dgm:pt>
    <dgm:pt modelId="{103C2D9A-1974-4854-BA44-936295A7CA26}" type="parTrans" cxnId="{C03B0F74-71B7-49FC-B956-C3146775F678}">
      <dgm:prSet/>
      <dgm:spPr/>
      <dgm:t>
        <a:bodyPr/>
        <a:lstStyle/>
        <a:p>
          <a:endParaRPr lang="en-US"/>
        </a:p>
      </dgm:t>
    </dgm:pt>
    <dgm:pt modelId="{457E7D8B-6322-4359-8FC5-7AEFE963D948}" type="sibTrans" cxnId="{C03B0F74-71B7-49FC-B956-C3146775F678}">
      <dgm:prSet/>
      <dgm:spPr/>
      <dgm:t>
        <a:bodyPr/>
        <a:lstStyle/>
        <a:p>
          <a:endParaRPr lang="en-US"/>
        </a:p>
      </dgm:t>
    </dgm:pt>
    <dgm:pt modelId="{421F4871-D44F-4B92-A7C3-899B463817EB}">
      <dgm:prSet/>
      <dgm:spPr/>
      <dgm:t>
        <a:bodyPr/>
        <a:lstStyle/>
        <a:p>
          <a:r>
            <a:rPr lang="en-US" i="0" baseline="0"/>
            <a:t>Reward per episode.</a:t>
          </a:r>
          <a:endParaRPr lang="en-US"/>
        </a:p>
      </dgm:t>
    </dgm:pt>
    <dgm:pt modelId="{B3D0FEB7-560F-43F2-93C7-0B8FD0A0D6E6}" type="parTrans" cxnId="{06A2B087-F67F-4AF7-84AF-6AFECAE926BF}">
      <dgm:prSet/>
      <dgm:spPr/>
      <dgm:t>
        <a:bodyPr/>
        <a:lstStyle/>
        <a:p>
          <a:endParaRPr lang="en-US"/>
        </a:p>
      </dgm:t>
    </dgm:pt>
    <dgm:pt modelId="{81C8DF88-3B0F-4DB2-AB05-19CC03B018F7}" type="sibTrans" cxnId="{06A2B087-F67F-4AF7-84AF-6AFECAE926BF}">
      <dgm:prSet/>
      <dgm:spPr/>
      <dgm:t>
        <a:bodyPr/>
        <a:lstStyle/>
        <a:p>
          <a:endParaRPr lang="en-US"/>
        </a:p>
      </dgm:t>
    </dgm:pt>
    <dgm:pt modelId="{8FF6C141-DBFC-43BF-B22A-FDEBD414E0D4}">
      <dgm:prSet/>
      <dgm:spPr/>
      <dgm:t>
        <a:bodyPr/>
        <a:lstStyle/>
        <a:p>
          <a:r>
            <a:rPr lang="en-US" i="0" baseline="0"/>
            <a:t>Q-table or neural network evaluation.</a:t>
          </a:r>
          <a:endParaRPr lang="en-US"/>
        </a:p>
      </dgm:t>
    </dgm:pt>
    <dgm:pt modelId="{EB93A56C-A559-408F-96D6-2454A43AB244}" type="parTrans" cxnId="{332D5FDA-C0C7-4162-B895-FEAE84140A61}">
      <dgm:prSet/>
      <dgm:spPr/>
      <dgm:t>
        <a:bodyPr/>
        <a:lstStyle/>
        <a:p>
          <a:endParaRPr lang="en-US"/>
        </a:p>
      </dgm:t>
    </dgm:pt>
    <dgm:pt modelId="{D77AA0EB-0918-4201-85A4-FF02E7FF0B09}" type="sibTrans" cxnId="{332D5FDA-C0C7-4162-B895-FEAE84140A61}">
      <dgm:prSet/>
      <dgm:spPr/>
      <dgm:t>
        <a:bodyPr/>
        <a:lstStyle/>
        <a:p>
          <a:endParaRPr lang="en-US"/>
        </a:p>
      </dgm:t>
    </dgm:pt>
    <dgm:pt modelId="{E00F9D50-BED5-4C80-9ADE-BF1E8F3121E7}">
      <dgm:prSet/>
      <dgm:spPr/>
      <dgm:t>
        <a:bodyPr/>
        <a:lstStyle/>
        <a:p>
          <a:r>
            <a:rPr lang="en-US" i="0" baseline="0"/>
            <a:t>Stability vs. speed of convergence.</a:t>
          </a:r>
          <a:endParaRPr lang="en-US"/>
        </a:p>
      </dgm:t>
    </dgm:pt>
    <dgm:pt modelId="{B4866CE9-0EA5-4C1D-89DB-3A18143E95C3}" type="parTrans" cxnId="{7DD93D59-A1FE-40B0-AF2A-6CF92EC4CE25}">
      <dgm:prSet/>
      <dgm:spPr/>
      <dgm:t>
        <a:bodyPr/>
        <a:lstStyle/>
        <a:p>
          <a:endParaRPr lang="en-US"/>
        </a:p>
      </dgm:t>
    </dgm:pt>
    <dgm:pt modelId="{0D5559EF-5037-4979-A262-138638C855B9}" type="sibTrans" cxnId="{7DD93D59-A1FE-40B0-AF2A-6CF92EC4CE25}">
      <dgm:prSet/>
      <dgm:spPr/>
      <dgm:t>
        <a:bodyPr/>
        <a:lstStyle/>
        <a:p>
          <a:endParaRPr lang="en-US"/>
        </a:p>
      </dgm:t>
    </dgm:pt>
    <dgm:pt modelId="{6097EDA1-C55A-457D-975C-17816C8A6742}" type="pres">
      <dgm:prSet presAssocID="{12CBBD5D-C077-4229-A757-9EC880C0FB2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E8FA393-760E-493F-ACBA-8F9D2160F250}" type="pres">
      <dgm:prSet presAssocID="{AE1E48DF-3B02-40C2-98EE-6FD5B4C3BE15}" presName="hierRoot1" presStyleCnt="0"/>
      <dgm:spPr/>
    </dgm:pt>
    <dgm:pt modelId="{983010EC-8DBA-4AFF-8D3B-A1C0A2DB41F1}" type="pres">
      <dgm:prSet presAssocID="{AE1E48DF-3B02-40C2-98EE-6FD5B4C3BE15}" presName="composite" presStyleCnt="0"/>
      <dgm:spPr/>
    </dgm:pt>
    <dgm:pt modelId="{DEECD039-70AA-4FE4-AABC-4ADDC321D4D5}" type="pres">
      <dgm:prSet presAssocID="{AE1E48DF-3B02-40C2-98EE-6FD5B4C3BE15}" presName="background" presStyleLbl="node0" presStyleIdx="0" presStyleCnt="2"/>
      <dgm:spPr/>
    </dgm:pt>
    <dgm:pt modelId="{BEDA5F6B-5F3A-449D-8DE9-B4A8569F66CF}" type="pres">
      <dgm:prSet presAssocID="{AE1E48DF-3B02-40C2-98EE-6FD5B4C3BE15}" presName="text" presStyleLbl="fgAcc0" presStyleIdx="0" presStyleCnt="2">
        <dgm:presLayoutVars>
          <dgm:chPref val="3"/>
        </dgm:presLayoutVars>
      </dgm:prSet>
      <dgm:spPr/>
    </dgm:pt>
    <dgm:pt modelId="{E724AC80-C5CE-4613-87A7-3EE0A091A50A}" type="pres">
      <dgm:prSet presAssocID="{AE1E48DF-3B02-40C2-98EE-6FD5B4C3BE15}" presName="hierChild2" presStyleCnt="0"/>
      <dgm:spPr/>
    </dgm:pt>
    <dgm:pt modelId="{79408EF5-F155-41BF-B066-87ED8AC347B9}" type="pres">
      <dgm:prSet presAssocID="{1E24E606-24AA-4768-87B0-540E6472E40C}" presName="Name10" presStyleLbl="parChTrans1D2" presStyleIdx="0" presStyleCnt="4"/>
      <dgm:spPr/>
    </dgm:pt>
    <dgm:pt modelId="{468FB4DC-8464-4A21-AA3A-6603AA1295CD}" type="pres">
      <dgm:prSet presAssocID="{E7B3A238-54AB-443C-8B48-A0684D56BCCB}" presName="hierRoot2" presStyleCnt="0"/>
      <dgm:spPr/>
    </dgm:pt>
    <dgm:pt modelId="{20F11B6C-D7BF-41A8-9823-51EAAA2B0038}" type="pres">
      <dgm:prSet presAssocID="{E7B3A238-54AB-443C-8B48-A0684D56BCCB}" presName="composite2" presStyleCnt="0"/>
      <dgm:spPr/>
    </dgm:pt>
    <dgm:pt modelId="{B3540C11-899C-477E-A5AC-00FD8B1F8E48}" type="pres">
      <dgm:prSet presAssocID="{E7B3A238-54AB-443C-8B48-A0684D56BCCB}" presName="background2" presStyleLbl="node2" presStyleIdx="0" presStyleCnt="4"/>
      <dgm:spPr/>
    </dgm:pt>
    <dgm:pt modelId="{FFBC82C6-7C13-4442-A9BE-7B9A979A9F32}" type="pres">
      <dgm:prSet presAssocID="{E7B3A238-54AB-443C-8B48-A0684D56BCCB}" presName="text2" presStyleLbl="fgAcc2" presStyleIdx="0" presStyleCnt="4">
        <dgm:presLayoutVars>
          <dgm:chPref val="3"/>
        </dgm:presLayoutVars>
      </dgm:prSet>
      <dgm:spPr/>
    </dgm:pt>
    <dgm:pt modelId="{4608DFA6-992B-40E2-A658-1BED89FE02F6}" type="pres">
      <dgm:prSet presAssocID="{E7B3A238-54AB-443C-8B48-A0684D56BCCB}" presName="hierChild3" presStyleCnt="0"/>
      <dgm:spPr/>
    </dgm:pt>
    <dgm:pt modelId="{C672B7F3-9EFE-4D90-BCF1-4B2EDC6A558B}" type="pres">
      <dgm:prSet presAssocID="{64A3ED90-4A34-4AB7-8EDC-3FD2C3E3AB73}" presName="hierRoot1" presStyleCnt="0"/>
      <dgm:spPr/>
    </dgm:pt>
    <dgm:pt modelId="{02D0FAE1-D23A-4466-A853-F7993B824DA9}" type="pres">
      <dgm:prSet presAssocID="{64A3ED90-4A34-4AB7-8EDC-3FD2C3E3AB73}" presName="composite" presStyleCnt="0"/>
      <dgm:spPr/>
    </dgm:pt>
    <dgm:pt modelId="{0F17C2E2-B9A6-421F-843F-22ADC210A7B2}" type="pres">
      <dgm:prSet presAssocID="{64A3ED90-4A34-4AB7-8EDC-3FD2C3E3AB73}" presName="background" presStyleLbl="node0" presStyleIdx="1" presStyleCnt="2"/>
      <dgm:spPr/>
    </dgm:pt>
    <dgm:pt modelId="{978691CA-DA64-48C4-B491-3CC20BCE009F}" type="pres">
      <dgm:prSet presAssocID="{64A3ED90-4A34-4AB7-8EDC-3FD2C3E3AB73}" presName="text" presStyleLbl="fgAcc0" presStyleIdx="1" presStyleCnt="2">
        <dgm:presLayoutVars>
          <dgm:chPref val="3"/>
        </dgm:presLayoutVars>
      </dgm:prSet>
      <dgm:spPr/>
    </dgm:pt>
    <dgm:pt modelId="{7F969C26-4EDB-4ED5-995F-84A5B69811DA}" type="pres">
      <dgm:prSet presAssocID="{64A3ED90-4A34-4AB7-8EDC-3FD2C3E3AB73}" presName="hierChild2" presStyleCnt="0"/>
      <dgm:spPr/>
    </dgm:pt>
    <dgm:pt modelId="{A6032EC5-E507-4150-AF5C-15890F86B1C8}" type="pres">
      <dgm:prSet presAssocID="{B3D0FEB7-560F-43F2-93C7-0B8FD0A0D6E6}" presName="Name10" presStyleLbl="parChTrans1D2" presStyleIdx="1" presStyleCnt="4"/>
      <dgm:spPr/>
    </dgm:pt>
    <dgm:pt modelId="{BF679D84-24D2-4BB7-BB19-03CA5BBA92A9}" type="pres">
      <dgm:prSet presAssocID="{421F4871-D44F-4B92-A7C3-899B463817EB}" presName="hierRoot2" presStyleCnt="0"/>
      <dgm:spPr/>
    </dgm:pt>
    <dgm:pt modelId="{84BB0914-891F-4097-96BB-3E8E7CD771A0}" type="pres">
      <dgm:prSet presAssocID="{421F4871-D44F-4B92-A7C3-899B463817EB}" presName="composite2" presStyleCnt="0"/>
      <dgm:spPr/>
    </dgm:pt>
    <dgm:pt modelId="{54243C6A-A205-43B5-A623-4084E2C96829}" type="pres">
      <dgm:prSet presAssocID="{421F4871-D44F-4B92-A7C3-899B463817EB}" presName="background2" presStyleLbl="node2" presStyleIdx="1" presStyleCnt="4"/>
      <dgm:spPr/>
    </dgm:pt>
    <dgm:pt modelId="{E27A9686-66E7-4A8E-9501-9851B0EEC044}" type="pres">
      <dgm:prSet presAssocID="{421F4871-D44F-4B92-A7C3-899B463817EB}" presName="text2" presStyleLbl="fgAcc2" presStyleIdx="1" presStyleCnt="4">
        <dgm:presLayoutVars>
          <dgm:chPref val="3"/>
        </dgm:presLayoutVars>
      </dgm:prSet>
      <dgm:spPr/>
    </dgm:pt>
    <dgm:pt modelId="{3790ACA6-75C8-4A82-85FF-7988438FB508}" type="pres">
      <dgm:prSet presAssocID="{421F4871-D44F-4B92-A7C3-899B463817EB}" presName="hierChild3" presStyleCnt="0"/>
      <dgm:spPr/>
    </dgm:pt>
    <dgm:pt modelId="{6DDB6EE6-4141-4E8E-A4F7-295D1AF7F044}" type="pres">
      <dgm:prSet presAssocID="{EB93A56C-A559-408F-96D6-2454A43AB244}" presName="Name10" presStyleLbl="parChTrans1D2" presStyleIdx="2" presStyleCnt="4"/>
      <dgm:spPr/>
    </dgm:pt>
    <dgm:pt modelId="{149E4002-2F8D-4090-8CD6-70F29955A931}" type="pres">
      <dgm:prSet presAssocID="{8FF6C141-DBFC-43BF-B22A-FDEBD414E0D4}" presName="hierRoot2" presStyleCnt="0"/>
      <dgm:spPr/>
    </dgm:pt>
    <dgm:pt modelId="{FC407916-D0FC-434E-8FFA-C7261F5C3CA6}" type="pres">
      <dgm:prSet presAssocID="{8FF6C141-DBFC-43BF-B22A-FDEBD414E0D4}" presName="composite2" presStyleCnt="0"/>
      <dgm:spPr/>
    </dgm:pt>
    <dgm:pt modelId="{6EC226CC-F0E2-4343-9699-48CA63D4EE37}" type="pres">
      <dgm:prSet presAssocID="{8FF6C141-DBFC-43BF-B22A-FDEBD414E0D4}" presName="background2" presStyleLbl="node2" presStyleIdx="2" presStyleCnt="4"/>
      <dgm:spPr/>
    </dgm:pt>
    <dgm:pt modelId="{DB7B10D4-F13B-4DF3-ABFC-466C4379E5A6}" type="pres">
      <dgm:prSet presAssocID="{8FF6C141-DBFC-43BF-B22A-FDEBD414E0D4}" presName="text2" presStyleLbl="fgAcc2" presStyleIdx="2" presStyleCnt="4">
        <dgm:presLayoutVars>
          <dgm:chPref val="3"/>
        </dgm:presLayoutVars>
      </dgm:prSet>
      <dgm:spPr/>
    </dgm:pt>
    <dgm:pt modelId="{DE82D3FA-5505-42A9-95C9-E5A390AA080C}" type="pres">
      <dgm:prSet presAssocID="{8FF6C141-DBFC-43BF-B22A-FDEBD414E0D4}" presName="hierChild3" presStyleCnt="0"/>
      <dgm:spPr/>
    </dgm:pt>
    <dgm:pt modelId="{1BD0332C-C140-4D78-ADB7-F918B05E08DC}" type="pres">
      <dgm:prSet presAssocID="{B4866CE9-0EA5-4C1D-89DB-3A18143E95C3}" presName="Name10" presStyleLbl="parChTrans1D2" presStyleIdx="3" presStyleCnt="4"/>
      <dgm:spPr/>
    </dgm:pt>
    <dgm:pt modelId="{708C5184-7BC9-4E0D-912A-00F5004253EC}" type="pres">
      <dgm:prSet presAssocID="{E00F9D50-BED5-4C80-9ADE-BF1E8F3121E7}" presName="hierRoot2" presStyleCnt="0"/>
      <dgm:spPr/>
    </dgm:pt>
    <dgm:pt modelId="{5C9B12D3-BCF6-4DE9-ACC1-0D31C0C77531}" type="pres">
      <dgm:prSet presAssocID="{E00F9D50-BED5-4C80-9ADE-BF1E8F3121E7}" presName="composite2" presStyleCnt="0"/>
      <dgm:spPr/>
    </dgm:pt>
    <dgm:pt modelId="{01C2ED4E-A4C2-4E2A-80D8-234E30782E9D}" type="pres">
      <dgm:prSet presAssocID="{E00F9D50-BED5-4C80-9ADE-BF1E8F3121E7}" presName="background2" presStyleLbl="node2" presStyleIdx="3" presStyleCnt="4"/>
      <dgm:spPr/>
    </dgm:pt>
    <dgm:pt modelId="{075221F1-BE6E-4FC6-AD8A-CBFC48A86F28}" type="pres">
      <dgm:prSet presAssocID="{E00F9D50-BED5-4C80-9ADE-BF1E8F3121E7}" presName="text2" presStyleLbl="fgAcc2" presStyleIdx="3" presStyleCnt="4">
        <dgm:presLayoutVars>
          <dgm:chPref val="3"/>
        </dgm:presLayoutVars>
      </dgm:prSet>
      <dgm:spPr/>
    </dgm:pt>
    <dgm:pt modelId="{D8B1299F-0D77-428E-9BFC-BE54072EFB6D}" type="pres">
      <dgm:prSet presAssocID="{E00F9D50-BED5-4C80-9ADE-BF1E8F3121E7}" presName="hierChild3" presStyleCnt="0"/>
      <dgm:spPr/>
    </dgm:pt>
  </dgm:ptLst>
  <dgm:cxnLst>
    <dgm:cxn modelId="{7DA44A08-4B95-4403-9CA0-660B669EC000}" srcId="{AE1E48DF-3B02-40C2-98EE-6FD5B4C3BE15}" destId="{E7B3A238-54AB-443C-8B48-A0684D56BCCB}" srcOrd="0" destOrd="0" parTransId="{1E24E606-24AA-4768-87B0-540E6472E40C}" sibTransId="{B55FEEAA-5B9A-4C6C-877D-B7D8FB97D99D}"/>
    <dgm:cxn modelId="{20ABC608-21A7-4097-96EE-2AE4711C42B0}" type="presOf" srcId="{E7B3A238-54AB-443C-8B48-A0684D56BCCB}" destId="{FFBC82C6-7C13-4442-A9BE-7B9A979A9F32}" srcOrd="0" destOrd="0" presId="urn:microsoft.com/office/officeart/2005/8/layout/hierarchy1"/>
    <dgm:cxn modelId="{B6A7E115-ED2C-4969-8FAE-FDC789483068}" type="presOf" srcId="{64A3ED90-4A34-4AB7-8EDC-3FD2C3E3AB73}" destId="{978691CA-DA64-48C4-B491-3CC20BCE009F}" srcOrd="0" destOrd="0" presId="urn:microsoft.com/office/officeart/2005/8/layout/hierarchy1"/>
    <dgm:cxn modelId="{39324517-730E-4CD2-8C5D-93351BCE9941}" type="presOf" srcId="{8FF6C141-DBFC-43BF-B22A-FDEBD414E0D4}" destId="{DB7B10D4-F13B-4DF3-ABFC-466C4379E5A6}" srcOrd="0" destOrd="0" presId="urn:microsoft.com/office/officeart/2005/8/layout/hierarchy1"/>
    <dgm:cxn modelId="{AAC6D54C-B45A-49E3-AE86-BB821528BDBF}" type="presOf" srcId="{12CBBD5D-C077-4229-A757-9EC880C0FB2A}" destId="{6097EDA1-C55A-457D-975C-17816C8A6742}" srcOrd="0" destOrd="0" presId="urn:microsoft.com/office/officeart/2005/8/layout/hierarchy1"/>
    <dgm:cxn modelId="{4195E772-4A87-4BBB-942D-68FA1541D272}" type="presOf" srcId="{421F4871-D44F-4B92-A7C3-899B463817EB}" destId="{E27A9686-66E7-4A8E-9501-9851B0EEC044}" srcOrd="0" destOrd="0" presId="urn:microsoft.com/office/officeart/2005/8/layout/hierarchy1"/>
    <dgm:cxn modelId="{C03B0F74-71B7-49FC-B956-C3146775F678}" srcId="{12CBBD5D-C077-4229-A757-9EC880C0FB2A}" destId="{64A3ED90-4A34-4AB7-8EDC-3FD2C3E3AB73}" srcOrd="1" destOrd="0" parTransId="{103C2D9A-1974-4854-BA44-936295A7CA26}" sibTransId="{457E7D8B-6322-4359-8FC5-7AEFE963D948}"/>
    <dgm:cxn modelId="{7DD93D59-A1FE-40B0-AF2A-6CF92EC4CE25}" srcId="{64A3ED90-4A34-4AB7-8EDC-3FD2C3E3AB73}" destId="{E00F9D50-BED5-4C80-9ADE-BF1E8F3121E7}" srcOrd="2" destOrd="0" parTransId="{B4866CE9-0EA5-4C1D-89DB-3A18143E95C3}" sibTransId="{0D5559EF-5037-4979-A262-138638C855B9}"/>
    <dgm:cxn modelId="{06A2B087-F67F-4AF7-84AF-6AFECAE926BF}" srcId="{64A3ED90-4A34-4AB7-8EDC-3FD2C3E3AB73}" destId="{421F4871-D44F-4B92-A7C3-899B463817EB}" srcOrd="0" destOrd="0" parTransId="{B3D0FEB7-560F-43F2-93C7-0B8FD0A0D6E6}" sibTransId="{81C8DF88-3B0F-4DB2-AB05-19CC03B018F7}"/>
    <dgm:cxn modelId="{4BF97490-5EB9-4A11-86AB-393CF2374E91}" type="presOf" srcId="{1E24E606-24AA-4768-87B0-540E6472E40C}" destId="{79408EF5-F155-41BF-B066-87ED8AC347B9}" srcOrd="0" destOrd="0" presId="urn:microsoft.com/office/officeart/2005/8/layout/hierarchy1"/>
    <dgm:cxn modelId="{98E10FA6-949B-4B74-91EF-0829C55E7AEB}" type="presOf" srcId="{AE1E48DF-3B02-40C2-98EE-6FD5B4C3BE15}" destId="{BEDA5F6B-5F3A-449D-8DE9-B4A8569F66CF}" srcOrd="0" destOrd="0" presId="urn:microsoft.com/office/officeart/2005/8/layout/hierarchy1"/>
    <dgm:cxn modelId="{B36040B0-D354-46F7-A770-A57928C860D3}" type="presOf" srcId="{B3D0FEB7-560F-43F2-93C7-0B8FD0A0D6E6}" destId="{A6032EC5-E507-4150-AF5C-15890F86B1C8}" srcOrd="0" destOrd="0" presId="urn:microsoft.com/office/officeart/2005/8/layout/hierarchy1"/>
    <dgm:cxn modelId="{863268D8-4E8F-4038-9674-2D9B1D99FCE4}" type="presOf" srcId="{B4866CE9-0EA5-4C1D-89DB-3A18143E95C3}" destId="{1BD0332C-C140-4D78-ADB7-F918B05E08DC}" srcOrd="0" destOrd="0" presId="urn:microsoft.com/office/officeart/2005/8/layout/hierarchy1"/>
    <dgm:cxn modelId="{332D5FDA-C0C7-4162-B895-FEAE84140A61}" srcId="{64A3ED90-4A34-4AB7-8EDC-3FD2C3E3AB73}" destId="{8FF6C141-DBFC-43BF-B22A-FDEBD414E0D4}" srcOrd="1" destOrd="0" parTransId="{EB93A56C-A559-408F-96D6-2454A43AB244}" sibTransId="{D77AA0EB-0918-4201-85A4-FF02E7FF0B09}"/>
    <dgm:cxn modelId="{D963A0DA-F00D-4EE4-83D9-3B6F8ADDDB90}" type="presOf" srcId="{E00F9D50-BED5-4C80-9ADE-BF1E8F3121E7}" destId="{075221F1-BE6E-4FC6-AD8A-CBFC48A86F28}" srcOrd="0" destOrd="0" presId="urn:microsoft.com/office/officeart/2005/8/layout/hierarchy1"/>
    <dgm:cxn modelId="{014B62FD-C7E9-4441-998C-6A32CFC8C564}" type="presOf" srcId="{EB93A56C-A559-408F-96D6-2454A43AB244}" destId="{6DDB6EE6-4141-4E8E-A4F7-295D1AF7F044}" srcOrd="0" destOrd="0" presId="urn:microsoft.com/office/officeart/2005/8/layout/hierarchy1"/>
    <dgm:cxn modelId="{61CC3FFF-0547-445D-8FF3-60DCDFE26941}" srcId="{12CBBD5D-C077-4229-A757-9EC880C0FB2A}" destId="{AE1E48DF-3B02-40C2-98EE-6FD5B4C3BE15}" srcOrd="0" destOrd="0" parTransId="{2F971504-FB89-4056-B3E3-E48E9BF9E890}" sibTransId="{F50F5E24-A5BA-422A-9A46-D9A0F509E7BD}"/>
    <dgm:cxn modelId="{05416132-4A80-4AF3-8725-60F952911F3D}" type="presParOf" srcId="{6097EDA1-C55A-457D-975C-17816C8A6742}" destId="{7E8FA393-760E-493F-ACBA-8F9D2160F250}" srcOrd="0" destOrd="0" presId="urn:microsoft.com/office/officeart/2005/8/layout/hierarchy1"/>
    <dgm:cxn modelId="{C5DC85C7-7C9C-4FE3-80BB-4454F81AB861}" type="presParOf" srcId="{7E8FA393-760E-493F-ACBA-8F9D2160F250}" destId="{983010EC-8DBA-4AFF-8D3B-A1C0A2DB41F1}" srcOrd="0" destOrd="0" presId="urn:microsoft.com/office/officeart/2005/8/layout/hierarchy1"/>
    <dgm:cxn modelId="{2DAE3C5E-8515-4419-9992-29CB331D85A1}" type="presParOf" srcId="{983010EC-8DBA-4AFF-8D3B-A1C0A2DB41F1}" destId="{DEECD039-70AA-4FE4-AABC-4ADDC321D4D5}" srcOrd="0" destOrd="0" presId="urn:microsoft.com/office/officeart/2005/8/layout/hierarchy1"/>
    <dgm:cxn modelId="{F2927F08-96AA-44B8-8D0A-8457D2587BDB}" type="presParOf" srcId="{983010EC-8DBA-4AFF-8D3B-A1C0A2DB41F1}" destId="{BEDA5F6B-5F3A-449D-8DE9-B4A8569F66CF}" srcOrd="1" destOrd="0" presId="urn:microsoft.com/office/officeart/2005/8/layout/hierarchy1"/>
    <dgm:cxn modelId="{2F5587D6-F364-4E2D-BA84-05025B10955A}" type="presParOf" srcId="{7E8FA393-760E-493F-ACBA-8F9D2160F250}" destId="{E724AC80-C5CE-4613-87A7-3EE0A091A50A}" srcOrd="1" destOrd="0" presId="urn:microsoft.com/office/officeart/2005/8/layout/hierarchy1"/>
    <dgm:cxn modelId="{A163B30B-A76B-4AF8-B540-2615F305424D}" type="presParOf" srcId="{E724AC80-C5CE-4613-87A7-3EE0A091A50A}" destId="{79408EF5-F155-41BF-B066-87ED8AC347B9}" srcOrd="0" destOrd="0" presId="urn:microsoft.com/office/officeart/2005/8/layout/hierarchy1"/>
    <dgm:cxn modelId="{0BA97948-E63B-486B-89F0-328825C29288}" type="presParOf" srcId="{E724AC80-C5CE-4613-87A7-3EE0A091A50A}" destId="{468FB4DC-8464-4A21-AA3A-6603AA1295CD}" srcOrd="1" destOrd="0" presId="urn:microsoft.com/office/officeart/2005/8/layout/hierarchy1"/>
    <dgm:cxn modelId="{AD751959-F918-418B-B636-90B9A46F0877}" type="presParOf" srcId="{468FB4DC-8464-4A21-AA3A-6603AA1295CD}" destId="{20F11B6C-D7BF-41A8-9823-51EAAA2B0038}" srcOrd="0" destOrd="0" presId="urn:microsoft.com/office/officeart/2005/8/layout/hierarchy1"/>
    <dgm:cxn modelId="{65A0642D-8F95-4BA0-B8AF-7CDE85302147}" type="presParOf" srcId="{20F11B6C-D7BF-41A8-9823-51EAAA2B0038}" destId="{B3540C11-899C-477E-A5AC-00FD8B1F8E48}" srcOrd="0" destOrd="0" presId="urn:microsoft.com/office/officeart/2005/8/layout/hierarchy1"/>
    <dgm:cxn modelId="{E1E92422-0504-40FE-87E3-A02163E869A6}" type="presParOf" srcId="{20F11B6C-D7BF-41A8-9823-51EAAA2B0038}" destId="{FFBC82C6-7C13-4442-A9BE-7B9A979A9F32}" srcOrd="1" destOrd="0" presId="urn:microsoft.com/office/officeart/2005/8/layout/hierarchy1"/>
    <dgm:cxn modelId="{0528CF15-AC0C-4F0D-9504-0F30B0F83468}" type="presParOf" srcId="{468FB4DC-8464-4A21-AA3A-6603AA1295CD}" destId="{4608DFA6-992B-40E2-A658-1BED89FE02F6}" srcOrd="1" destOrd="0" presId="urn:microsoft.com/office/officeart/2005/8/layout/hierarchy1"/>
    <dgm:cxn modelId="{77800DB5-95C1-496A-99F2-F9307A060513}" type="presParOf" srcId="{6097EDA1-C55A-457D-975C-17816C8A6742}" destId="{C672B7F3-9EFE-4D90-BCF1-4B2EDC6A558B}" srcOrd="1" destOrd="0" presId="urn:microsoft.com/office/officeart/2005/8/layout/hierarchy1"/>
    <dgm:cxn modelId="{367F5D79-8BF6-4E09-9BFA-DF3ECF22C46F}" type="presParOf" srcId="{C672B7F3-9EFE-4D90-BCF1-4B2EDC6A558B}" destId="{02D0FAE1-D23A-4466-A853-F7993B824DA9}" srcOrd="0" destOrd="0" presId="urn:microsoft.com/office/officeart/2005/8/layout/hierarchy1"/>
    <dgm:cxn modelId="{2EA52AF5-CF3E-40E2-8E2B-13ACDE5141DD}" type="presParOf" srcId="{02D0FAE1-D23A-4466-A853-F7993B824DA9}" destId="{0F17C2E2-B9A6-421F-843F-22ADC210A7B2}" srcOrd="0" destOrd="0" presId="urn:microsoft.com/office/officeart/2005/8/layout/hierarchy1"/>
    <dgm:cxn modelId="{5610EF32-8260-4EA0-B87B-0830952AA441}" type="presParOf" srcId="{02D0FAE1-D23A-4466-A853-F7993B824DA9}" destId="{978691CA-DA64-48C4-B491-3CC20BCE009F}" srcOrd="1" destOrd="0" presId="urn:microsoft.com/office/officeart/2005/8/layout/hierarchy1"/>
    <dgm:cxn modelId="{F983B133-40D7-483B-9440-EE48DF6C15E1}" type="presParOf" srcId="{C672B7F3-9EFE-4D90-BCF1-4B2EDC6A558B}" destId="{7F969C26-4EDB-4ED5-995F-84A5B69811DA}" srcOrd="1" destOrd="0" presId="urn:microsoft.com/office/officeart/2005/8/layout/hierarchy1"/>
    <dgm:cxn modelId="{DA1141AC-E90A-41AE-A0AD-346D09CB4A30}" type="presParOf" srcId="{7F969C26-4EDB-4ED5-995F-84A5B69811DA}" destId="{A6032EC5-E507-4150-AF5C-15890F86B1C8}" srcOrd="0" destOrd="0" presId="urn:microsoft.com/office/officeart/2005/8/layout/hierarchy1"/>
    <dgm:cxn modelId="{7E383F75-35F0-4109-8EA5-6A8DDF6C184C}" type="presParOf" srcId="{7F969C26-4EDB-4ED5-995F-84A5B69811DA}" destId="{BF679D84-24D2-4BB7-BB19-03CA5BBA92A9}" srcOrd="1" destOrd="0" presId="urn:microsoft.com/office/officeart/2005/8/layout/hierarchy1"/>
    <dgm:cxn modelId="{DA68B7B6-833E-4EBB-96F0-AE7B06C9D39F}" type="presParOf" srcId="{BF679D84-24D2-4BB7-BB19-03CA5BBA92A9}" destId="{84BB0914-891F-4097-96BB-3E8E7CD771A0}" srcOrd="0" destOrd="0" presId="urn:microsoft.com/office/officeart/2005/8/layout/hierarchy1"/>
    <dgm:cxn modelId="{D372A88E-397E-4060-A9CD-494F1D4FBD75}" type="presParOf" srcId="{84BB0914-891F-4097-96BB-3E8E7CD771A0}" destId="{54243C6A-A205-43B5-A623-4084E2C96829}" srcOrd="0" destOrd="0" presId="urn:microsoft.com/office/officeart/2005/8/layout/hierarchy1"/>
    <dgm:cxn modelId="{1BFA6516-C7F9-4E70-8A70-5EEA78EA94AB}" type="presParOf" srcId="{84BB0914-891F-4097-96BB-3E8E7CD771A0}" destId="{E27A9686-66E7-4A8E-9501-9851B0EEC044}" srcOrd="1" destOrd="0" presId="urn:microsoft.com/office/officeart/2005/8/layout/hierarchy1"/>
    <dgm:cxn modelId="{278EDD24-3B63-4C3B-92C0-DBEAFA9A75C2}" type="presParOf" srcId="{BF679D84-24D2-4BB7-BB19-03CA5BBA92A9}" destId="{3790ACA6-75C8-4A82-85FF-7988438FB508}" srcOrd="1" destOrd="0" presId="urn:microsoft.com/office/officeart/2005/8/layout/hierarchy1"/>
    <dgm:cxn modelId="{DF42DFE4-1DB1-4BC2-8E1D-1F24E1407F71}" type="presParOf" srcId="{7F969C26-4EDB-4ED5-995F-84A5B69811DA}" destId="{6DDB6EE6-4141-4E8E-A4F7-295D1AF7F044}" srcOrd="2" destOrd="0" presId="urn:microsoft.com/office/officeart/2005/8/layout/hierarchy1"/>
    <dgm:cxn modelId="{20FC9108-6F8C-4600-A04C-8C8F30AB87E8}" type="presParOf" srcId="{7F969C26-4EDB-4ED5-995F-84A5B69811DA}" destId="{149E4002-2F8D-4090-8CD6-70F29955A931}" srcOrd="3" destOrd="0" presId="urn:microsoft.com/office/officeart/2005/8/layout/hierarchy1"/>
    <dgm:cxn modelId="{4AE74DC7-9932-4819-9B75-1D210B548E61}" type="presParOf" srcId="{149E4002-2F8D-4090-8CD6-70F29955A931}" destId="{FC407916-D0FC-434E-8FFA-C7261F5C3CA6}" srcOrd="0" destOrd="0" presId="urn:microsoft.com/office/officeart/2005/8/layout/hierarchy1"/>
    <dgm:cxn modelId="{17B25CE8-550D-4367-B566-27BC361DA3EE}" type="presParOf" srcId="{FC407916-D0FC-434E-8FFA-C7261F5C3CA6}" destId="{6EC226CC-F0E2-4343-9699-48CA63D4EE37}" srcOrd="0" destOrd="0" presId="urn:microsoft.com/office/officeart/2005/8/layout/hierarchy1"/>
    <dgm:cxn modelId="{3867ECC3-460A-4BBF-916A-1271902E450F}" type="presParOf" srcId="{FC407916-D0FC-434E-8FFA-C7261F5C3CA6}" destId="{DB7B10D4-F13B-4DF3-ABFC-466C4379E5A6}" srcOrd="1" destOrd="0" presId="urn:microsoft.com/office/officeart/2005/8/layout/hierarchy1"/>
    <dgm:cxn modelId="{FF1C5E2A-44F0-4B65-BFC8-1C116E6050C2}" type="presParOf" srcId="{149E4002-2F8D-4090-8CD6-70F29955A931}" destId="{DE82D3FA-5505-42A9-95C9-E5A390AA080C}" srcOrd="1" destOrd="0" presId="urn:microsoft.com/office/officeart/2005/8/layout/hierarchy1"/>
    <dgm:cxn modelId="{EB7AF399-C1DF-470F-AD17-6EDEA5557B5C}" type="presParOf" srcId="{7F969C26-4EDB-4ED5-995F-84A5B69811DA}" destId="{1BD0332C-C140-4D78-ADB7-F918B05E08DC}" srcOrd="4" destOrd="0" presId="urn:microsoft.com/office/officeart/2005/8/layout/hierarchy1"/>
    <dgm:cxn modelId="{D47F0C2A-3BE5-436C-9905-8853B3F3B76A}" type="presParOf" srcId="{7F969C26-4EDB-4ED5-995F-84A5B69811DA}" destId="{708C5184-7BC9-4E0D-912A-00F5004253EC}" srcOrd="5" destOrd="0" presId="urn:microsoft.com/office/officeart/2005/8/layout/hierarchy1"/>
    <dgm:cxn modelId="{36856568-87D5-434C-B813-A116DCB78460}" type="presParOf" srcId="{708C5184-7BC9-4E0D-912A-00F5004253EC}" destId="{5C9B12D3-BCF6-4DE9-ACC1-0D31C0C77531}" srcOrd="0" destOrd="0" presId="urn:microsoft.com/office/officeart/2005/8/layout/hierarchy1"/>
    <dgm:cxn modelId="{AA6C4A95-D769-4339-81C9-4C142D6C47FB}" type="presParOf" srcId="{5C9B12D3-BCF6-4DE9-ACC1-0D31C0C77531}" destId="{01C2ED4E-A4C2-4E2A-80D8-234E30782E9D}" srcOrd="0" destOrd="0" presId="urn:microsoft.com/office/officeart/2005/8/layout/hierarchy1"/>
    <dgm:cxn modelId="{ED8A008B-330A-4087-B416-3A56B9249775}" type="presParOf" srcId="{5C9B12D3-BCF6-4DE9-ACC1-0D31C0C77531}" destId="{075221F1-BE6E-4FC6-AD8A-CBFC48A86F28}" srcOrd="1" destOrd="0" presId="urn:microsoft.com/office/officeart/2005/8/layout/hierarchy1"/>
    <dgm:cxn modelId="{572400CD-0A9D-4BC3-B3E9-FF01686C876C}" type="presParOf" srcId="{708C5184-7BC9-4E0D-912A-00F5004253EC}" destId="{D8B1299F-0D77-428E-9BFC-BE54072EFB6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E81437-0E37-493D-BC3E-64C8F4365219}">
      <dsp:nvSpPr>
        <dsp:cNvPr id="0" name=""/>
        <dsp:cNvSpPr/>
      </dsp:nvSpPr>
      <dsp:spPr>
        <a:xfrm>
          <a:off x="0" y="3028118"/>
          <a:ext cx="9720262" cy="9938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Algorithms Compared</a:t>
          </a:r>
          <a:r>
            <a:rPr lang="en-US" sz="2000" kern="1200"/>
            <a:t>:</a:t>
          </a:r>
        </a:p>
      </dsp:txBody>
      <dsp:txXfrm>
        <a:off x="0" y="3028118"/>
        <a:ext cx="9720262" cy="536703"/>
      </dsp:txXfrm>
    </dsp:sp>
    <dsp:sp modelId="{64E958FD-4307-4F8A-9FA7-67EDFA03E707}">
      <dsp:nvSpPr>
        <dsp:cNvPr id="0" name=""/>
        <dsp:cNvSpPr/>
      </dsp:nvSpPr>
      <dsp:spPr>
        <a:xfrm>
          <a:off x="0" y="3544943"/>
          <a:ext cx="2430065" cy="45719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Q-Learning</a:t>
          </a:r>
          <a:r>
            <a:rPr lang="en-US" sz="1300" kern="1200"/>
            <a:t> (Off-policy, model-free)</a:t>
          </a:r>
        </a:p>
      </dsp:txBody>
      <dsp:txXfrm>
        <a:off x="0" y="3544943"/>
        <a:ext cx="2430065" cy="457192"/>
      </dsp:txXfrm>
    </dsp:sp>
    <dsp:sp modelId="{E3DF90F6-F544-4A51-8B0F-27574FFC84F5}">
      <dsp:nvSpPr>
        <dsp:cNvPr id="0" name=""/>
        <dsp:cNvSpPr/>
      </dsp:nvSpPr>
      <dsp:spPr>
        <a:xfrm>
          <a:off x="2430065" y="3544943"/>
          <a:ext cx="2430065" cy="457192"/>
        </a:xfrm>
        <a:prstGeom prst="rect">
          <a:avLst/>
        </a:prstGeom>
        <a:solidFill>
          <a:schemeClr val="accent2">
            <a:tint val="40000"/>
            <a:alpha val="90000"/>
            <a:hueOff val="-613955"/>
            <a:satOff val="4090"/>
            <a:lumOff val="374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613955"/>
              <a:satOff val="4090"/>
              <a:lumOff val="3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SARSA</a:t>
          </a:r>
          <a:r>
            <a:rPr lang="en-US" sz="1300" kern="1200"/>
            <a:t> (On-policy, model-free)</a:t>
          </a:r>
        </a:p>
      </dsp:txBody>
      <dsp:txXfrm>
        <a:off x="2430065" y="3544943"/>
        <a:ext cx="2430065" cy="457192"/>
      </dsp:txXfrm>
    </dsp:sp>
    <dsp:sp modelId="{E7DFA0AB-8155-4A12-9946-E4574D535E0C}">
      <dsp:nvSpPr>
        <dsp:cNvPr id="0" name=""/>
        <dsp:cNvSpPr/>
      </dsp:nvSpPr>
      <dsp:spPr>
        <a:xfrm>
          <a:off x="4860131" y="3544943"/>
          <a:ext cx="2430065" cy="457192"/>
        </a:xfrm>
        <a:prstGeom prst="rect">
          <a:avLst/>
        </a:prstGeom>
        <a:solidFill>
          <a:schemeClr val="accent2">
            <a:tint val="40000"/>
            <a:alpha val="90000"/>
            <a:hueOff val="-1227910"/>
            <a:satOff val="8180"/>
            <a:lumOff val="748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227910"/>
              <a:satOff val="8180"/>
              <a:lumOff val="7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Deep Q-Network (DQN)</a:t>
          </a:r>
          <a:r>
            <a:rPr lang="en-US" sz="1300" kern="1200"/>
            <a:t> (Neural network-based Q-learning)</a:t>
          </a:r>
        </a:p>
      </dsp:txBody>
      <dsp:txXfrm>
        <a:off x="4860131" y="3544943"/>
        <a:ext cx="2430065" cy="457192"/>
      </dsp:txXfrm>
    </dsp:sp>
    <dsp:sp modelId="{C9954A8B-0949-45ED-A0C2-F3B96B71EB32}">
      <dsp:nvSpPr>
        <dsp:cNvPr id="0" name=""/>
        <dsp:cNvSpPr/>
      </dsp:nvSpPr>
      <dsp:spPr>
        <a:xfrm>
          <a:off x="7290196" y="3544943"/>
          <a:ext cx="2430065" cy="457192"/>
        </a:xfrm>
        <a:prstGeom prst="rect">
          <a:avLst/>
        </a:prstGeom>
        <a:solidFill>
          <a:schemeClr val="accent2">
            <a:tint val="40000"/>
            <a:alpha val="90000"/>
            <a:hueOff val="-1841865"/>
            <a:satOff val="12270"/>
            <a:lumOff val="1122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841865"/>
              <a:satOff val="12270"/>
              <a:lumOff val="11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Value Iteration</a:t>
          </a:r>
          <a:r>
            <a:rPr lang="en-US" sz="1300" kern="1200"/>
            <a:t> (Model-based, dynamic programming)</a:t>
          </a:r>
        </a:p>
      </dsp:txBody>
      <dsp:txXfrm>
        <a:off x="7290196" y="3544943"/>
        <a:ext cx="2430065" cy="457192"/>
      </dsp:txXfrm>
    </dsp:sp>
    <dsp:sp modelId="{6754E40C-2E16-4222-9759-233F6E857DB6}">
      <dsp:nvSpPr>
        <dsp:cNvPr id="0" name=""/>
        <dsp:cNvSpPr/>
      </dsp:nvSpPr>
      <dsp:spPr>
        <a:xfrm rot="10800000">
          <a:off x="0" y="1514414"/>
          <a:ext cx="9720262" cy="1528611"/>
        </a:xfrm>
        <a:prstGeom prst="upArrowCallout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Objective</a:t>
          </a:r>
          <a:r>
            <a:rPr lang="en-US" sz="2000" kern="1200"/>
            <a:t>: Train an autonomous taxi agent to </a:t>
          </a:r>
          <a:r>
            <a:rPr lang="en-US" sz="2000" b="1" kern="1200"/>
            <a:t>pick up and drop off passengers efficiently</a:t>
          </a:r>
          <a:r>
            <a:rPr lang="en-US" sz="2000" kern="1200"/>
            <a:t>.</a:t>
          </a:r>
        </a:p>
      </dsp:txBody>
      <dsp:txXfrm rot="10800000">
        <a:off x="0" y="1514414"/>
        <a:ext cx="9720262" cy="993246"/>
      </dsp:txXfrm>
    </dsp:sp>
    <dsp:sp modelId="{09790E98-3A05-4A07-8CEA-20565621F400}">
      <dsp:nvSpPr>
        <dsp:cNvPr id="0" name=""/>
        <dsp:cNvSpPr/>
      </dsp:nvSpPr>
      <dsp:spPr>
        <a:xfrm rot="10800000">
          <a:off x="0" y="711"/>
          <a:ext cx="9720262" cy="1528611"/>
        </a:xfrm>
        <a:prstGeom prst="upArrowCallou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Reinforcement Learning (RL)</a:t>
          </a:r>
          <a:r>
            <a:rPr lang="en-US" sz="2000" kern="1200"/>
            <a:t>: A machine learning paradigm where an agent learns by interacting with an environment.</a:t>
          </a:r>
        </a:p>
      </dsp:txBody>
      <dsp:txXfrm rot="10800000">
        <a:off x="0" y="711"/>
        <a:ext cx="9720262" cy="9932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D0332C-C140-4D78-ADB7-F918B05E08DC}">
      <dsp:nvSpPr>
        <dsp:cNvPr id="0" name=""/>
        <dsp:cNvSpPr/>
      </dsp:nvSpPr>
      <dsp:spPr>
        <a:xfrm>
          <a:off x="5989731" y="1608377"/>
          <a:ext cx="2485121" cy="591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2985"/>
              </a:lnTo>
              <a:lnTo>
                <a:pt x="2485121" y="402985"/>
              </a:lnTo>
              <a:lnTo>
                <a:pt x="2485121" y="59134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B6EE6-4141-4E8E-A4F7-295D1AF7F044}">
      <dsp:nvSpPr>
        <dsp:cNvPr id="0" name=""/>
        <dsp:cNvSpPr/>
      </dsp:nvSpPr>
      <dsp:spPr>
        <a:xfrm>
          <a:off x="5944011" y="1608377"/>
          <a:ext cx="91440" cy="5913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9134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032EC5-E507-4150-AF5C-15890F86B1C8}">
      <dsp:nvSpPr>
        <dsp:cNvPr id="0" name=""/>
        <dsp:cNvSpPr/>
      </dsp:nvSpPr>
      <dsp:spPr>
        <a:xfrm>
          <a:off x="3504610" y="1608377"/>
          <a:ext cx="2485121" cy="591345"/>
        </a:xfrm>
        <a:custGeom>
          <a:avLst/>
          <a:gdLst/>
          <a:ahLst/>
          <a:cxnLst/>
          <a:rect l="0" t="0" r="0" b="0"/>
          <a:pathLst>
            <a:path>
              <a:moveTo>
                <a:pt x="2485121" y="0"/>
              </a:moveTo>
              <a:lnTo>
                <a:pt x="2485121" y="402985"/>
              </a:lnTo>
              <a:lnTo>
                <a:pt x="0" y="402985"/>
              </a:lnTo>
              <a:lnTo>
                <a:pt x="0" y="59134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408EF5-F155-41BF-B066-87ED8AC347B9}">
      <dsp:nvSpPr>
        <dsp:cNvPr id="0" name=""/>
        <dsp:cNvSpPr/>
      </dsp:nvSpPr>
      <dsp:spPr>
        <a:xfrm>
          <a:off x="973768" y="1608377"/>
          <a:ext cx="91440" cy="5913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9134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ECD039-70AA-4FE4-AABC-4ADDC321D4D5}">
      <dsp:nvSpPr>
        <dsp:cNvPr id="0" name=""/>
        <dsp:cNvSpPr/>
      </dsp:nvSpPr>
      <dsp:spPr>
        <a:xfrm>
          <a:off x="2847" y="317243"/>
          <a:ext cx="2033281" cy="1291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DA5F6B-5F3A-449D-8DE9-B4A8569F66CF}">
      <dsp:nvSpPr>
        <dsp:cNvPr id="0" name=""/>
        <dsp:cNvSpPr/>
      </dsp:nvSpPr>
      <dsp:spPr>
        <a:xfrm>
          <a:off x="228767" y="531867"/>
          <a:ext cx="2033281" cy="12911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Common Parameters:</a:t>
          </a:r>
          <a:endParaRPr lang="en-US" sz="1700" kern="1200"/>
        </a:p>
      </dsp:txBody>
      <dsp:txXfrm>
        <a:off x="266583" y="569683"/>
        <a:ext cx="1957649" cy="1215501"/>
      </dsp:txXfrm>
    </dsp:sp>
    <dsp:sp modelId="{B3540C11-899C-477E-A5AC-00FD8B1F8E48}">
      <dsp:nvSpPr>
        <dsp:cNvPr id="0" name=""/>
        <dsp:cNvSpPr/>
      </dsp:nvSpPr>
      <dsp:spPr>
        <a:xfrm>
          <a:off x="2847" y="2199723"/>
          <a:ext cx="2033281" cy="1291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BC82C6-7C13-4442-A9BE-7B9A979A9F32}">
      <dsp:nvSpPr>
        <dsp:cNvPr id="0" name=""/>
        <dsp:cNvSpPr/>
      </dsp:nvSpPr>
      <dsp:spPr>
        <a:xfrm>
          <a:off x="228767" y="2414347"/>
          <a:ext cx="2033281" cy="12911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0" kern="1200" baseline="0"/>
            <a:t>Number of episodes, step limits, learning rate, discount factor, exploration rate.</a:t>
          </a:r>
          <a:endParaRPr lang="en-US" sz="1700" kern="1200"/>
        </a:p>
      </dsp:txBody>
      <dsp:txXfrm>
        <a:off x="266583" y="2452163"/>
        <a:ext cx="1957649" cy="1215501"/>
      </dsp:txXfrm>
    </dsp:sp>
    <dsp:sp modelId="{0F17C2E2-B9A6-421F-843F-22ADC210A7B2}">
      <dsp:nvSpPr>
        <dsp:cNvPr id="0" name=""/>
        <dsp:cNvSpPr/>
      </dsp:nvSpPr>
      <dsp:spPr>
        <a:xfrm>
          <a:off x="4973091" y="317243"/>
          <a:ext cx="2033281" cy="1291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8691CA-DA64-48C4-B491-3CC20BCE009F}">
      <dsp:nvSpPr>
        <dsp:cNvPr id="0" name=""/>
        <dsp:cNvSpPr/>
      </dsp:nvSpPr>
      <dsp:spPr>
        <a:xfrm>
          <a:off x="5199011" y="531867"/>
          <a:ext cx="2033281" cy="12911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Performance Metrics:</a:t>
          </a:r>
          <a:endParaRPr lang="en-US" sz="1700" kern="1200"/>
        </a:p>
      </dsp:txBody>
      <dsp:txXfrm>
        <a:off x="5236827" y="569683"/>
        <a:ext cx="1957649" cy="1215501"/>
      </dsp:txXfrm>
    </dsp:sp>
    <dsp:sp modelId="{54243C6A-A205-43B5-A623-4084E2C96829}">
      <dsp:nvSpPr>
        <dsp:cNvPr id="0" name=""/>
        <dsp:cNvSpPr/>
      </dsp:nvSpPr>
      <dsp:spPr>
        <a:xfrm>
          <a:off x="2487969" y="2199723"/>
          <a:ext cx="2033281" cy="1291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7A9686-66E7-4A8E-9501-9851B0EEC044}">
      <dsp:nvSpPr>
        <dsp:cNvPr id="0" name=""/>
        <dsp:cNvSpPr/>
      </dsp:nvSpPr>
      <dsp:spPr>
        <a:xfrm>
          <a:off x="2713889" y="2414347"/>
          <a:ext cx="2033281" cy="12911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0" kern="1200" baseline="0"/>
            <a:t>Reward per episode.</a:t>
          </a:r>
          <a:endParaRPr lang="en-US" sz="1700" kern="1200"/>
        </a:p>
      </dsp:txBody>
      <dsp:txXfrm>
        <a:off x="2751705" y="2452163"/>
        <a:ext cx="1957649" cy="1215501"/>
      </dsp:txXfrm>
    </dsp:sp>
    <dsp:sp modelId="{6EC226CC-F0E2-4343-9699-48CA63D4EE37}">
      <dsp:nvSpPr>
        <dsp:cNvPr id="0" name=""/>
        <dsp:cNvSpPr/>
      </dsp:nvSpPr>
      <dsp:spPr>
        <a:xfrm>
          <a:off x="4973091" y="2199723"/>
          <a:ext cx="2033281" cy="1291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7B10D4-F13B-4DF3-ABFC-466C4379E5A6}">
      <dsp:nvSpPr>
        <dsp:cNvPr id="0" name=""/>
        <dsp:cNvSpPr/>
      </dsp:nvSpPr>
      <dsp:spPr>
        <a:xfrm>
          <a:off x="5199011" y="2414347"/>
          <a:ext cx="2033281" cy="12911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0" kern="1200" baseline="0"/>
            <a:t>Q-table or neural network evaluation.</a:t>
          </a:r>
          <a:endParaRPr lang="en-US" sz="1700" kern="1200"/>
        </a:p>
      </dsp:txBody>
      <dsp:txXfrm>
        <a:off x="5236827" y="2452163"/>
        <a:ext cx="1957649" cy="1215501"/>
      </dsp:txXfrm>
    </dsp:sp>
    <dsp:sp modelId="{01C2ED4E-A4C2-4E2A-80D8-234E30782E9D}">
      <dsp:nvSpPr>
        <dsp:cNvPr id="0" name=""/>
        <dsp:cNvSpPr/>
      </dsp:nvSpPr>
      <dsp:spPr>
        <a:xfrm>
          <a:off x="7458212" y="2199723"/>
          <a:ext cx="2033281" cy="1291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5221F1-BE6E-4FC6-AD8A-CBFC48A86F28}">
      <dsp:nvSpPr>
        <dsp:cNvPr id="0" name=""/>
        <dsp:cNvSpPr/>
      </dsp:nvSpPr>
      <dsp:spPr>
        <a:xfrm>
          <a:off x="7684132" y="2414347"/>
          <a:ext cx="2033281" cy="12911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0" kern="1200" baseline="0"/>
            <a:t>Stability vs. speed of convergence.</a:t>
          </a:r>
          <a:endParaRPr lang="en-US" sz="1700" kern="1200"/>
        </a:p>
      </dsp:txBody>
      <dsp:txXfrm>
        <a:off x="7721948" y="2452163"/>
        <a:ext cx="1957649" cy="12155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3/16/2025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3/16/2025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910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327261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515862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817029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48" y="530352"/>
            <a:ext cx="5385816" cy="1810512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B3132E8-A261-CEAB-129F-0FED7AD8D0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517445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9048" y="2962656"/>
            <a:ext cx="5385816" cy="27066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928" y="6356350"/>
            <a:ext cx="71628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F8C32-80F8-F614-8280-02F76781F238}"/>
              </a:ext>
            </a:extLst>
          </p:cNvPr>
          <p:cNvSpPr/>
          <p:nvPr userDrawn="1"/>
        </p:nvSpPr>
        <p:spPr>
          <a:xfrm>
            <a:off x="5174459" y="0"/>
            <a:ext cx="4571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2CB607F-27CE-D613-F812-E70C738FA0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4723"/>
          <a:stretch/>
        </p:blipFill>
        <p:spPr>
          <a:xfrm>
            <a:off x="9959711" y="738051"/>
            <a:ext cx="2232289" cy="538189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A689F60-3D32-FD74-24A9-266643081E85}"/>
              </a:ext>
            </a:extLst>
          </p:cNvPr>
          <p:cNvCxnSpPr>
            <a:cxnSpLocks/>
          </p:cNvCxnSpPr>
          <p:nvPr userDrawn="1"/>
        </p:nvCxnSpPr>
        <p:spPr>
          <a:xfrm>
            <a:off x="6189979" y="2649682"/>
            <a:ext cx="332598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B827D708-B036-EE04-B213-EC3EAAE0681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9920" y="2509197"/>
            <a:ext cx="972078" cy="28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50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865A83-7754-90AF-ABA5-0759C2C74767}"/>
              </a:ext>
            </a:extLst>
          </p:cNvPr>
          <p:cNvSpPr/>
          <p:nvPr userDrawn="1"/>
        </p:nvSpPr>
        <p:spPr>
          <a:xfrm>
            <a:off x="-1" y="0"/>
            <a:ext cx="12188952" cy="2048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0998D-17F5-CC68-2E37-9789F050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688" y="228600"/>
            <a:ext cx="9528048" cy="1600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BC944E-6F68-C409-3596-8B6F50E09B9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32688" y="2523744"/>
            <a:ext cx="4864608" cy="3694176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None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228600">
              <a:spcBef>
                <a:spcPts val="1000"/>
              </a:spcBef>
              <a:buClr>
                <a:schemeClr val="accent2"/>
              </a:buClr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685800">
              <a:buClr>
                <a:schemeClr val="accent2"/>
              </a:buClr>
              <a:defRPr sz="2000">
                <a:solidFill>
                  <a:schemeClr val="tx2">
                    <a:lumMod val="25000"/>
                  </a:schemeClr>
                </a:solidFill>
              </a:defRPr>
            </a:lvl3pPr>
            <a:lvl4pPr marL="1143000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4pPr>
            <a:lvl5pPr marL="1600200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450D1A9C-4404-2909-F0C4-B7571474C9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84264" y="2523744"/>
            <a:ext cx="4864608" cy="3694176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None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228600">
              <a:spcBef>
                <a:spcPts val="1000"/>
              </a:spcBef>
              <a:buClr>
                <a:schemeClr val="accent2"/>
              </a:buClr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685800">
              <a:buClr>
                <a:schemeClr val="accent2"/>
              </a:buClr>
              <a:defRPr sz="2000">
                <a:solidFill>
                  <a:schemeClr val="tx2">
                    <a:lumMod val="25000"/>
                  </a:schemeClr>
                </a:solidFill>
              </a:defRPr>
            </a:lvl3pPr>
            <a:lvl4pPr marL="1143000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4pPr>
            <a:lvl5pPr marL="1600200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E570D-F390-097A-83FE-FB9C9CD92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3268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19F3A-839F-70D5-1136-F47387FBF6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635996" y="6356350"/>
            <a:ext cx="78486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1885D14-9B48-E0B1-43FF-B19F5005FD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32292"/>
          <a:stretch/>
        </p:blipFill>
        <p:spPr>
          <a:xfrm>
            <a:off x="8472405" y="132047"/>
            <a:ext cx="3848748" cy="19137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D7ECFC8-50F2-4F2A-960A-F4F79E198620}"/>
              </a:ext>
            </a:extLst>
          </p:cNvPr>
          <p:cNvSpPr/>
          <p:nvPr userDrawn="1"/>
        </p:nvSpPr>
        <p:spPr>
          <a:xfrm>
            <a:off x="0" y="2022420"/>
            <a:ext cx="12192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757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68B802A0-174F-ED42-DB3C-30B25D7D20B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tx1">
              <a:lumMod val="50000"/>
              <a:lumOff val="50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682FAF-43FC-D4B4-4D6A-E5D70198C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1912" y="2185416"/>
            <a:ext cx="9052560" cy="2487168"/>
          </a:xfrm>
          <a:noFill/>
        </p:spPr>
        <p:txBody>
          <a:bodyPr anchor="ctr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7F691F67-3A33-EA2C-967A-86934DA1D4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9401" b="24659"/>
          <a:stretch/>
        </p:blipFill>
        <p:spPr>
          <a:xfrm>
            <a:off x="5856445" y="726334"/>
            <a:ext cx="1898043" cy="54053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722376"/>
            <a:ext cx="6419088" cy="2350008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6B0D1AB-E9D6-841F-7178-F60F07AF3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79" y="3931920"/>
            <a:ext cx="6419088" cy="1389888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B3132E8-A261-CEAB-129F-0FED7AD8D0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54488" y="0"/>
            <a:ext cx="4434464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41B1E5-0891-6540-C6C6-2E4CF929E2D5}"/>
              </a:ext>
            </a:extLst>
          </p:cNvPr>
          <p:cNvCxnSpPr>
            <a:cxnSpLocks/>
          </p:cNvCxnSpPr>
          <p:nvPr userDrawn="1"/>
        </p:nvCxnSpPr>
        <p:spPr>
          <a:xfrm>
            <a:off x="1679972" y="3432325"/>
            <a:ext cx="437642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2CA6CDBD-54C9-2154-A4D6-F432B3CF27F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3169" y="3291840"/>
            <a:ext cx="972078" cy="28538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7541814-983F-1B1C-1D5D-EBAC0D9BEB4C}"/>
              </a:ext>
            </a:extLst>
          </p:cNvPr>
          <p:cNvSpPr/>
          <p:nvPr userDrawn="1"/>
        </p:nvSpPr>
        <p:spPr>
          <a:xfrm>
            <a:off x="7711438" y="0"/>
            <a:ext cx="45719" cy="685800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173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D338C08-B5A9-DA78-1FE4-12BEFEB61B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6136" t="6121"/>
          <a:stretch/>
        </p:blipFill>
        <p:spPr>
          <a:xfrm rot="16200000" flipH="1" flipV="1">
            <a:off x="7528785" y="-1437953"/>
            <a:ext cx="3225262" cy="61011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6865A83-7754-90AF-ABA5-0759C2C74767}"/>
              </a:ext>
            </a:extLst>
          </p:cNvPr>
          <p:cNvSpPr/>
          <p:nvPr userDrawn="1"/>
        </p:nvSpPr>
        <p:spPr>
          <a:xfrm>
            <a:off x="0" y="0"/>
            <a:ext cx="479094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30C4EDD-E959-BB97-7574-864A6EDFD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32292"/>
          <a:stretch/>
        </p:blipFill>
        <p:spPr>
          <a:xfrm>
            <a:off x="602251" y="4944272"/>
            <a:ext cx="3848748" cy="19137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10998D-17F5-CC68-2E37-9789F050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688" y="1408176"/>
            <a:ext cx="3392424" cy="40142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BC944E-6F68-C409-3596-8B6F50E09B9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724144" y="1536192"/>
            <a:ext cx="5696712" cy="3758184"/>
          </a:xfrm>
        </p:spPr>
        <p:txBody>
          <a:bodyPr/>
          <a:lstStyle>
            <a:lvl1pPr>
              <a:spcAft>
                <a:spcPts val="600"/>
              </a:spcAft>
              <a:buClr>
                <a:schemeClr val="accent2"/>
              </a:buClr>
              <a:defRPr sz="22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E570D-F390-097A-83FE-FB9C9CD92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724144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19F3A-839F-70D5-1136-F47387FBF6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635996" y="6356350"/>
            <a:ext cx="78486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7048F4-9454-D035-3356-DD623DFCEE42}"/>
              </a:ext>
            </a:extLst>
          </p:cNvPr>
          <p:cNvSpPr/>
          <p:nvPr userDrawn="1"/>
        </p:nvSpPr>
        <p:spPr>
          <a:xfrm rot="5400000">
            <a:off x="1361771" y="3406143"/>
            <a:ext cx="6857999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420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68B802A0-174F-ED42-DB3C-30B25D7D20B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tx1">
              <a:lumMod val="50000"/>
              <a:lumOff val="50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682FAF-43FC-D4B4-4D6A-E5D70198C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2276856"/>
            <a:ext cx="9144000" cy="1508760"/>
          </a:xfrm>
          <a:noFill/>
        </p:spPr>
        <p:txBody>
          <a:bodyPr anchor="ctr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FB724EDC-0FF4-BC78-C7CF-5B31189CB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841248"/>
          </a:xfrm>
          <a:noFill/>
        </p:spPr>
        <p:txBody>
          <a:bodyPr anchor="t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11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B7F52C37-6A33-FD57-31EC-516F581DF1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7420" b="36176"/>
          <a:stretch/>
        </p:blipFill>
        <p:spPr>
          <a:xfrm>
            <a:off x="0" y="2510651"/>
            <a:ext cx="2841744" cy="43473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6865A83-7754-90AF-ABA5-0759C2C74767}"/>
              </a:ext>
            </a:extLst>
          </p:cNvPr>
          <p:cNvSpPr/>
          <p:nvPr userDrawn="1"/>
        </p:nvSpPr>
        <p:spPr>
          <a:xfrm>
            <a:off x="7397496" y="0"/>
            <a:ext cx="479094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0998D-17F5-CC68-2E37-9789F050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1584" y="1408176"/>
            <a:ext cx="3392424" cy="40142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BC944E-6F68-C409-3596-8B6F50E09B9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32688" y="685800"/>
            <a:ext cx="5276088" cy="1563624"/>
          </a:xfrm>
        </p:spPr>
        <p:txBody>
          <a:bodyPr>
            <a:noAutofit/>
          </a:bodyPr>
          <a:lstStyle>
            <a:lvl1pPr marL="457200" indent="-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+mj-lt"/>
              <a:buAutoNum type="arabicPeriod"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914400" indent="-457200">
              <a:buClr>
                <a:schemeClr val="accent2"/>
              </a:buClr>
              <a:buFont typeface="+mj-lt"/>
              <a:buAutoNum type="alphaLcPeriod"/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1371600" indent="-457200">
              <a:buClr>
                <a:schemeClr val="accent2"/>
              </a:buClr>
              <a:buFont typeface="+mj-lt"/>
              <a:buAutoNum type="romanLcPeriod"/>
              <a:defRPr sz="2000">
                <a:solidFill>
                  <a:schemeClr val="tx2">
                    <a:lumMod val="25000"/>
                  </a:schemeClr>
                </a:solidFill>
              </a:defRPr>
            </a:lvl3pPr>
            <a:lvl4pPr marL="1714500" indent="-342900">
              <a:buClr>
                <a:schemeClr val="accent2"/>
              </a:buClr>
              <a:buFont typeface="+mj-lt"/>
              <a:buAutoNum type="arabicParenR"/>
              <a:defRPr sz="1800">
                <a:solidFill>
                  <a:schemeClr val="tx2">
                    <a:lumMod val="25000"/>
                  </a:schemeClr>
                </a:solidFill>
              </a:defRPr>
            </a:lvl4pPr>
            <a:lvl5pPr marL="2171700" indent="-342900">
              <a:buClr>
                <a:schemeClr val="accent2"/>
              </a:buClr>
              <a:buFont typeface="+mj-lt"/>
              <a:buAutoNum type="alphaLcParenR"/>
              <a:defRPr sz="16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EC526101-2775-A309-0B4A-DB278C3974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32688" y="2697480"/>
            <a:ext cx="5276088" cy="3483864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None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228600">
              <a:spcBef>
                <a:spcPts val="1000"/>
              </a:spcBef>
              <a:buClr>
                <a:schemeClr val="accent2"/>
              </a:buClr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685800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3pPr>
            <a:lvl4pPr marL="1143000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4pPr>
            <a:lvl5pPr marL="1600200">
              <a:buClr>
                <a:schemeClr val="accent2"/>
              </a:buClr>
              <a:defRPr sz="14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E570D-F390-097A-83FE-FB9C9CD92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3268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19F3A-839F-70D5-1136-F47387FBF6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635996" y="6356350"/>
            <a:ext cx="78486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45719EF3-43BC-5F74-7396-273F72ED3C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32292"/>
          <a:stretch/>
        </p:blipFill>
        <p:spPr>
          <a:xfrm>
            <a:off x="8001534" y="4944272"/>
            <a:ext cx="3848748" cy="191372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37D205C-32E5-5A54-8D89-CB56198B06E5}"/>
              </a:ext>
            </a:extLst>
          </p:cNvPr>
          <p:cNvSpPr/>
          <p:nvPr userDrawn="1"/>
        </p:nvSpPr>
        <p:spPr>
          <a:xfrm rot="5400000">
            <a:off x="3949200" y="3406143"/>
            <a:ext cx="6857999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1824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516D97AE-EB24-C3DA-21A1-E8EE4631AC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118" r="47395" b="22709"/>
          <a:stretch/>
        </p:blipFill>
        <p:spPr>
          <a:xfrm flipH="1">
            <a:off x="4448831" y="805912"/>
            <a:ext cx="1464735" cy="49614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CBF43B9-3946-05E6-521F-EE4BB59B49D0}"/>
              </a:ext>
            </a:extLst>
          </p:cNvPr>
          <p:cNvSpPr/>
          <p:nvPr userDrawn="1"/>
        </p:nvSpPr>
        <p:spPr>
          <a:xfrm>
            <a:off x="4434840" y="0"/>
            <a:ext cx="45719" cy="685800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14DEF57-E0D6-D7CA-5D3C-FC97EAB06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3792" y="557784"/>
            <a:ext cx="6419088" cy="1929384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930B4666-31C5-1F2B-27D9-2A9F6EC970D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434464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BC944E-6F68-C409-3596-8B6F50E09B9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193792" y="3328416"/>
            <a:ext cx="6419088" cy="2441448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1200"/>
              </a:spcAft>
              <a:buClr>
                <a:schemeClr val="accent2"/>
              </a:buClr>
              <a:buNone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algn="ctr">
              <a:buClr>
                <a:schemeClr val="accent2"/>
              </a:buClr>
              <a:defRPr sz="2000">
                <a:solidFill>
                  <a:schemeClr val="tx2">
                    <a:lumMod val="25000"/>
                  </a:schemeClr>
                </a:solidFill>
              </a:defRPr>
            </a:lvl2pPr>
            <a:lvl3pPr algn="ctr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3pPr>
            <a:lvl4pPr algn="ctr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4pPr>
            <a:lvl5pPr algn="ctr">
              <a:buClr>
                <a:schemeClr val="accent2"/>
              </a:buClr>
              <a:defRPr sz="14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E570D-F390-097A-83FE-FB9C9CD92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193792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19F3A-839F-70D5-1136-F47387FBF6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635996" y="6356350"/>
            <a:ext cx="78486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89EEBF9-800C-88AE-FE83-60B5F47AFC14}"/>
              </a:ext>
            </a:extLst>
          </p:cNvPr>
          <p:cNvCxnSpPr>
            <a:cxnSpLocks/>
          </p:cNvCxnSpPr>
          <p:nvPr userDrawn="1"/>
        </p:nvCxnSpPr>
        <p:spPr>
          <a:xfrm>
            <a:off x="6174481" y="2843389"/>
            <a:ext cx="437642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301D77B6-9ED1-094C-66A3-7D5AB0CDEA4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4042" y="2702904"/>
            <a:ext cx="972078" cy="28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49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836036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865A83-7754-90AF-ABA5-0759C2C74767}"/>
              </a:ext>
            </a:extLst>
          </p:cNvPr>
          <p:cNvSpPr/>
          <p:nvPr userDrawn="1"/>
        </p:nvSpPr>
        <p:spPr>
          <a:xfrm>
            <a:off x="-1" y="0"/>
            <a:ext cx="12188952" cy="2048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0998D-17F5-CC68-2E37-9789F050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688" y="228600"/>
            <a:ext cx="9528048" cy="1600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BC944E-6F68-C409-3596-8B6F50E09B9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32688" y="2770632"/>
            <a:ext cx="2487168" cy="3502152"/>
          </a:xfrm>
        </p:spPr>
        <p:txBody>
          <a:bodyPr lIns="91440" rIns="91440"/>
          <a:lstStyle>
            <a:lvl1pPr marL="0" indent="0">
              <a:spcAft>
                <a:spcPts val="1200"/>
              </a:spcAft>
              <a:buClr>
                <a:schemeClr val="accent2"/>
              </a:buClr>
              <a:buNone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228600">
              <a:spcBef>
                <a:spcPts val="1000"/>
              </a:spcBef>
              <a:buClr>
                <a:schemeClr val="accent2"/>
              </a:buClr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685800">
              <a:buClr>
                <a:schemeClr val="accent2"/>
              </a:buClr>
              <a:defRPr sz="2000">
                <a:solidFill>
                  <a:schemeClr val="tx2">
                    <a:lumMod val="25000"/>
                  </a:schemeClr>
                </a:solidFill>
              </a:defRPr>
            </a:lvl3pPr>
            <a:lvl4pPr marL="1143000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4pPr>
            <a:lvl5pPr marL="1600200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450D1A9C-4404-2909-F0C4-B7571474C9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785616" y="2770632"/>
            <a:ext cx="7571232" cy="3392424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None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228600">
              <a:spcBef>
                <a:spcPts val="1000"/>
              </a:spcBef>
              <a:buClr>
                <a:schemeClr val="accent2"/>
              </a:buClr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685800">
              <a:buClr>
                <a:schemeClr val="accent2"/>
              </a:buClr>
              <a:defRPr sz="2000">
                <a:solidFill>
                  <a:schemeClr val="tx2">
                    <a:lumMod val="25000"/>
                  </a:schemeClr>
                </a:solidFill>
              </a:defRPr>
            </a:lvl3pPr>
            <a:lvl4pPr marL="1143000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4pPr>
            <a:lvl5pPr marL="1600200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E570D-F390-097A-83FE-FB9C9CD92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3268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19F3A-839F-70D5-1136-F47387FBF6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635996" y="6356350"/>
            <a:ext cx="78486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1885D14-9B48-E0B1-43FF-B19F5005FD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32292"/>
          <a:stretch/>
        </p:blipFill>
        <p:spPr>
          <a:xfrm>
            <a:off x="8472405" y="132047"/>
            <a:ext cx="3848748" cy="19137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D7ECFC8-50F2-4F2A-960A-F4F79E198620}"/>
              </a:ext>
            </a:extLst>
          </p:cNvPr>
          <p:cNvSpPr/>
          <p:nvPr userDrawn="1"/>
        </p:nvSpPr>
        <p:spPr>
          <a:xfrm>
            <a:off x="0" y="2022420"/>
            <a:ext cx="12192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9906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865A83-7754-90AF-ABA5-0759C2C74767}"/>
              </a:ext>
            </a:extLst>
          </p:cNvPr>
          <p:cNvSpPr/>
          <p:nvPr userDrawn="1"/>
        </p:nvSpPr>
        <p:spPr>
          <a:xfrm>
            <a:off x="-1" y="0"/>
            <a:ext cx="12188952" cy="2048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0998D-17F5-CC68-2E37-9789F050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688" y="228600"/>
            <a:ext cx="9528048" cy="1600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BC944E-6F68-C409-3596-8B6F50E09B9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32688" y="2432304"/>
            <a:ext cx="6163056" cy="3739896"/>
          </a:xfrm>
        </p:spPr>
        <p:txBody>
          <a:bodyPr lIns="91440" rIns="91440"/>
          <a:lstStyle>
            <a:lvl1pPr marL="228600" indent="-228600"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685800">
              <a:spcBef>
                <a:spcPts val="500"/>
              </a:spcBef>
              <a:buClr>
                <a:schemeClr val="accent2"/>
              </a:buClr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1143000">
              <a:buClr>
                <a:schemeClr val="accent2"/>
              </a:buClr>
              <a:defRPr sz="2000">
                <a:solidFill>
                  <a:schemeClr val="tx2">
                    <a:lumMod val="25000"/>
                  </a:schemeClr>
                </a:solidFill>
              </a:defRPr>
            </a:lvl3pPr>
            <a:lvl4pPr marL="1600200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4pPr>
            <a:lvl5pPr marL="2057400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450D1A9C-4404-2909-F0C4-B7571474C9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24928" y="2441448"/>
            <a:ext cx="4169664" cy="3703320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None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228600">
              <a:spcBef>
                <a:spcPts val="1000"/>
              </a:spcBef>
              <a:buClr>
                <a:schemeClr val="accent2"/>
              </a:buClr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685800">
              <a:buClr>
                <a:schemeClr val="accent2"/>
              </a:buClr>
              <a:defRPr sz="2000">
                <a:solidFill>
                  <a:schemeClr val="tx2">
                    <a:lumMod val="25000"/>
                  </a:schemeClr>
                </a:solidFill>
              </a:defRPr>
            </a:lvl3pPr>
            <a:lvl4pPr marL="1143000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4pPr>
            <a:lvl5pPr marL="1600200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E570D-F390-097A-83FE-FB9C9CD92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3268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19F3A-839F-70D5-1136-F47387FBF6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635996" y="6356350"/>
            <a:ext cx="78486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1885D14-9B48-E0B1-43FF-B19F5005FD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32292"/>
          <a:stretch/>
        </p:blipFill>
        <p:spPr>
          <a:xfrm>
            <a:off x="8472405" y="132047"/>
            <a:ext cx="3848748" cy="19137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D7ECFC8-50F2-4F2A-960A-F4F79E198620}"/>
              </a:ext>
            </a:extLst>
          </p:cNvPr>
          <p:cNvSpPr/>
          <p:nvPr userDrawn="1"/>
        </p:nvSpPr>
        <p:spPr>
          <a:xfrm>
            <a:off x="0" y="2022420"/>
            <a:ext cx="12192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EB1C5A3-22FF-382D-3801-B6D9C4AC5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52051"/>
          <a:stretch/>
        </p:blipFill>
        <p:spPr>
          <a:xfrm>
            <a:off x="4629335" y="1815780"/>
            <a:ext cx="5586493" cy="504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7676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865A83-7754-90AF-ABA5-0759C2C74767}"/>
              </a:ext>
            </a:extLst>
          </p:cNvPr>
          <p:cNvSpPr/>
          <p:nvPr userDrawn="1"/>
        </p:nvSpPr>
        <p:spPr>
          <a:xfrm>
            <a:off x="-1" y="0"/>
            <a:ext cx="12188952" cy="2048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0998D-17F5-CC68-2E37-9789F050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688" y="228600"/>
            <a:ext cx="9528048" cy="1600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450D1A9C-4404-2909-F0C4-B7571474C9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2770632"/>
            <a:ext cx="10515600" cy="3392424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None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228600">
              <a:spcBef>
                <a:spcPts val="1000"/>
              </a:spcBef>
              <a:buClr>
                <a:schemeClr val="accent2"/>
              </a:buClr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685800">
              <a:buClr>
                <a:schemeClr val="accent2"/>
              </a:buClr>
              <a:defRPr sz="2000">
                <a:solidFill>
                  <a:schemeClr val="tx2">
                    <a:lumMod val="25000"/>
                  </a:schemeClr>
                </a:solidFill>
              </a:defRPr>
            </a:lvl3pPr>
            <a:lvl4pPr marL="1143000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4pPr>
            <a:lvl5pPr marL="1600200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E570D-F390-097A-83FE-FB9C9CD92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3268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19F3A-839F-70D5-1136-F47387FBF6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635996" y="6356350"/>
            <a:ext cx="78486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1885D14-9B48-E0B1-43FF-B19F5005FD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32292"/>
          <a:stretch/>
        </p:blipFill>
        <p:spPr>
          <a:xfrm>
            <a:off x="8472405" y="132047"/>
            <a:ext cx="3848748" cy="19137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D7ECFC8-50F2-4F2A-960A-F4F79E198620}"/>
              </a:ext>
            </a:extLst>
          </p:cNvPr>
          <p:cNvSpPr/>
          <p:nvPr userDrawn="1"/>
        </p:nvSpPr>
        <p:spPr>
          <a:xfrm>
            <a:off x="0" y="2022420"/>
            <a:ext cx="12192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9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867913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3/16/2025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204716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3/16/2025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621347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3/16/2025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43828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3/16/2025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873326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3/16/2025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192146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3/16/2025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017699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733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1" r:id="rId12"/>
    <p:sldLayoutId id="2147483732" r:id="rId13"/>
    <p:sldLayoutId id="2147483651" r:id="rId14"/>
    <p:sldLayoutId id="2147483676" r:id="rId15"/>
    <p:sldLayoutId id="2147483678" r:id="rId16"/>
    <p:sldLayoutId id="2147483684" r:id="rId17"/>
    <p:sldLayoutId id="2147483679" r:id="rId18"/>
    <p:sldLayoutId id="2147483680" r:id="rId19"/>
    <p:sldLayoutId id="2147483681" r:id="rId20"/>
    <p:sldLayoutId id="2147483682" r:id="rId21"/>
    <p:sldLayoutId id="2147483683" r:id="rId22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C0648FB-4388-443C-8D4E-4A9FF0336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A4114D9-E285-CB65-DB87-659B12D291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2671" y="4960137"/>
            <a:ext cx="4148329" cy="1463040"/>
          </a:xfrm>
        </p:spPr>
        <p:txBody>
          <a:bodyPr>
            <a:normAutofit/>
          </a:bodyPr>
          <a:lstStyle/>
          <a:p>
            <a:r>
              <a:rPr lang="en-US" dirty="0"/>
              <a:t>GHOSH Prabal, ILLAHIBUCCUS SONA Ishfaaq, HAMMED Habeeb Olawale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8D762E-DA8D-419A-BA44-68B93D3D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A8E90F3-2331-EF67-7286-555E045F2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933" y="977048"/>
            <a:ext cx="9618133" cy="2960980"/>
          </a:xfrm>
        </p:spPr>
        <p:txBody>
          <a:bodyPr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Autonomous Taxi Agent: A Reinforcement Learning Approach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F95953-8E19-4C01-997F-0E959B52B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552199" y="5234457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449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21C225-5C4D-4168-90AF-3D263D72C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363186-81D9-43E4-A441-3213FD6EE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b="1">
                <a:solidFill>
                  <a:srgbClr val="FFFFFF"/>
                </a:solidFill>
              </a:rPr>
              <a:t>Key Takeaways</a:t>
            </a:r>
            <a:br>
              <a:rPr lang="en-US" b="1">
                <a:solidFill>
                  <a:srgbClr val="FFFFFF"/>
                </a:solidFill>
              </a:rPr>
            </a:br>
            <a:br>
              <a:rPr lang="en-US" b="1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E34FA-3F31-4EBE-8734-6D14251380D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951048" y="804333"/>
            <a:ext cx="6306003" cy="5249334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buClr>
                <a:schemeClr val="accent1"/>
              </a:buClr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Value Iteration is best for small environments (fast, stable, optimal policy).</a:t>
            </a:r>
          </a:p>
          <a:p>
            <a:pPr>
              <a:buClr>
                <a:schemeClr val="accent1"/>
              </a:buClr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Q-Learning is fast but slightly unstable (good for quick learning).</a:t>
            </a:r>
          </a:p>
          <a:p>
            <a:pPr>
              <a:buClr>
                <a:schemeClr val="accent1"/>
              </a:buClr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SARSA is slower but stable (avoids aggressive actions).</a:t>
            </a:r>
          </a:p>
          <a:p>
            <a:pPr>
              <a:buClr>
                <a:schemeClr val="accent1"/>
              </a:buClr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DQN is ineffective in small discrete environments (better suited for complex tasks).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CC662-3571-4239-8486-A9ACC5A67D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837333" y="6470704"/>
            <a:ext cx="973667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rPr>
              <a:pPr>
                <a:spcAft>
                  <a:spcPts val="600"/>
                </a:spcAft>
              </a:pPr>
              <a:t>10</a:t>
            </a:fld>
            <a:endParaRPr lang="en-US" kern="12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5128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21C225-5C4D-4168-90AF-3D263D72C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363186-81D9-43E4-A441-3213FD6EE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b="1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E34FA-3F31-4EBE-8734-6D14251380D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951048" y="804333"/>
            <a:ext cx="6306003" cy="5249334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Successfully trained an autonomous taxi agent using RL.</a:t>
            </a: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Compared and analyzed Q-Learning, SARSA, DQN, and Value Iteration.</a:t>
            </a: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Identified strengths, weaknesses, and best use cases for each algorithm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CC662-3571-4239-8486-A9ACC5A67D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837333" y="6470704"/>
            <a:ext cx="973667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rPr>
              <a:pPr>
                <a:spcAft>
                  <a:spcPts val="600"/>
                </a:spcAft>
              </a:pPr>
              <a:t>11</a:t>
            </a:fld>
            <a:endParaRPr lang="en-US" kern="12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1767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F6A7A43-2DB0-C4BE-EAF2-5BFA1F141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094" y="2390162"/>
            <a:ext cx="9720072" cy="1499616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</a:t>
            </a:r>
            <a:br>
              <a:rPr lang="en-US" dirty="0"/>
            </a:br>
            <a:br>
              <a:rPr lang="en-US" dirty="0"/>
            </a:br>
            <a:r>
              <a:rPr lang="en-US" dirty="0"/>
              <a:t>Questions?</a:t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FDE4E-FBBF-B734-FB94-4D57AFAD8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3B691-323C-E4DF-47F0-6BB1827FC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646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821C225-5C4D-4168-90AF-3D263D72C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0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23997" y="1108394"/>
            <a:ext cx="6306003" cy="5249334"/>
          </a:xfrm>
        </p:spPr>
        <p:txBody>
          <a:bodyPr vert="horz" lIns="45720" tIns="45720" rIns="45720" bIns="45720" rtlCol="0" anchor="ctr">
            <a:normAutofit/>
          </a:bodyPr>
          <a:lstStyle/>
          <a:p>
            <a:pPr marL="342900" indent="-342900">
              <a:lnSpc>
                <a:spcPct val="9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b="1" dirty="0"/>
              <a:t>Introduction</a:t>
            </a:r>
          </a:p>
          <a:p>
            <a:pPr marL="342900" indent="-342900">
              <a:lnSpc>
                <a:spcPct val="9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b="1" dirty="0"/>
              <a:t>Problem Statement</a:t>
            </a:r>
          </a:p>
          <a:p>
            <a:pPr marL="342900" indent="-342900">
              <a:lnSpc>
                <a:spcPct val="9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b="1" dirty="0"/>
              <a:t>Experimental Setup</a:t>
            </a:r>
          </a:p>
          <a:p>
            <a:pPr marL="342900" indent="-342900">
              <a:lnSpc>
                <a:spcPct val="9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b="1" dirty="0"/>
              <a:t>Overview of Algorithms</a:t>
            </a:r>
          </a:p>
          <a:p>
            <a:pPr marL="342900" indent="-342900">
              <a:lnSpc>
                <a:spcPct val="9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b="1" dirty="0"/>
              <a:t>Results and Observations</a:t>
            </a:r>
          </a:p>
          <a:p>
            <a:pPr marL="342900" indent="-342900">
              <a:lnSpc>
                <a:spcPct val="9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b="1" dirty="0"/>
              <a:t>Comparison Table</a:t>
            </a:r>
          </a:p>
          <a:p>
            <a:pPr marL="342900" indent="-342900">
              <a:lnSpc>
                <a:spcPct val="9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b="1" dirty="0"/>
              <a:t>Key Takeaways</a:t>
            </a:r>
          </a:p>
          <a:p>
            <a:pPr marL="342900" indent="-342900">
              <a:lnSpc>
                <a:spcPct val="9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b="1" dirty="0"/>
              <a:t>Conclusion</a:t>
            </a:r>
          </a:p>
          <a:p>
            <a:pPr>
              <a:lnSpc>
                <a:spcPct val="90000"/>
              </a:lnSpc>
              <a:buClr>
                <a:schemeClr val="accent1"/>
              </a:buClr>
            </a:pPr>
            <a:endParaRPr lang="en-US" dirty="0"/>
          </a:p>
          <a:p>
            <a:pPr>
              <a:lnSpc>
                <a:spcPct val="90000"/>
              </a:lnSpc>
              <a:buClr>
                <a:schemeClr val="accent1"/>
              </a:buClr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02A7C2-1D63-EFD6-869B-2F167F966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rPr>
              <a:pPr>
                <a:spcAft>
                  <a:spcPts val="600"/>
                </a:spcAft>
              </a:pPr>
              <a:t>2</a:t>
            </a:fld>
            <a:endParaRPr lang="en-US" kern="12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4599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2953FD7-F17A-4D8D-8237-93E8D5671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B8270AC-601F-D537-3460-3FE09CC6A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6466F-9F24-C34E-BBA6-2CB9430552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837333" y="6470704"/>
            <a:ext cx="973667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rPr>
              <a:pPr>
                <a:spcAft>
                  <a:spcPts val="600"/>
                </a:spcAft>
              </a:pPr>
              <a:t>3</a:t>
            </a:fld>
            <a:endParaRPr lang="en-US" kern="12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n-ea"/>
              <a:cs typeface="+mn-cs"/>
            </a:endParaRPr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1B8B2CA7-B64F-F084-9443-57CE234DB416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16441850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3343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3186-81D9-43E4-A441-3213FD6EE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Problem Statement</a:t>
            </a:r>
            <a:br>
              <a:rPr lang="en-US" b="1" dirty="0"/>
            </a:b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CC662-3571-4239-8486-A9ACC5A67D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39AC555B-E1E2-4FE2-A02F-A3D38BA0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42995310-2FC6-480B-A8F8-B729F6175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A245656C-DEE0-48EE-A882-97EA04F95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59" y="1876097"/>
            <a:ext cx="9870208" cy="4662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Environment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OpenAI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Gym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Taxi-v3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 Space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5x5 grid with 4 predefined pickup/drop-off locations.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Move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up, </a:t>
            </a:r>
            <a:r>
              <a:rPr lang="en-US" altLang="en-US" b="1" dirty="0">
                <a:latin typeface="Arial" panose="020B0604020202020204" pitchFamily="34" charset="0"/>
              </a:rPr>
              <a:t>dow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n, left, right, pickup, drop-off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(6 total actions)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Position of the passenger</a:t>
            </a:r>
            <a:r>
              <a:rPr lang="en-US" altLang="en-US" dirty="0">
                <a:latin typeface="Arial" panose="020B0604020202020204" pitchFamily="34" charset="0"/>
              </a:rPr>
              <a:t>: In the 4 predefined locations and in the taxi. (5 total positions)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Number of discrete states: </a:t>
            </a:r>
            <a:r>
              <a:rPr lang="en-US" altLang="en-US" dirty="0">
                <a:latin typeface="Arial" panose="020B0604020202020204" pitchFamily="34" charset="0"/>
              </a:rPr>
              <a:t>500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Rewards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+20 for successful drop-off.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-1 for each step taken.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-10 for incorrect drop-off.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355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21C225-5C4D-4168-90AF-3D263D72C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363186-81D9-43E4-A441-3213FD6EE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b="1">
                <a:solidFill>
                  <a:srgbClr val="FFFFFF"/>
                </a:solidFill>
              </a:rPr>
              <a:t>Algorithms Overview</a:t>
            </a:r>
            <a:br>
              <a:rPr lang="en-US" b="1">
                <a:solidFill>
                  <a:srgbClr val="FFFFFF"/>
                </a:solidFill>
              </a:rPr>
            </a:br>
            <a:br>
              <a:rPr lang="en-US" b="1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E34FA-3F31-4EBE-8734-6D14251380D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951048" y="804333"/>
            <a:ext cx="6306003" cy="5249334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buClr>
                <a:schemeClr val="accent1"/>
              </a:buClr>
            </a:pPr>
            <a:r>
              <a:rPr lang="en-US" b="1">
                <a:solidFill>
                  <a:schemeClr val="tx1"/>
                </a:solidFill>
              </a:rPr>
              <a:t>Q-Learning</a:t>
            </a:r>
          </a:p>
          <a:p>
            <a:pPr lvl="2">
              <a:buClr>
                <a:schemeClr val="accent1"/>
              </a:buClr>
            </a:pPr>
            <a:r>
              <a:rPr lang="en-US" b="1">
                <a:solidFill>
                  <a:schemeClr val="tx1"/>
                </a:solidFill>
              </a:rPr>
              <a:t>Off-policy</a:t>
            </a:r>
            <a:r>
              <a:rPr lang="en-US">
                <a:solidFill>
                  <a:schemeClr val="tx1"/>
                </a:solidFill>
              </a:rPr>
              <a:t>: Updates Q-values based on max estimated future reward.</a:t>
            </a:r>
          </a:p>
          <a:p>
            <a:pPr lvl="2">
              <a:buClr>
                <a:schemeClr val="accent1"/>
              </a:buClr>
            </a:pPr>
            <a:r>
              <a:rPr lang="en-US" b="1">
                <a:solidFill>
                  <a:schemeClr val="tx1"/>
                </a:solidFill>
              </a:rPr>
              <a:t>Greedy approach</a:t>
            </a:r>
            <a:r>
              <a:rPr lang="en-US">
                <a:solidFill>
                  <a:schemeClr val="tx1"/>
                </a:solidFill>
              </a:rPr>
              <a:t>: Faster convergence but less stable.</a:t>
            </a:r>
          </a:p>
          <a:p>
            <a:pPr>
              <a:buClr>
                <a:schemeClr val="accent1"/>
              </a:buClr>
            </a:pPr>
            <a:r>
              <a:rPr lang="en-US" b="1">
                <a:solidFill>
                  <a:schemeClr val="tx1"/>
                </a:solidFill>
              </a:rPr>
              <a:t>SARSA</a:t>
            </a:r>
          </a:p>
          <a:p>
            <a:pPr lvl="2">
              <a:buClr>
                <a:schemeClr val="accent1"/>
              </a:buClr>
            </a:pPr>
            <a:r>
              <a:rPr lang="en-US" b="1">
                <a:solidFill>
                  <a:schemeClr val="tx1"/>
                </a:solidFill>
              </a:rPr>
              <a:t>On-policy</a:t>
            </a:r>
            <a:r>
              <a:rPr lang="en-US">
                <a:solidFill>
                  <a:schemeClr val="tx1"/>
                </a:solidFill>
              </a:rPr>
              <a:t>: Uses the actual action taken for updates.</a:t>
            </a:r>
          </a:p>
          <a:p>
            <a:pPr lvl="2">
              <a:buClr>
                <a:schemeClr val="accent1"/>
              </a:buClr>
            </a:pPr>
            <a:r>
              <a:rPr lang="en-US" b="1">
                <a:solidFill>
                  <a:schemeClr val="tx1"/>
                </a:solidFill>
              </a:rPr>
              <a:t>More stable</a:t>
            </a:r>
            <a:r>
              <a:rPr lang="en-US">
                <a:solidFill>
                  <a:schemeClr val="tx1"/>
                </a:solidFill>
              </a:rPr>
              <a:t> but converges slower than Q-Learning.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CC662-3571-4239-8486-A9ACC5A67D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837333" y="6470704"/>
            <a:ext cx="973667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rPr>
              <a:pPr>
                <a:spcAft>
                  <a:spcPts val="600"/>
                </a:spcAft>
              </a:pPr>
              <a:t>5</a:t>
            </a:fld>
            <a:endParaRPr lang="en-US" kern="12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1608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21C225-5C4D-4168-90AF-3D263D72C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363186-81D9-43E4-A441-3213FD6EE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b="1">
                <a:solidFill>
                  <a:srgbClr val="FFFFFF"/>
                </a:solidFill>
              </a:rPr>
              <a:t>Algorithms Overview</a:t>
            </a:r>
            <a:br>
              <a:rPr lang="en-US" b="1">
                <a:solidFill>
                  <a:srgbClr val="FFFFFF"/>
                </a:solidFill>
              </a:rPr>
            </a:br>
            <a:br>
              <a:rPr lang="en-US" b="1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E34FA-3F31-4EBE-8734-6D14251380D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951048" y="804333"/>
            <a:ext cx="6306003" cy="5249334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buClr>
                <a:schemeClr val="accent1"/>
              </a:buClr>
            </a:pPr>
            <a:r>
              <a:rPr lang="en-US" b="1">
                <a:solidFill>
                  <a:schemeClr val="tx1"/>
                </a:solidFill>
              </a:rPr>
              <a:t>DQN:</a:t>
            </a:r>
          </a:p>
          <a:p>
            <a:pPr lvl="2">
              <a:buClr>
                <a:schemeClr val="accent1"/>
              </a:buClr>
            </a:pPr>
            <a:r>
              <a:rPr lang="en-US" b="1">
                <a:solidFill>
                  <a:schemeClr val="tx1"/>
                </a:solidFill>
              </a:rPr>
              <a:t>Neural network-based Q-learning</a:t>
            </a:r>
            <a:r>
              <a:rPr lang="en-US">
                <a:solidFill>
                  <a:schemeClr val="tx1"/>
                </a:solidFill>
              </a:rPr>
              <a:t>.</a:t>
            </a:r>
          </a:p>
          <a:p>
            <a:pPr lvl="2">
              <a:buClr>
                <a:schemeClr val="accent1"/>
              </a:buClr>
            </a:pPr>
            <a:r>
              <a:rPr lang="en-US">
                <a:solidFill>
                  <a:schemeClr val="tx1"/>
                </a:solidFill>
              </a:rPr>
              <a:t>Uses </a:t>
            </a:r>
            <a:r>
              <a:rPr lang="en-US" b="1">
                <a:solidFill>
                  <a:schemeClr val="tx1"/>
                </a:solidFill>
              </a:rPr>
              <a:t>experience replay</a:t>
            </a:r>
            <a:r>
              <a:rPr lang="en-US">
                <a:solidFill>
                  <a:schemeClr val="tx1"/>
                </a:solidFill>
              </a:rPr>
              <a:t> and </a:t>
            </a:r>
            <a:r>
              <a:rPr lang="en-US" b="1">
                <a:solidFill>
                  <a:schemeClr val="tx1"/>
                </a:solidFill>
              </a:rPr>
              <a:t>target networks</a:t>
            </a:r>
            <a:r>
              <a:rPr lang="en-US">
                <a:solidFill>
                  <a:schemeClr val="tx1"/>
                </a:solidFill>
              </a:rPr>
              <a:t>.</a:t>
            </a:r>
          </a:p>
          <a:p>
            <a:pPr lvl="2">
              <a:buClr>
                <a:schemeClr val="accent1"/>
              </a:buClr>
            </a:pPr>
            <a:r>
              <a:rPr lang="en-US">
                <a:solidFill>
                  <a:schemeClr val="tx1"/>
                </a:solidFill>
              </a:rPr>
              <a:t>Effective in large state spaces but struggles in small environments.</a:t>
            </a:r>
          </a:p>
          <a:p>
            <a:pPr>
              <a:buClr>
                <a:schemeClr val="accent1"/>
              </a:buClr>
            </a:pPr>
            <a:endParaRPr lang="en-US">
              <a:solidFill>
                <a:schemeClr val="tx1"/>
              </a:solidFill>
            </a:endParaRPr>
          </a:p>
          <a:p>
            <a:pPr>
              <a:buClr>
                <a:schemeClr val="accent1"/>
              </a:buClr>
            </a:pPr>
            <a:r>
              <a:rPr lang="en-US" b="1">
                <a:solidFill>
                  <a:schemeClr val="tx1"/>
                </a:solidFill>
              </a:rPr>
              <a:t>Value Iteration:</a:t>
            </a:r>
          </a:p>
          <a:p>
            <a:pPr lvl="2">
              <a:buClr>
                <a:schemeClr val="accent1"/>
              </a:buClr>
            </a:pPr>
            <a:r>
              <a:rPr lang="en-US" b="1">
                <a:solidFill>
                  <a:schemeClr val="tx1"/>
                </a:solidFill>
              </a:rPr>
              <a:t>Model-based</a:t>
            </a:r>
            <a:r>
              <a:rPr lang="en-US">
                <a:solidFill>
                  <a:schemeClr val="tx1"/>
                </a:solidFill>
              </a:rPr>
              <a:t>: Uses Dynamic Programming (DP).</a:t>
            </a:r>
          </a:p>
          <a:p>
            <a:pPr lvl="2">
              <a:buClr>
                <a:schemeClr val="accent1"/>
              </a:buClr>
            </a:pPr>
            <a:r>
              <a:rPr lang="en-US">
                <a:solidFill>
                  <a:schemeClr val="tx1"/>
                </a:solidFill>
              </a:rPr>
              <a:t>Computes optimal policy iteratively using </a:t>
            </a:r>
            <a:r>
              <a:rPr lang="en-US" b="1">
                <a:solidFill>
                  <a:schemeClr val="tx1"/>
                </a:solidFill>
              </a:rPr>
              <a:t>Bellman Optimality Equation</a:t>
            </a:r>
            <a:r>
              <a:rPr lang="en-US">
                <a:solidFill>
                  <a:schemeClr val="tx1"/>
                </a:solidFill>
              </a:rPr>
              <a:t>.</a:t>
            </a:r>
          </a:p>
          <a:p>
            <a:pPr lvl="2">
              <a:buClr>
                <a:schemeClr val="accent1"/>
              </a:buClr>
            </a:pPr>
            <a:r>
              <a:rPr lang="en-US" b="1">
                <a:solidFill>
                  <a:schemeClr val="tx1"/>
                </a:solidFill>
              </a:rPr>
              <a:t>Fast and stable</a:t>
            </a:r>
            <a:r>
              <a:rPr lang="en-US">
                <a:solidFill>
                  <a:schemeClr val="tx1"/>
                </a:solidFill>
              </a:rPr>
              <a:t> but computationally expensive in large state spaces.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CC662-3571-4239-8486-A9ACC5A67D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837333" y="6470704"/>
            <a:ext cx="973667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rPr>
              <a:pPr>
                <a:spcAft>
                  <a:spcPts val="600"/>
                </a:spcAft>
              </a:pPr>
              <a:t>6</a:t>
            </a:fld>
            <a:endParaRPr lang="en-US" kern="12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6461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953FD7-F17A-4D8D-8237-93E8D5671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5363186-81D9-43E4-A441-3213FD6EE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5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500" b="1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Experimental Setup</a:t>
            </a:r>
            <a:br>
              <a:rPr lang="en-US" sz="3500" b="1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sz="3500" b="1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endParaRPr lang="en-US" sz="35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CC662-3571-4239-8486-A9ACC5A67D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837333" y="6470704"/>
            <a:ext cx="973667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rPr>
              <a:pPr>
                <a:spcAft>
                  <a:spcPts val="600"/>
                </a:spcAft>
              </a:pPr>
              <a:t>7</a:t>
            </a:fld>
            <a:endParaRPr lang="en-US" kern="12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n-ea"/>
              <a:cs typeface="+mn-cs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6FF767D3-2D46-2A5E-B931-012153FCA2E8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775719386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2649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21C225-5C4D-4168-90AF-3D263D72C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363186-81D9-43E4-A441-3213FD6EE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300">
                <a:solidFill>
                  <a:srgbClr val="FFFFFF"/>
                </a:solidFill>
              </a:rPr>
              <a:t> </a:t>
            </a:r>
            <a:r>
              <a:rPr lang="en-US" sz="4300" b="1">
                <a:solidFill>
                  <a:srgbClr val="FFFFFF"/>
                </a:solidFill>
              </a:rPr>
              <a:t>Results and Observations</a:t>
            </a:r>
            <a:br>
              <a:rPr lang="en-US" sz="4300" b="1">
                <a:solidFill>
                  <a:srgbClr val="FFFFFF"/>
                </a:solidFill>
              </a:rPr>
            </a:br>
            <a:br>
              <a:rPr lang="en-US" sz="4300" b="1">
                <a:solidFill>
                  <a:srgbClr val="FFFFFF"/>
                </a:solidFill>
              </a:rPr>
            </a:br>
            <a:endParaRPr lang="en-US" sz="43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E34FA-3F31-4EBE-8734-6D14251380D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951048" y="804333"/>
            <a:ext cx="6306003" cy="5249334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buClr>
                <a:schemeClr val="accent1"/>
              </a:buClr>
            </a:pPr>
            <a:r>
              <a:rPr lang="en-US" sz="2200" b="1">
                <a:solidFill>
                  <a:schemeClr val="tx1"/>
                </a:solidFill>
              </a:rPr>
              <a:t>Q-Learning</a:t>
            </a:r>
          </a:p>
          <a:p>
            <a:pPr>
              <a:buClr>
                <a:schemeClr val="accent1"/>
              </a:buClr>
            </a:pPr>
            <a:r>
              <a:rPr lang="en-US" sz="2200">
                <a:solidFill>
                  <a:schemeClr val="tx1"/>
                </a:solidFill>
              </a:rPr>
              <a:t>✅ Fast convergence (~7.5 avg. reward) ⚠️ Slight instability in early training.</a:t>
            </a:r>
          </a:p>
          <a:p>
            <a:pPr>
              <a:buClr>
                <a:schemeClr val="accent1"/>
              </a:buClr>
            </a:pPr>
            <a:r>
              <a:rPr lang="en-US" sz="2200" b="1">
                <a:solidFill>
                  <a:schemeClr val="tx1"/>
                </a:solidFill>
              </a:rPr>
              <a:t>SARSA</a:t>
            </a:r>
          </a:p>
          <a:p>
            <a:pPr>
              <a:buClr>
                <a:schemeClr val="accent1"/>
              </a:buClr>
            </a:pPr>
            <a:r>
              <a:rPr lang="en-US" sz="2200">
                <a:solidFill>
                  <a:schemeClr val="tx1"/>
                </a:solidFill>
              </a:rPr>
              <a:t>✅ More stable learning (~7.3-7.5 avg. reward) ⚠️ Slower convergence.</a:t>
            </a:r>
          </a:p>
          <a:p>
            <a:pPr>
              <a:buClr>
                <a:schemeClr val="accent1"/>
              </a:buClr>
            </a:pPr>
            <a:r>
              <a:rPr lang="en-US" sz="2200" b="1">
                <a:solidFill>
                  <a:schemeClr val="tx1"/>
                </a:solidFill>
              </a:rPr>
              <a:t>DQN</a:t>
            </a:r>
          </a:p>
          <a:p>
            <a:pPr>
              <a:buClr>
                <a:schemeClr val="accent1"/>
              </a:buClr>
            </a:pPr>
            <a:r>
              <a:rPr lang="en-US" sz="2200">
                <a:solidFill>
                  <a:schemeClr val="tx1"/>
                </a:solidFill>
              </a:rPr>
              <a:t>⚠️ Poor performance (~-1.02 avg. reward) ⚠️ Unstable learning, requires tuning.</a:t>
            </a:r>
          </a:p>
          <a:p>
            <a:pPr>
              <a:buClr>
                <a:schemeClr val="accent1"/>
              </a:buClr>
            </a:pPr>
            <a:r>
              <a:rPr lang="en-US" sz="2200" b="1">
                <a:solidFill>
                  <a:schemeClr val="tx1"/>
                </a:solidFill>
              </a:rPr>
              <a:t>Value Iteration</a:t>
            </a:r>
          </a:p>
          <a:p>
            <a:pPr>
              <a:buClr>
                <a:schemeClr val="accent1"/>
              </a:buClr>
            </a:pPr>
            <a:r>
              <a:rPr lang="en-US" sz="2200">
                <a:solidFill>
                  <a:schemeClr val="tx1"/>
                </a:solidFill>
              </a:rPr>
              <a:t>✅ Fastest convergence (~optimal policy achieved) ✅ Most stable, but high computation cost.</a:t>
            </a:r>
          </a:p>
          <a:p>
            <a:pPr marL="0" marR="0" lvl="0" indent="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CC662-3571-4239-8486-A9ACC5A67D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837333" y="6470704"/>
            <a:ext cx="973667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rPr>
              <a:pPr>
                <a:spcAft>
                  <a:spcPts val="600"/>
                </a:spcAft>
              </a:pPr>
              <a:t>8</a:t>
            </a:fld>
            <a:endParaRPr lang="en-US" kern="12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4190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2953FD7-F17A-4D8D-8237-93E8D5671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5363186-81D9-43E4-A441-3213FD6EE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5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500" b="1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Results and Observations</a:t>
            </a:r>
            <a:br>
              <a:rPr lang="en-US" sz="3500" b="1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sz="3500" b="1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endParaRPr lang="en-US" sz="35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CC662-3571-4239-8486-A9ACC5A67D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837333" y="6470704"/>
            <a:ext cx="973667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rPr>
              <a:pPr>
                <a:spcAft>
                  <a:spcPts val="600"/>
                </a:spcAft>
              </a:pPr>
              <a:t>9</a:t>
            </a:fld>
            <a:endParaRPr lang="en-US" kern="12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n-ea"/>
              <a:cs typeface="+mn-cs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A9584C0-81CD-4709-804C-6511638F4181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421049170"/>
              </p:ext>
            </p:extLst>
          </p:nvPr>
        </p:nvGraphicFramePr>
        <p:xfrm>
          <a:off x="1595578" y="2286000"/>
          <a:ext cx="8576985" cy="4022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113">
                  <a:extLst>
                    <a:ext uri="{9D8B030D-6E8A-4147-A177-3AD203B41FA5}">
                      <a16:colId xmlns:a16="http://schemas.microsoft.com/office/drawing/2014/main" val="2318989475"/>
                    </a:ext>
                  </a:extLst>
                </a:gridCol>
                <a:gridCol w="1612715">
                  <a:extLst>
                    <a:ext uri="{9D8B030D-6E8A-4147-A177-3AD203B41FA5}">
                      <a16:colId xmlns:a16="http://schemas.microsoft.com/office/drawing/2014/main" val="2186916317"/>
                    </a:ext>
                  </a:extLst>
                </a:gridCol>
                <a:gridCol w="1990223">
                  <a:extLst>
                    <a:ext uri="{9D8B030D-6E8A-4147-A177-3AD203B41FA5}">
                      <a16:colId xmlns:a16="http://schemas.microsoft.com/office/drawing/2014/main" val="3827727817"/>
                    </a:ext>
                  </a:extLst>
                </a:gridCol>
                <a:gridCol w="1522113">
                  <a:extLst>
                    <a:ext uri="{9D8B030D-6E8A-4147-A177-3AD203B41FA5}">
                      <a16:colId xmlns:a16="http://schemas.microsoft.com/office/drawing/2014/main" val="1086814651"/>
                    </a:ext>
                  </a:extLst>
                </a:gridCol>
                <a:gridCol w="1929821">
                  <a:extLst>
                    <a:ext uri="{9D8B030D-6E8A-4147-A177-3AD203B41FA5}">
                      <a16:colId xmlns:a16="http://schemas.microsoft.com/office/drawing/2014/main" val="3316057953"/>
                    </a:ext>
                  </a:extLst>
                </a:gridCol>
              </a:tblGrid>
              <a:tr h="804545">
                <a:tc>
                  <a:txBody>
                    <a:bodyPr/>
                    <a:lstStyle/>
                    <a:p>
                      <a:r>
                        <a:rPr lang="en-US" sz="2100"/>
                        <a:t>Algorithm</a:t>
                      </a:r>
                    </a:p>
                  </a:txBody>
                  <a:tcPr marL="108722" marR="108722" marT="54361" marB="54361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Type</a:t>
                      </a:r>
                    </a:p>
                  </a:txBody>
                  <a:tcPr marL="108722" marR="108722" marT="54361" marB="54361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Convergence Speed</a:t>
                      </a:r>
                    </a:p>
                  </a:txBody>
                  <a:tcPr marL="108722" marR="108722" marT="54361" marB="54361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Stability</a:t>
                      </a:r>
                    </a:p>
                  </a:txBody>
                  <a:tcPr marL="108722" marR="108722" marT="54361" marB="54361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Final Performance</a:t>
                      </a:r>
                    </a:p>
                  </a:txBody>
                  <a:tcPr marL="108722" marR="108722" marT="54361" marB="54361"/>
                </a:tc>
                <a:extLst>
                  <a:ext uri="{0D108BD9-81ED-4DB2-BD59-A6C34878D82A}">
                    <a16:rowId xmlns:a16="http://schemas.microsoft.com/office/drawing/2014/main" val="2849580443"/>
                  </a:ext>
                </a:extLst>
              </a:tr>
              <a:tr h="804545">
                <a:tc>
                  <a:txBody>
                    <a:bodyPr/>
                    <a:lstStyle/>
                    <a:p>
                      <a:r>
                        <a:rPr lang="en-US" sz="2100"/>
                        <a:t>Q-Learning</a:t>
                      </a:r>
                    </a:p>
                  </a:txBody>
                  <a:tcPr marL="108722" marR="108722" marT="54361" marB="54361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Off-Policy</a:t>
                      </a:r>
                    </a:p>
                  </a:txBody>
                  <a:tcPr marL="108722" marR="108722" marT="54361" marB="54361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Fast</a:t>
                      </a:r>
                    </a:p>
                  </a:txBody>
                  <a:tcPr marL="108722" marR="108722" marT="54361" marB="54361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Moderate</a:t>
                      </a:r>
                    </a:p>
                  </a:txBody>
                  <a:tcPr marL="108722" marR="108722" marT="54361" marB="54361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~7.5</a:t>
                      </a:r>
                    </a:p>
                  </a:txBody>
                  <a:tcPr marL="108722" marR="108722" marT="54361" marB="54361"/>
                </a:tc>
                <a:extLst>
                  <a:ext uri="{0D108BD9-81ED-4DB2-BD59-A6C34878D82A}">
                    <a16:rowId xmlns:a16="http://schemas.microsoft.com/office/drawing/2014/main" val="801033590"/>
                  </a:ext>
                </a:extLst>
              </a:tr>
              <a:tr h="804545">
                <a:tc>
                  <a:txBody>
                    <a:bodyPr/>
                    <a:lstStyle/>
                    <a:p>
                      <a:r>
                        <a:rPr lang="en-US" sz="2100"/>
                        <a:t>SARSA</a:t>
                      </a:r>
                    </a:p>
                  </a:txBody>
                  <a:tcPr marL="108722" marR="108722" marT="54361" marB="54361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On-Policy</a:t>
                      </a:r>
                    </a:p>
                  </a:txBody>
                  <a:tcPr marL="108722" marR="108722" marT="54361" marB="54361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Slower</a:t>
                      </a:r>
                    </a:p>
                  </a:txBody>
                  <a:tcPr marL="108722" marR="108722" marT="54361" marB="54361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More Stable</a:t>
                      </a:r>
                    </a:p>
                  </a:txBody>
                  <a:tcPr marL="108722" marR="108722" marT="54361" marB="54361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~7.3-7.5</a:t>
                      </a:r>
                    </a:p>
                  </a:txBody>
                  <a:tcPr marL="108722" marR="108722" marT="54361" marB="54361"/>
                </a:tc>
                <a:extLst>
                  <a:ext uri="{0D108BD9-81ED-4DB2-BD59-A6C34878D82A}">
                    <a16:rowId xmlns:a16="http://schemas.microsoft.com/office/drawing/2014/main" val="1493674381"/>
                  </a:ext>
                </a:extLst>
              </a:tr>
              <a:tr h="804545">
                <a:tc>
                  <a:txBody>
                    <a:bodyPr/>
                    <a:lstStyle/>
                    <a:p>
                      <a:r>
                        <a:rPr lang="en-US" sz="2100"/>
                        <a:t>DQN</a:t>
                      </a:r>
                    </a:p>
                  </a:txBody>
                  <a:tcPr marL="108722" marR="108722" marT="54361" marB="54361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Deep Learning</a:t>
                      </a:r>
                    </a:p>
                  </a:txBody>
                  <a:tcPr marL="108722" marR="108722" marT="54361" marB="54361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Slow</a:t>
                      </a:r>
                    </a:p>
                  </a:txBody>
                  <a:tcPr marL="108722" marR="108722" marT="54361" marB="54361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Least Stable</a:t>
                      </a:r>
                    </a:p>
                  </a:txBody>
                  <a:tcPr marL="108722" marR="108722" marT="54361" marB="54361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~5.4</a:t>
                      </a:r>
                    </a:p>
                  </a:txBody>
                  <a:tcPr marL="108722" marR="108722" marT="54361" marB="54361"/>
                </a:tc>
                <a:extLst>
                  <a:ext uri="{0D108BD9-81ED-4DB2-BD59-A6C34878D82A}">
                    <a16:rowId xmlns:a16="http://schemas.microsoft.com/office/drawing/2014/main" val="2753779796"/>
                  </a:ext>
                </a:extLst>
              </a:tr>
              <a:tr h="804545">
                <a:tc>
                  <a:txBody>
                    <a:bodyPr/>
                    <a:lstStyle/>
                    <a:p>
                      <a:r>
                        <a:rPr lang="en-US" sz="2100"/>
                        <a:t>Value Iteration</a:t>
                      </a:r>
                    </a:p>
                  </a:txBody>
                  <a:tcPr marL="108722" marR="108722" marT="54361" marB="54361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DP-Based</a:t>
                      </a:r>
                    </a:p>
                  </a:txBody>
                  <a:tcPr marL="108722" marR="108722" marT="54361" marB="54361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Fastest</a:t>
                      </a:r>
                    </a:p>
                  </a:txBody>
                  <a:tcPr marL="108722" marR="108722" marT="54361" marB="54361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Most Stable</a:t>
                      </a:r>
                    </a:p>
                  </a:txBody>
                  <a:tcPr marL="108722" marR="108722" marT="54361" marB="54361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Optimal</a:t>
                      </a:r>
                    </a:p>
                  </a:txBody>
                  <a:tcPr marL="108722" marR="108722" marT="54361" marB="54361"/>
                </a:tc>
                <a:extLst>
                  <a:ext uri="{0D108BD9-81ED-4DB2-BD59-A6C34878D82A}">
                    <a16:rowId xmlns:a16="http://schemas.microsoft.com/office/drawing/2014/main" val="731251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72410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384BFC8-02DA-464F-AE97-4951BE47415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1E6BC5B-F32E-483D-A6CB-100D6BCB78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915FD3-F777-4046-A12C-BE3860E324B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230</TotalTime>
  <Words>568</Words>
  <Application>Microsoft Office PowerPoint</Application>
  <PresentationFormat>Widescreen</PresentationFormat>
  <Paragraphs>112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Tw Cen MT</vt:lpstr>
      <vt:lpstr>Tw Cen MT Condensed</vt:lpstr>
      <vt:lpstr>Wingdings 3</vt:lpstr>
      <vt:lpstr>Integral</vt:lpstr>
      <vt:lpstr>Autonomous Taxi Agent: A Reinforcement Learning Approach</vt:lpstr>
      <vt:lpstr>Agenda</vt:lpstr>
      <vt:lpstr>Introduction</vt:lpstr>
      <vt:lpstr> Problem Statement </vt:lpstr>
      <vt:lpstr>Algorithms Overview  </vt:lpstr>
      <vt:lpstr> Algorithms Overview  </vt:lpstr>
      <vt:lpstr> Experimental Setup  </vt:lpstr>
      <vt:lpstr> Results and Observations  </vt:lpstr>
      <vt:lpstr> Results and Observations  </vt:lpstr>
      <vt:lpstr> Key Takeaways  </vt:lpstr>
      <vt:lpstr>Conclusion</vt:lpstr>
      <vt:lpstr>Thank you  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Causal inference with application to drug-induced proarrhythmic risk</dc:title>
  <dc:creator>hammedhabeeb13137954@gmail.com</dc:creator>
  <cp:lastModifiedBy>Ishfaaq Illahibuccus Sona</cp:lastModifiedBy>
  <cp:revision>25</cp:revision>
  <dcterms:created xsi:type="dcterms:W3CDTF">2024-11-07T12:20:35Z</dcterms:created>
  <dcterms:modified xsi:type="dcterms:W3CDTF">2025-03-16T10:39:14Z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