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59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6D28B-2EDA-3525-FEAD-BD7079F3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EA0278-B773-C941-DC73-FAA93CE0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95C622-A3F5-1ABA-7C6E-E7BA2981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2F7E90-154D-05EE-793B-E63A84FC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E32FB-7014-684C-90DB-3199B0CD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82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CF48F-522E-2752-10E7-184B9F8C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A88AD0-3570-8776-3B99-33369A1CC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54A11A-5F5B-65E8-78AD-B25D7F92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205CBC-B3F5-2A23-73BF-D54AB2BF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0E2A92-FB11-BFCE-D1C0-F6F592E5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5904E1-8453-DD02-BFAD-56DB48399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7EAB53-D168-6059-C93A-EA26B333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49AD7-7E55-5304-5F86-87F3A398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FD6B5-0CBE-7CB2-8C08-B09C96AD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6C1EF-4AFC-C47B-5FEB-4A5B888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2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D5E13-6B7F-95B0-A08D-E561AB9F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AADE-5401-5F19-2B8F-BF58E9F6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722F3-61BF-34D2-3978-3346FA4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981126-1B6F-4A43-F0F4-23602656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2052A8-593E-7996-8CBC-CF2D21F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BFC7B-A41E-113D-2B51-C7C3323F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A7779-6FFF-1906-7D41-827C24E6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8EE6C-C40D-BF1C-0987-34D7D01B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8B7BB-E633-3C27-D3F3-5C34724A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B0E2E1-18BB-79C1-A37E-898F73E8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39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AEA82-AB6E-2ED5-625A-FF49D3E5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23DFA-12E2-2528-7694-8CB48FFC3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820B86-6BDB-F5D8-8D72-8B10B01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102750-9B4C-794A-2CC5-204F43E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6A2D8-01F7-A68E-38EE-D5E76CDC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3EB9C6-60E9-A32E-8D58-49C423A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451B0-D33D-CF8E-4F89-AE72AD5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ACBAB6-584A-C09D-D28D-DB5560F4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CFF33B-0D2F-AAFE-7CF2-EBF16ECC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E22B54-D606-A51E-EE6A-DFCA56E8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C2EAFB-E239-1C78-06EF-11CB13B59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AA6AC8-F9EC-4BCB-036C-2DA302AE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9FA1D6-D5FD-4EB4-E068-B128C10A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44C99C-7250-BE64-C711-F38A4EDC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30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646B9-120F-67FA-3E7C-A81CA63D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FEBDC0-8462-AF0F-2819-CBA141E1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F5D21E-4310-6DF2-4688-4D33B2EE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F989AA-D958-8688-F642-34E433A7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8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78B557-32B6-A023-0954-744D02FD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659A1A-86BC-44CF-053F-1873A090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D6995-D3F4-1BCD-2EE8-AF21ED49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3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4A513-49E3-FD7D-8BC0-CCAB5E65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1CAEC-7876-365F-5018-D80E3D9A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0586B8-B719-5EB3-0966-72AAC0BA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2A3959-1E6D-45BD-D1A9-B4F0F5A2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D8E31-B23E-C83F-CEDB-0C3C2DCE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5F7326-8CAF-1C6A-07A4-BDD2546D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83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738A1-FB40-2DE1-D7AD-E36EE0B3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7E1CBB-72FA-E2BB-CDA3-F6F43971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36AF38-A73B-C9C3-7843-C397FD80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AE8B82-5162-8B50-3FD5-3E1437A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15C3D-5082-CD3C-C1D4-46E4205F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A0B9B-4DAC-13D9-EF09-9A0D003E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3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CCD452-3A2C-FEBE-C861-BAAE4F2A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271B6-7A2E-8B95-22B5-29DA948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5A515-FDB9-A7A5-65FC-EF0BD35E8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BD08-F2D9-CD41-B289-735EADEEF5A5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8414F-A01A-70BF-1EC9-D30D68555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E04E8-17E3-1D1A-5B4E-FEF77102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1EEE-3C99-734A-87CF-73F5635FD1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5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ABFB2-CD55-9EA3-4539-3635D9465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Workshop 3 : </a:t>
            </a:r>
            <a:r>
              <a:rPr lang="fr-FR" dirty="0" err="1"/>
              <a:t>dplyr</a:t>
            </a:r>
            <a:r>
              <a:rPr lang="fr-FR" dirty="0"/>
              <a:t> &amp; </a:t>
            </a:r>
            <a:r>
              <a:rPr lang="fr-FR" dirty="0" err="1"/>
              <a:t>ggplot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1A6111-FDEE-1510-99B6-680E0BC1C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16/11/2023</a:t>
            </a:r>
          </a:p>
        </p:txBody>
      </p:sp>
    </p:spTree>
    <p:extLst>
      <p:ext uri="{BB962C8B-B14F-4D97-AF65-F5344CB8AC3E}">
        <p14:creationId xmlns:p14="http://schemas.microsoft.com/office/powerpoint/2010/main" val="12933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B9EFE-3942-A945-A5B2-D89CC1A8F702}"/>
              </a:ext>
            </a:extLst>
          </p:cNvPr>
          <p:cNvSpPr txBox="1"/>
          <p:nvPr/>
        </p:nvSpPr>
        <p:spPr>
          <a:xfrm>
            <a:off x="160712" y="135655"/>
            <a:ext cx="11870575" cy="6826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Exercise 1: Filtering and selecting with </a:t>
            </a:r>
            <a:r>
              <a:rPr lang="en-US" sz="2400" b="1" i="1" dirty="0" err="1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dplyr</a:t>
            </a:r>
            <a:endParaRPr lang="en-US" sz="2400" b="1" i="1" dirty="0">
              <a:solidFill>
                <a:srgbClr val="1F497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endParaRPr lang="en-FR" sz="1000" b="1" i="1" dirty="0">
              <a:solidFill>
                <a:srgbClr val="1F497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in the </a:t>
            </a:r>
            <a:r>
              <a:rPr lang="en-GB" dirty="0" err="1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genomes.csv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 into a variable called </a:t>
            </a:r>
            <a:r>
              <a:rPr lang="en-GB" dirty="0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genomes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 the following operations: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list of the 5 organisms with the largest genomes </a:t>
            </a:r>
          </a:p>
          <a:p>
            <a:pPr lvl="0"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the organisms which have more than 40 chromosomes which one comes first, alphabetically? 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 any organisms containing a plasmid, also have more than one chromosome?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version of the data containing only the columns from </a:t>
            </a:r>
            <a:r>
              <a:rPr lang="en-GB" dirty="0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Chromosomes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onwards.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 the </a:t>
            </a:r>
            <a:r>
              <a:rPr lang="en-GB" dirty="0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column to the front of the </a:t>
            </a:r>
            <a:r>
              <a:rPr lang="en-US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tibble</a:t>
            </a: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 just the columns which start with "O”.</a:t>
            </a:r>
          </a:p>
          <a:p>
            <a:pPr lvl="0" algn="just">
              <a:lnSpc>
                <a:spcPct val="120000"/>
              </a:lnSpc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different groups are there?  </a:t>
            </a:r>
            <a:endParaRPr lang="en-FR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6E734-1577-B94D-AAEE-656EC19DCB52}"/>
              </a:ext>
            </a:extLst>
          </p:cNvPr>
          <p:cNvSpPr txBox="1"/>
          <p:nvPr/>
        </p:nvSpPr>
        <p:spPr>
          <a:xfrm>
            <a:off x="99120" y="99922"/>
            <a:ext cx="11198629" cy="6083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2400" b="1" i="1" dirty="0">
                <a:solidFill>
                  <a:srgbClr val="1F497D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Exercise 2: More clever filtering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endParaRPr lang="en-FR" sz="1000" b="1" i="1" dirty="0">
              <a:solidFill>
                <a:srgbClr val="1F497D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in the “</a:t>
            </a:r>
            <a:r>
              <a:rPr lang="en-GB" sz="2000" dirty="0" err="1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cancer_stats.csv</a:t>
            </a: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file into a variable called </a:t>
            </a:r>
            <a:r>
              <a:rPr lang="en-GB" sz="2000" dirty="0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cancer </a:t>
            </a: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then answer the following questions.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which Digestive System cancer types are there more female cases than male cases?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cancer types (Class and Site) have no data (NA) for males? 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cancer types (Class and Site) have no data (NA) for females?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cancer type has the best survival rate for males? 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cancer Sites have “acute” in their names?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FR" sz="200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itchFamily="2" charset="2"/>
              <a:buChar char=""/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 of tongue, kidney, breast and pancreas, which is classed as a soft tissue cancer?</a:t>
            </a:r>
            <a:endParaRPr lang="en-FR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4980877-29C8-B8B0-8950-714FD79B6287}"/>
              </a:ext>
            </a:extLst>
          </p:cNvPr>
          <p:cNvSpPr txBox="1"/>
          <p:nvPr/>
        </p:nvSpPr>
        <p:spPr>
          <a:xfrm>
            <a:off x="188844" y="168965"/>
            <a:ext cx="1187725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600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Exercise 3: </a:t>
            </a:r>
            <a:r>
              <a:rPr lang="en-US" sz="2600" b="1" i="1" dirty="0" err="1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dplyr</a:t>
            </a:r>
            <a:r>
              <a:rPr lang="en-US" sz="2600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 err="1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ggplot</a:t>
            </a:r>
            <a:endParaRPr lang="en-US" sz="2600" b="1" i="1" dirty="0">
              <a:solidFill>
                <a:srgbClr val="1F497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FR" sz="2600" b="1" i="1">
              <a:solidFill>
                <a:srgbClr val="1F497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Load the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starwars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dataset.</a:t>
            </a:r>
          </a:p>
          <a:p>
            <a:pPr marL="0" indent="0">
              <a:buNone/>
            </a:pPr>
            <a:endParaRPr lang="en-GB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buAutoNum type="arabicPeriod"/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variable (column) has the highest number of missing values?</a:t>
            </a:r>
          </a:p>
          <a:p>
            <a:pPr marL="514350" indent="-514350">
              <a:buAutoNum type="arabicPeriod"/>
            </a:pPr>
            <a:endParaRPr lang="en-GB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buAutoNum type="arabicPeriod"/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humans contains the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starwars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dataset? show them by gender.</a:t>
            </a:r>
          </a:p>
          <a:p>
            <a:pPr marL="514350" indent="-514350">
              <a:buAutoNum type="arabicPeriod"/>
            </a:pPr>
            <a:endParaRPr lang="en-GB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buAutoNum type="arabicPeriod"/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which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homeworld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do the most individuals (rows) come from? </a:t>
            </a:r>
          </a:p>
          <a:p>
            <a:pPr marL="514350" indent="-514350">
              <a:buAutoNum type="arabicPeriod"/>
            </a:pPr>
            <a:endParaRPr lang="en-GB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buAutoNum type="arabicPeriod"/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barplot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the gender distribution of the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starwars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Universe, set the title : "Gender distribution of the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sw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Universe". Make the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colors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the columns depend on the gender, modify the colour using the command :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scale_fill_manual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en-GB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buAutoNum type="arabicPeriod"/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Draw the densities for the height variable of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feminines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masculines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only.</a:t>
            </a:r>
          </a:p>
          <a:p>
            <a:pPr marL="514350" indent="-514350">
              <a:buAutoNum type="arabicPeriod"/>
            </a:pPr>
            <a:endParaRPr lang="en-GB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buAutoNum type="arabicPeriod"/>
            </a:pP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Draw a segmented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barplot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the variable 'sex'. The </a:t>
            </a:r>
            <a:r>
              <a:rPr lang="en-GB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colors</a:t>
            </a:r>
            <a:r>
              <a:rPr lang="en-GB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depend on the hair colours. Show the proportions [0,1] on the y-axis.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1580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C2F5586-050F-4AC6-403C-7C1B5BB5F1B5}"/>
              </a:ext>
            </a:extLst>
          </p:cNvPr>
          <p:cNvSpPr txBox="1"/>
          <p:nvPr/>
        </p:nvSpPr>
        <p:spPr>
          <a:xfrm>
            <a:off x="77028" y="202960"/>
            <a:ext cx="11989076" cy="6300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1F497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Exercise 4: festival</a:t>
            </a:r>
          </a:p>
          <a:p>
            <a:pPr marL="0" indent="0">
              <a:buNone/>
            </a:pPr>
            <a:endParaRPr lang="en-FR" sz="2400" b="1" i="1">
              <a:solidFill>
                <a:srgbClr val="1F497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 in the </a:t>
            </a:r>
            <a:r>
              <a:rPr lang="en-GB" sz="2000" dirty="0" err="1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festival.csv</a:t>
            </a: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 into a variable called </a:t>
            </a:r>
            <a:r>
              <a:rPr lang="en-GB" sz="2000" dirty="0">
                <a:solidFill>
                  <a:srgbClr val="7F0055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festival</a:t>
            </a: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Restructure and clean up the data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a- </a:t>
            </a:r>
            <a:r>
              <a:rPr lang="en-US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which tidy format, the data are ? 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b- Change this format in order to have observation per row and remove NA values (The 2 new columns must be </a:t>
            </a:r>
            <a:r>
              <a:rPr lang="en-US" sz="2000" dirty="0">
                <a:solidFill>
                  <a:srgbClr val="7F00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sz="2000" dirty="0">
                <a:solidFill>
                  <a:srgbClr val="7F00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cleanliness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Draw a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stripchart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000" dirty="0" err="1">
                <a:solidFill>
                  <a:srgbClr val="7F00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geom_jitter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of the </a:t>
            </a:r>
            <a:r>
              <a:rPr lang="en-US" sz="2000" dirty="0">
                <a:solidFill>
                  <a:srgbClr val="7F005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cleanliness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values for males and females separately.</a:t>
            </a:r>
          </a:p>
          <a:p>
            <a:pPr lvl="0" algn="just">
              <a:lnSpc>
                <a:spcPct val="120000"/>
              </a:lnSpc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a- Split the plot based on the day of the festival to see the effect this had on the data</a:t>
            </a:r>
          </a:p>
          <a:p>
            <a:pPr lvl="0" algn="just">
              <a:lnSpc>
                <a:spcPct val="120000"/>
              </a:lnSpc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b- Personalize the point colors for males and females</a:t>
            </a:r>
          </a:p>
          <a:p>
            <a:pPr lvl="0" algn="just">
              <a:lnSpc>
                <a:spcPct val="120000"/>
              </a:lnSpc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c- Add a line to show the mean</a:t>
            </a:r>
          </a:p>
          <a:p>
            <a:pPr lvl="0" algn="just">
              <a:lnSpc>
                <a:spcPct val="120000"/>
              </a:lnSpc>
            </a:pPr>
            <a:endParaRPr lang="en-US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new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column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called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attendance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the data to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say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how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days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people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attended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festival. </a:t>
            </a:r>
          </a:p>
          <a:p>
            <a:pPr lvl="0" algn="just">
              <a:lnSpc>
                <a:spcPct val="120000"/>
              </a:lnSpc>
            </a:pPr>
            <a:endParaRPr lang="fr-FR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Now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redraw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plot but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faceting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by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attendance</a:t>
            </a:r>
            <a:r>
              <a:rPr lang="fr-FR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fr-FR" sz="200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</a:t>
            </a:r>
            <a:endParaRPr lang="en-FR" sz="20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87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541</Words>
  <Application>Microsoft Macintosh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Symbol</vt:lpstr>
      <vt:lpstr>Thème Office</vt:lpstr>
      <vt:lpstr>Workshop 3 : dplyr &amp; ggplot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3 : dplyr &amp; ggplot</dc:title>
  <dc:creator>Justine Labory</dc:creator>
  <cp:lastModifiedBy>Justine Labory</cp:lastModifiedBy>
  <cp:revision>4</cp:revision>
  <dcterms:created xsi:type="dcterms:W3CDTF">2023-11-14T07:01:37Z</dcterms:created>
  <dcterms:modified xsi:type="dcterms:W3CDTF">2023-11-16T09:53:53Z</dcterms:modified>
</cp:coreProperties>
</file>