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59" r:id="rId12"/>
    <p:sldId id="277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BE96-5E5F-42EF-A68C-05F23E412E38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2A72-EC97-4546-A3C0-B9D9B12DD4C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3" y="382137"/>
            <a:ext cx="10401662" cy="620974"/>
          </a:xfrm>
        </p:spPr>
        <p:txBody>
          <a:bodyPr>
            <a:noAutofit/>
          </a:bodyPr>
          <a:lstStyle/>
          <a:p>
            <a:r>
              <a:rPr lang="en-IN" sz="280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SEMANTIC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                             3 0 0  3 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4209"/>
            <a:ext cx="9144000" cy="4080681"/>
          </a:xfrm>
        </p:spPr>
        <p:txBody>
          <a:bodyPr>
            <a:norm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Aim of Semantic Web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Impact of Semantic Web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What is missing in current Web?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Semantic Web Solution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Semantic Web Use Case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Semantic Web 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Architecture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Layers of SW Architecture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07"/>
    </mc:Choice>
    <mc:Fallback>
      <p:transition spd="slow" advTm="343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6267" y="-72678"/>
            <a:ext cx="12378267" cy="6916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5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Web Architecture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45" y="812042"/>
            <a:ext cx="107704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 </a:t>
            </a:r>
            <a:r>
              <a:rPr lang="en-I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 is  built  on  top  of  technologies  built  in  the  previous  layer(s),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  that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downward  compatibility,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concerning  languages and tools, is preserved.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is standardized and widely accepted by users and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organizations. standardization efforts begin for the next layer.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907" y="2518367"/>
            <a:ext cx="7376974" cy="4020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5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WEB ARCHITECTURE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6093" y="1338135"/>
            <a:ext cx="103966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lowest layer is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encoding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through Unicode, and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I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through  the  URI  scheme  that  also  includes  URL  addresses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top  of  it  lies  the 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layer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I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typing and structuring of web documents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(eXtensible  Markup  Language).  XML  is  the  current  W3C  standard  for  exchanging  documents  in  the  Web  through  a  universally  syntactically  comprehensible  language. 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the widely known HTML language that is used by browsers to visually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web  page  is  a  subset  of  XML.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typing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XML documents through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Schema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namespaces,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setting  up  and  addressing  collections  of  multiple  resources  within  a  single  document.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5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WEB ARCHITECTURE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776" y="899724"/>
            <a:ext cx="100333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layer is the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 layer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metadata expressed in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 the  content  layer.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 metadata  vocabularies  and  their  intended  meaning  are  given through the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  layer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includes the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OWL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ontology language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the  highest  layer  today  that  has  reached  a  certain  level  of  maturity.  Notice  that 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  Schema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also  a  simple 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  language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has  been  traditionally  placed  at  the semantics layer. 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layer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logic-based rules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150" lvl="1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as extensions of, or alternatives to, description logic based ontology languages;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150" lvl="1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 systems on top of (using) ontologies.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5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WEB ARCHITECTURE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603" y="812042"/>
            <a:ext cx="115050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accompanied by the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layer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all the necessary inference mechanisms that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rules  of  the  logic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 the  proofs  of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generate explanations between proof systems, agents and humans. 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rust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lies at the top of the pyramid, since trust is very important for the  adoption  of  the  Semantic  Web  by  users. 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and  Semantic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task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delegations  to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agents,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 be  fully  utilized  only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trust it completely.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tasks performed on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secured  and  private. 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signatures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all  Semantic  Web  layers  can  partly  help  to  achieve  this. 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 will  be  needed  next  in  order  to  automate 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 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the  quality  of  offered  information  and  web  services  is  also  a  matter  of  trust.  Independent  Rating  and  Certification  Agencies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qualify  web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re-sources, we should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conduct business on a Web of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Aim of Semantic Web 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638" y="1252676"/>
            <a:ext cx="98263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de-DE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altLang="en-US" sz="2400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the Semantic Web is to organize the information found in the Web (mainly in Web pages) in a better </a:t>
            </a:r>
            <a:r>
              <a:rPr lang="en-IN" altLang="en-US" sz="2400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  <a:endParaRPr lang="en-IN" altLang="en-US" sz="2400" dirty="0" smtClean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interconnect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pieces of information so that the very same information can be used for 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discovery, </a:t>
            </a:r>
            <a:r>
              <a:rPr lang="en-I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automatization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aggregation, and reuse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disparate applications, that have not been designed either to work together or to work with every different piece of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in the Web.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Impact of Semantic Web 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586" y="901947"/>
            <a:ext cx="98263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beneficial for both people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because  </a:t>
            </a:r>
            <a:r>
              <a:rPr lang="en-I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 will  achieve  interoperability  of  information  between  web  applications (agents, web services, etc.). </a:t>
            </a:r>
            <a:endParaRPr lang="en-IN" altLang="en-US" sz="2400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various disparate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 exchange  data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exchange, however, does not only involve data exchange with  a  predefined  meaning,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 common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the  meaning  of  data  on  a  non-predetermined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of the future will also become easier for people to use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 describe in their own terms to their personal agent-assistant what they are looking for in the Web or what they want to achieve on the Web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 make use </a:t>
            </a:r>
            <a:r>
              <a:rPr lang="en-IN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 Web </a:t>
            </a:r>
            <a:r>
              <a:rPr lang="en-IN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achieve its user demands. </a:t>
            </a:r>
            <a:endParaRPr lang="en-I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What is missing from today’s </a:t>
            </a: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Web?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586" y="901947"/>
            <a:ext cx="98263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efinition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semantic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will  make </a:t>
            </a:r>
            <a:r>
              <a:rPr lang="en-IN" altLang="en-US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meaning  </a:t>
            </a:r>
            <a:r>
              <a:rPr lang="en-I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 the  information  accessible  both  to  applications  and  people </a:t>
            </a:r>
            <a:r>
              <a:rPr lang="en-IN" altLang="en-US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alike.</a:t>
            </a:r>
            <a:endParaRPr lang="en-IN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005" indent="-342900" algn="just">
              <a:tabLst>
                <a:tab pos="71437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Shortcomings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 Web  is  search  engines,  which base the retrieval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to the user’s query to keywords found in the text of the document.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005" indent="-342900" algn="just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problem associated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most of  the  times  too  many  irrelevant  documents  are  recalled  that  contain  the  desired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key-word.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005" indent="-342900" algn="just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(although much more rarely) no or very few documents are  recalled  when  the  search  involves  an  infrequently  used  keyword.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005" indent="-342900" algn="just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 if  the  search was made with a more frequently used synonym of the original word, many more documents would have been recalled.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solution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586" y="901947"/>
            <a:ext cx="98263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Tries to understand </a:t>
            </a:r>
            <a:r>
              <a:rPr lang="en-I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text, it attaches additional information to it that semantically marks the information found in the Web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I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 low  intelligent  techniques  and  applications  that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in order to achieve the global information interoperability vision for the Web.  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</a:t>
            </a: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Use Case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586" y="901947"/>
            <a:ext cx="102907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 of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concerning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 interaction  with  the  Web  through  personal  intelligent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algn="just"/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a  woman,  let's  call  her  Jane,  is  pregnant  and  visits  her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gynaecologist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her  regular monthly examination during pregnancy. The doctor examines her through ultra-sound and he gets suspicious that something may be wrong. However, he cannot make an accurate diagnosis because the resolution of his ultrasound equipment is low.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he  suggests  that  Jane  should  be  further  examined  by  better  medical  ultrasound  equipment with higher resolution. Such equipment exists only at hospitals or diagnostic medical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centres.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Jane, when she comes back home, assigns to her personal Semantic Web agent to find such a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book an appointment for a test. She prefers a medical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affiliated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her insurance organization, so that she does not have to pay for the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costs a lot. 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</a:t>
            </a: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Use Case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879" y="812042"/>
            <a:ext cx="10797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takes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 between  Jane,  her  agent,  and  the  agents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 of  the  entities  involved,  namely:  the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gynaecologist,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insurance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the  medical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 Jane’s  agent  retrieved  from  the  doctor’s  agent the formal description of the medical test that Jane should undergo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Jane’s agent asked the agent of the insurance organization for affiliated hospitals and medical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 to  perform  such  an  examination,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close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Jane’s  work  or  home,  e.g.  within  a  radius  of  5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 ( fig a).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their  reputation,  based on an independent rating agency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Ministry of Health to rate doctors, hospitals,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(fig b)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up with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satisfy certain quality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contacted them to schedule an appointment,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par with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 schedule  of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  up  with  two  solutions  (Fig.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none  of  which  satisfied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3380096" y="191068"/>
            <a:ext cx="550459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Semantic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Web </a:t>
            </a: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Use Case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879" y="812042"/>
            <a:ext cx="10797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 decided  to  re-ask  her  agent  with  stricter time limits this time.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 came  up  with  a  new  solution,  within  the  new  time  limits,  which  however  violated  some  other  constraints.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 an  available  appointment  for  the  next  day  with a medical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excellent reputation, near Jane’s home, which however was not  affiliated  with  Jane’s  insurance  organization  because  it  charges  more  than  the  maximum insurer’s coverage (Fig.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checked that the insurance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reimburse Jane with the maximum coverage; therefore,  she  had  to  pay  only  a  few extra euros (Fig.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found through an independent list of medical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on a popular medical web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found the solution satisfying,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would make her late at work  the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 day  (Fig. f).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 offered  to  inform  her  boss,  so  Jane  asked  her  agent to make all the necessary arrangements (Fig. g).  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8500</Words>
  <Application>WPS Presentation</Application>
  <PresentationFormat>Custom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SEMANTIC WEB                              3 0 0  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18CSA318  -  CRYPTOGRAPHY AND CYBER SECURITY</dc:title>
  <dc:creator>Subbhulakshmi</dc:creator>
  <cp:lastModifiedBy>Prabal Ghosh</cp:lastModifiedBy>
  <cp:revision>83</cp:revision>
  <dcterms:created xsi:type="dcterms:W3CDTF">2021-01-12T16:22:00Z</dcterms:created>
  <dcterms:modified xsi:type="dcterms:W3CDTF">2021-09-24T21:00:20Z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0x010100E527E9FEE7A3B24C8502E033B4C8B413</vt:lpwstr>
  </property>
  <property fmtid="{D5CDD505-2E9C-101B-9397-08002B2CF9AE}" pid="3" name="ICV">
    <vt:lpwstr>34B85BA4DCB54C80B46E3EA7D8374599</vt:lpwstr>
  </property>
  <property fmtid="{D5CDD505-2E9C-101B-9397-08002B2CF9AE}" pid="4" name="KSOProductBuildVer">
    <vt:lpwstr>1033-11.2.0.10296</vt:lpwstr>
  </property>
</Properties>
</file>