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6"/>
  </p:handoutMasterIdLst>
  <p:sldIdLst>
    <p:sldId id="390" r:id="rId3"/>
    <p:sldId id="274" r:id="rId4"/>
    <p:sldId id="272" r:id="rId6"/>
    <p:sldId id="334" r:id="rId7"/>
    <p:sldId id="288" r:id="rId8"/>
    <p:sldId id="289" r:id="rId9"/>
    <p:sldId id="291" r:id="rId10"/>
    <p:sldId id="293" r:id="rId11"/>
    <p:sldId id="381" r:id="rId12"/>
    <p:sldId id="379" r:id="rId13"/>
    <p:sldId id="380" r:id="rId14"/>
    <p:sldId id="368" r:id="rId15"/>
    <p:sldId id="369" r:id="rId16"/>
    <p:sldId id="370" r:id="rId17"/>
    <p:sldId id="371" r:id="rId18"/>
    <p:sldId id="378" r:id="rId19"/>
    <p:sldId id="395" r:id="rId20"/>
    <p:sldId id="386" r:id="rId21"/>
    <p:sldId id="387" r:id="rId22"/>
    <p:sldId id="388" r:id="rId23"/>
    <p:sldId id="389" r:id="rId24"/>
    <p:sldId id="394"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0066FF"/>
    <a:srgbClr val="A3E0FF"/>
    <a:srgbClr val="66CCFF"/>
    <a:srgbClr val="CCCCFF"/>
    <a:srgbClr val="99CCFF"/>
    <a:srgbClr val="FFFF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88" autoAdjust="0"/>
    <p:restoredTop sz="94364" autoAdjust="0"/>
  </p:normalViewPr>
  <p:slideViewPr>
    <p:cSldViewPr>
      <p:cViewPr varScale="1">
        <p:scale>
          <a:sx n="70" d="100"/>
          <a:sy n="70" d="100"/>
        </p:scale>
        <p:origin x="108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atin typeface="Times New Roman" panose="02020603050405020304" pitchFamily="18" charset="0"/>
              </a:defRPr>
            </a:lvl1pPr>
          </a:lstStyle>
          <a:p>
            <a:endParaRPr lang="en-US" alt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atin typeface="Times New Roman" panose="02020603050405020304" pitchFamily="18" charset="0"/>
              </a:defRPr>
            </a:lvl1pPr>
          </a:lstStyle>
          <a:p>
            <a:endParaRPr lang="en-US" alt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atin typeface="Times New Roman" panose="02020603050405020304" pitchFamily="18" charset="0"/>
              </a:defRPr>
            </a:lvl1pPr>
          </a:lstStyle>
          <a:p>
            <a:endParaRPr lang="en-US" alt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atin typeface="Times New Roman" panose="02020603050405020304" pitchFamily="18" charset="0"/>
                <a:cs typeface="Times New Roman" panose="02020603050405020304" pitchFamily="18" charset="0"/>
              </a:defRPr>
            </a:lvl1pPr>
          </a:lstStyle>
          <a:p>
            <a:fld id="{4EDFD6FD-7859-471E-8774-58EA78E88875}" type="slidenum">
              <a:rPr lang="he-IL" altLang="en-US"/>
            </a:fld>
            <a:endParaRPr lang="en-US" altLang="en-US">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486 353,'6'-1,"21"-1,-17 2,5 0,20 0,-8 0,7 0,-31 0,4-1,21-6,-2 4,-3 1,23 0,-26 2,-7 1,-10 0,1 1,0 0,2-1,-3 0,7 0,-4 0,-3-1,4 1,4 1,-8-2,2 1,-2-1,3 0,3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244 222,'5'0,"0"0,4-1,19-1,-15 1,2 1,-2 0,17 0,-22 0,4 0,-9 0,8 0,2 0,-9 0,-1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208 255,'12'15,"-5"-24,0 0,5-5,-6 10,-3 2</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214 487,'7'0,"0"0,3 0,-3 0,2 0,7 0,-3 0,5 0,-13 0,-2 0,3 0,-2-1,49-4,-25 3,11 1,11 1,-43 0,-2 0,5 0,-6 0,4 1,37 2,20 3,-56-5,-2 0,2-1,0 0,28 0,-21 0,9 0,-6 0,-13 0,25-1,-9 1,61 0,-71 0,7 1,-7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213 511,'3'3,"-1"0,1-2,2-2,9-6,-6 4,-4 0,5-1,0 1,11-5,-6 4,-11 4</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447 153,'4'0,"0"0,6 0,16 0,-18 0,18 3,-20-3,-3 0,20-2,-10 2,49-3,-38 2,-12 0,15 1,-22 0,-1 0,0 0,21-2,14 1,39 1,-68 0,0 1,-5-1,-2 0,13 0,-3 0,23 0,-16 0,-14 0,7 0,-10 0,0 1</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300 159,'3'0,"35"-1,33 0,-2 1,-56 0,-3 0,12 2,-13-2,-5 1</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76 204,'15'0,"-7"1,2 0,21-1,-19 0,0 0,0 0,26 1,-33-1,-1 0,6 0,-6 0,6 0,-7 0,0 0,8 0,-8 0,0 0,0 0,0 0,7 0,-6 0,10 0,-10 0,-1 0,1 0,2 0,-3 0,0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328 207,'12'0,"-4"1,0 0,11 0,-13 0,0-1,0 0,3 0,1 0,5 0,-12 0,1 0,0 0,-1 0,1 1,2 0,0 0,-3-1,0 1</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102 246,'3'0,"0"0,2 0,7-1,-5 1,-1 0,5-1,-2 1,-5 0,9 0,-8 0,-1 0,9 0,-9 0,0 0,5 1,-6-1,3 0,-2-2,6 2,-1-1,-5 0,4 0,1 1,-5 0,0 0,4 0,-1 0,-4 0,3 0,1 0,-4 0,10 0,-8 0,13 0,-14 0,0 0,-1 0,2 0,-2 0,3 1,2-1,-3 0,-1-1,7 0,-6 0,-1 1,5 0,-6 0,7 0,-4 1,7 1,-10-2,0 0,6 1,-3 0,-3 0,1-1,2 1,-2 0,10-1,-6 0,1 0,20 0,-18 0,-2 0,-1 0,11 0,-15 0,-1 0,21 0,-13 0,-2 0,30 0,-19 1,-12 0,2-1,5 0,-8 0,0 0,13-1,-13 1,-2 0,-1 0,8 0,-8 1,-1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414 159,'14'-1,"3"0,-6 1,32-3,-33 3,-3-1,0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236 380,'6'0,"4"0,-7 0,5 0,-2 0,0 0,6 1,-2 0,-6-1,4 0,-5 0,0 0,0 0,2 0,1 0,0 0,4 0,-7 0,0 0,3 0,-2 0,-1 0,0 0,0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511 427,'4'0,"14"0,-2 0,-8 0,-2 0,4 2,-5-2,5 0,54 4,-23 2,-29-4,-3-1,-4 1,-2-2,-11 3,-125 29,99-25,8-4,8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401 479,'26'1,"-15"-1,-8 0,2 0,-1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97 553,'5'0,"4"-1,-2 1,-4 0,7 0,-5-1,-2 1,3 0,3 0,-4 0,3 0,1 0,-2 0,-4 0,0 0,3 0,0 0,10-1,-12 1,0 0,-1 0,0 0,3 0,-3 0,6 0,-6 0,0 0,6 0,-2 0,1 0,7 0,-4 1,-4 0,7 0,-11-1,9 0,-7 0,-1 0,-1 0,1 0,4 1,-4-1,13 0,-8 0,2 0,-1 1,26 2,-28-2,-2-1,2 0,-3 1</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180 295,'6'-3,"0"2,-1 0,4 0,3-1,-7 1,2 0,15 1,-12 0,1 0,9 0,-12 0,3 0,16 2,-19-2,-5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211 330,'9'-2,"-3"1,1 1,21 0,-13 0,-1 0,13 0,-6 0,-12 0,12 0,-17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186 427,'4'0,"8"1,4-1,-7 0,32 0,-29 0,15 0,-18 0,7-2,-4 1,13-1,-15 2,-7-1,2 1,-1 0,-1 0,0 0,4 0,-4 0,1 0,0 0,0 0,-1 0,1 1</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338 518,'4'2,"-1"3,1-4,-1-1,0-1,8-9,-7 7</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299 566,'3'0,"12"6,-12-6,3 0,18-15,-20 11,0 0,-1 1</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300 611,'0'3,"0"0,5-1,13-6,-9-1,1 1,-7 2,0 2</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357 641,'5'0,"-2"1,3 0,9 2,-6-2,-2-1,-3-1,1-2,-3-1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183 534,'7'7,"-4"-4,0-2,5-8,-3 2,1-4,-1 3,3-3</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385 750,'12'10,"-7"-8,-2-2,0 0,2-1,15-7,2-1,-10 2,-9 6</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219 265,'5'0,"6"-2,-2 1,-1 1,23-1,-19 1,1 0,1 0,25 0,-18 0,-13 0,5 0,-6 0,35 0,-30 0,8-1,58-4,-27 3,82 2,-83 1,-8 6,-39-6,0-1,0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199 320,'3'0,"0"0,4-1,14-2,4-1,2-2,72-6,-68 11,-13 1,-8 0,-7 0,0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198 388,'11'-3,"-2"2,37-1,-31 2,24 0,-8 0,26 4,-45-3,0 0,5 0,-14-1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195 528,'5'5,"-1"-2,-3 0,4 0,-2-1,2-7,-4 2,7-6,-6 6,4-5,1-3</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198 597,'0'8,"2"-3,1-3,1-2,0-2,6-8,-3 5,-4 3</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149 339,'4'1,"13"16,-13-13,-1-3,1-1,0-4,10-10,-7 8,8-5,-3 5,-9 5</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168 220,'8'0,"4"0,-9 0,7 0,-5 0,0 0,-2 0,0 0,0 0,2 0,4-1,-4 1,-1 0,2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375 218,'6'-1,"0"0,-2 1,7 0,2 0,-1 0,-7 0,-1 0,11 0,-10 0,-1 0,9 0,-8 0,-1-1,5 1,-5 0,0 0,3 0,2-1,-6 1,0 0,0 0,5 0,4 0,-7 0,9 0,-10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8:38:36"/>
    </inkml:context>
    <inkml:brush xml:id="br0">
      <inkml:brushProperty name="width" value="0.05292" units="cm"/>
      <inkml:brushProperty name="height" value="0.05292" units="cm"/>
      <inkml:brushProperty name="color" value="#ffff00"/>
      <inkml:brushProperty name="ignorePressure" value="0"/>
    </inkml:brush>
  </inkml:definitions>
  <inkml:trace contextRef="#ctx0" brushRef="#br0">729 212,'-3'0,"-5"0,4 0,-1 0,2 0,0 0,9 0,0-1,7 1,-9 0,1 0,19 0,-10 0,-1 0,-1 0,8 0,-16 0,-1 0,4 0,-4 0,0 0,2 1,0-1,-2 0,6 0,-3 0,-3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atin typeface="Times New Roman" panose="02020603050405020304" pitchFamily="18" charset="0"/>
              </a:defRPr>
            </a:lvl1pPr>
          </a:lstStyle>
          <a:p>
            <a:endParaRPr lang="en-US" altLang="en-US"/>
          </a:p>
        </p:txBody>
      </p:sp>
      <p:sp>
        <p:nvSpPr>
          <p:cNvPr id="1741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atin typeface="Times New Roman" panose="02020603050405020304" pitchFamily="18" charset="0"/>
              </a:defRPr>
            </a:lvl1pPr>
          </a:lstStyle>
          <a:p>
            <a:endParaRPr lang="en-US" alt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1741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atin typeface="Times New Roman" panose="02020603050405020304" pitchFamily="18" charset="0"/>
              </a:defRPr>
            </a:lvl1pPr>
          </a:lstStyle>
          <a:p>
            <a:endParaRPr lang="en-US" alt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atin typeface="Times New Roman" panose="02020603050405020304" pitchFamily="18" charset="0"/>
                <a:cs typeface="Times New Roman" panose="02020603050405020304" pitchFamily="18" charset="0"/>
              </a:defRPr>
            </a:lvl1pPr>
          </a:lstStyle>
          <a:p>
            <a:fld id="{B93B56F4-8A32-4650-8668-178D99BD43C4}" type="slidenum">
              <a:rPr lang="he-IL" altLang="en-US"/>
            </a:fld>
            <a:endParaRPr lang="en-US" altLang="en-US">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DEF8BA-135A-4309-B419-AB9855558E65}" type="slidenum">
              <a:rPr lang="he-IL" altLang="en-US"/>
            </a:fld>
            <a:endParaRPr lang="en-US" altLang="en-US"/>
          </a:p>
        </p:txBody>
      </p:sp>
      <p:sp>
        <p:nvSpPr>
          <p:cNvPr id="120834" name="Rectangle 2"/>
          <p:cNvSpPr>
            <a:spLocks noGrp="1" noRot="1" noChangeAspect="1" noChangeArrowheads="1" noTextEdit="1"/>
          </p:cNvSpPr>
          <p:nvPr>
            <p:ph type="sldImg"/>
          </p:nvPr>
        </p:nvSpPr>
        <p:spPr/>
      </p:sp>
      <p:sp>
        <p:nvSpPr>
          <p:cNvPr id="1208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7114BB5-A294-4606-8D24-1466A54111AB}" type="slidenum">
              <a:rPr lang="he-IL" altLang="en-US"/>
            </a:fld>
            <a:endParaRPr lang="en-US" altLang="en-US"/>
          </a:p>
        </p:txBody>
      </p:sp>
      <p:sp>
        <p:nvSpPr>
          <p:cNvPr id="115714" name="Rectangle 2"/>
          <p:cNvSpPr>
            <a:spLocks noGrp="1" noRot="1" noChangeAspect="1" noChangeArrowheads="1" noTextEdit="1"/>
          </p:cNvSpPr>
          <p:nvPr>
            <p:ph type="sldImg"/>
          </p:nvPr>
        </p:nvSpPr>
        <p:spPr/>
      </p:sp>
      <p:sp>
        <p:nvSpPr>
          <p:cNvPr id="115715" name="Rectangle 3"/>
          <p:cNvSpPr>
            <a:spLocks noGrp="1" noChangeArrowheads="1"/>
          </p:cNvSpPr>
          <p:nvPr>
            <p:ph type="body" idx="1"/>
          </p:nvPr>
        </p:nvSpPr>
        <p:spPr/>
        <p:txBody>
          <a:bodyPr/>
          <a:lstStyle/>
          <a:p>
            <a:r>
              <a:rPr lang="he-IL" altLang="en-US"/>
              <a:t>הרעיון של הווב הסמנטי הוא שהנתונים בווב יוגדרו ויקושרו בצורה כזו שמחשבים יוכלו להשתמש בהם לא רק לצורכי הצגה אלא גם לאוטומציה אינטגרציה ושימוש חוזר בנתונים ע"י סוגים שונים של אפליקציות</a:t>
            </a: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1ED98E2-F372-40BF-9D95-A3252F0E6386}" type="slidenum">
              <a:rPr lang="he-IL" altLang="en-US"/>
            </a:fld>
            <a:endParaRPr lang="en-US" altLang="en-US"/>
          </a:p>
        </p:txBody>
      </p:sp>
      <p:sp>
        <p:nvSpPr>
          <p:cNvPr id="200706" name="Rectangle 2"/>
          <p:cNvSpPr>
            <a:spLocks noGrp="1" noRot="1" noChangeAspect="1" noChangeArrowheads="1" noTextEdit="1"/>
          </p:cNvSpPr>
          <p:nvPr>
            <p:ph type="sldImg"/>
          </p:nvPr>
        </p:nvSpPr>
        <p:spPr/>
      </p:sp>
      <p:sp>
        <p:nvSpPr>
          <p:cNvPr id="200707" name="Rectangle 3"/>
          <p:cNvSpPr>
            <a:spLocks noGrp="1" noChangeArrowheads="1"/>
          </p:cNvSpPr>
          <p:nvPr>
            <p:ph type="body" idx="1"/>
          </p:nvPr>
        </p:nvSpPr>
        <p:spPr/>
        <p:txBody>
          <a:bodyPr/>
          <a:lstStyle/>
          <a:p>
            <a:r>
              <a:rPr lang="he-IL" altLang="en-US"/>
              <a:t>הווב הסמנטי הוא הרחבה של הווב הנוכחי שיאפשר למחשבים ואנשים לעבוד בשיתוף פעולה</a:t>
            </a: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E53C9EA-7B1E-4038-9AC1-FFD82F9F8F3F}" type="slidenum">
              <a:rPr lang="he-IL" altLang="en-US"/>
            </a:fld>
            <a:endParaRPr lang="en-US" altLang="en-US"/>
          </a:p>
        </p:txBody>
      </p:sp>
      <p:sp>
        <p:nvSpPr>
          <p:cNvPr id="175106" name="Rectangle 2"/>
          <p:cNvSpPr>
            <a:spLocks noGrp="1" noRot="1" noChangeAspect="1" noChangeArrowheads="1" noTextEdit="1"/>
          </p:cNvSpPr>
          <p:nvPr>
            <p:ph type="sldImg"/>
          </p:nvPr>
        </p:nvSpPr>
        <p:spPr/>
      </p:sp>
      <p:sp>
        <p:nvSpPr>
          <p:cNvPr id="175107" name="Rectangle 3"/>
          <p:cNvSpPr>
            <a:spLocks noGrp="1" noChangeArrowheads="1"/>
          </p:cNvSpPr>
          <p:nvPr>
            <p:ph type="body" idx="1"/>
          </p:nvPr>
        </p:nvSpPr>
        <p:spPr/>
        <p:txBody>
          <a:bodyPr/>
          <a:lstStyle/>
          <a:p>
            <a:r>
              <a:rPr lang="he-IL" altLang="en-US"/>
              <a:t>אונתולגיה נוצרת על יד בני אדם באופן הנדסי.</a:t>
            </a:r>
            <a:endParaRPr lang="he-IL" altLang="en-US"/>
          </a:p>
          <a:p>
            <a:r>
              <a:rPr lang="he-IL" altLang="en-US"/>
              <a:t>מורכב מאוצר מילים ספציפי שנועד לתאר מציאות מסוימת </a:t>
            </a:r>
            <a:endParaRPr lang="he-IL" altLang="en-US"/>
          </a:p>
          <a:p>
            <a:r>
              <a:rPr lang="he-IL" altLang="en-US"/>
              <a:t>  קבוצה של הנחות מפורשות הנוגעות למשמעות של אוצר המילים.</a:t>
            </a:r>
            <a:endParaRPr lang="he-IL" altLang="en-US"/>
          </a:p>
          <a:p>
            <a:r>
              <a:rPr lang="he-IL" altLang="en-US"/>
              <a:t>כלומר אונתולוגיה מתארת דומיין בצורה פורמאלית</a:t>
            </a:r>
            <a:endParaRPr lang="en-US" altLang="en-US"/>
          </a:p>
          <a:p>
            <a:r>
              <a:rPr lang="he-IL" altLang="en-US"/>
              <a:t>הבנה משותפת של תחום עניין</a:t>
            </a:r>
            <a:endParaRPr lang="he-IL" altLang="en-US"/>
          </a:p>
          <a:p>
            <a:r>
              <a:rPr lang="he-IL" altLang="en-US"/>
              <a:t>פורמלי וניתן למניפולציה על ידי מכונה</a:t>
            </a:r>
            <a:endParaRPr lang="en-I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96462B0-ECAC-41AC-93F2-345645512438}" type="slidenum">
              <a:rPr lang="he-IL" altLang="en-US"/>
            </a:fld>
            <a:endParaRPr lang="en-US" altLang="en-US"/>
          </a:p>
        </p:txBody>
      </p:sp>
      <p:sp>
        <p:nvSpPr>
          <p:cNvPr id="177154" name="Rectangle 2"/>
          <p:cNvSpPr>
            <a:spLocks noGrp="1" noRot="1" noChangeAspect="1" noChangeArrowheads="1" noTextEdit="1"/>
          </p:cNvSpPr>
          <p:nvPr>
            <p:ph type="sldImg"/>
          </p:nvPr>
        </p:nvSpPr>
        <p:spPr/>
      </p:sp>
      <p:sp>
        <p:nvSpPr>
          <p:cNvPr id="177155" name="Rectangle 3"/>
          <p:cNvSpPr>
            <a:spLocks noGrp="1" noChangeArrowheads="1"/>
          </p:cNvSpPr>
          <p:nvPr>
            <p:ph type="body" idx="1"/>
          </p:nvPr>
        </p:nvSpPr>
        <p:spPr/>
        <p:txBody>
          <a:bodyPr/>
          <a:lstStyle/>
          <a:p>
            <a:pPr algn="r"/>
            <a:r>
              <a:rPr lang="he-IL" altLang="en-US"/>
              <a:t>מבנה של אונתולגיה</a:t>
            </a:r>
            <a:endParaRPr lang="he-IL" altLang="en-US"/>
          </a:p>
          <a:p>
            <a:pPr algn="r" rtl="1"/>
            <a:r>
              <a:rPr lang="he-IL" altLang="en-US"/>
              <a:t>לאונתולגיות יש שני מרכיבים ברורים:</a:t>
            </a:r>
            <a:endParaRPr lang="he-IL" altLang="en-US"/>
          </a:p>
          <a:p>
            <a:pPr algn="r" rtl="1"/>
            <a:r>
              <a:rPr lang="he-IL" altLang="en-US"/>
              <a:t>שמות למושגים בתחום:</a:t>
            </a:r>
            <a:endParaRPr lang="he-IL" altLang="en-US"/>
          </a:p>
          <a:p>
            <a:pPr algn="r" rtl="1"/>
            <a:r>
              <a:rPr lang="he-IL" altLang="en-US"/>
              <a:t>פיל, אוכל עשב, פיל בוגר</a:t>
            </a:r>
            <a:endParaRPr lang="he-IL" altLang="en-US"/>
          </a:p>
          <a:p>
            <a:pPr algn="r" rtl="1"/>
            <a:r>
              <a:rPr lang="he-IL" altLang="en-US"/>
              <a:t>ידע מוקדם  או אילוצים על התחום</a:t>
            </a:r>
            <a:endParaRPr lang="he-IL" altLang="en-US"/>
          </a:p>
          <a:p>
            <a:pPr algn="r" rtl="1"/>
            <a:r>
              <a:rPr lang="he-IL" altLang="en-US"/>
              <a:t>פיל בוגר שוקל לפחות 2000</a:t>
            </a:r>
            <a:endParaRPr lang="he-IL" altLang="en-US"/>
          </a:p>
          <a:p>
            <a:pPr algn="r" rtl="1"/>
            <a:r>
              <a:rPr lang="he-IL" altLang="en-US"/>
              <a:t>כל הפילים הם או פילים אפריקאיים או הודים</a:t>
            </a:r>
            <a:endParaRPr lang="he-IL" altLang="en-US"/>
          </a:p>
          <a:p>
            <a:pPr algn="r" rtl="1"/>
            <a:r>
              <a:rPr lang="he-IL" altLang="en-US"/>
              <a:t>אין פרט שיכול להיות גם אוכל עשב וגם טורף. </a:t>
            </a:r>
            <a:endParaRPr lang="en-I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9BC3D2A-165B-4BFA-B8DC-03D9AFF1BE92}" type="slidenum">
              <a:rPr lang="he-IL" altLang="en-US"/>
            </a:fld>
            <a:endParaRPr lang="en-US" altLang="en-US"/>
          </a:p>
        </p:txBody>
      </p:sp>
      <p:sp>
        <p:nvSpPr>
          <p:cNvPr id="268290" name="Rectangle 2"/>
          <p:cNvSpPr>
            <a:spLocks noGrp="1" noRot="1" noChangeAspect="1" noChangeArrowheads="1" noTextEdit="1"/>
          </p:cNvSpPr>
          <p:nvPr>
            <p:ph type="sldImg"/>
          </p:nvPr>
        </p:nvSpPr>
        <p:spPr>
          <a:xfrm>
            <a:off x="1144588" y="685800"/>
            <a:ext cx="4572000" cy="3429000"/>
          </a:xfrm>
        </p:spPr>
      </p:sp>
      <p:sp>
        <p:nvSpPr>
          <p:cNvPr id="268291" name="Rectangle 3"/>
          <p:cNvSpPr>
            <a:spLocks noGrp="1" noChangeArrowheads="1"/>
          </p:cNvSpPr>
          <p:nvPr>
            <p:ph type="body" idx="1"/>
          </p:nvPr>
        </p:nvSpPr>
        <p:spPr>
          <a:xfrm>
            <a:off x="685800" y="4343400"/>
            <a:ext cx="5486400" cy="4114800"/>
          </a:xfrm>
        </p:spPr>
        <p:txBody>
          <a:bodyPr/>
          <a:lstStyle/>
          <a:p>
            <a:endParaRPr lang="de-AT"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98306" name="Group 2"/>
          <p:cNvGrpSpPr/>
          <p:nvPr/>
        </p:nvGrpSpPr>
        <p:grpSpPr bwMode="auto">
          <a:xfrm>
            <a:off x="-3222625" y="304800"/>
            <a:ext cx="11909425" cy="4724400"/>
            <a:chOff x="-2030" y="192"/>
            <a:chExt cx="7502" cy="2976"/>
          </a:xfrm>
        </p:grpSpPr>
        <p:sp>
          <p:nvSpPr>
            <p:cNvPr id="98307" name="Line 3"/>
            <p:cNvSpPr>
              <a:spLocks noChangeShapeType="1"/>
            </p:cNvSpPr>
            <p:nvPr/>
          </p:nvSpPr>
          <p:spPr bwMode="auto">
            <a:xfrm>
              <a:off x="912" y="1584"/>
              <a:ext cx="456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8308"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12083 -32000"/>
                <a:gd name="T13" fmla="*/ T12 w 64000"/>
                <a:gd name="T14" fmla="+- 0 -29632 -32000"/>
                <a:gd name="T15" fmla="*/ -29632 h 64000"/>
                <a:gd name="T16" fmla="+- 0 32000 -32000"/>
                <a:gd name="T17" fmla="*/ T16 w 64000"/>
                <a:gd name="T18" fmla="+- 0 0 -32000"/>
                <a:gd name="T19" fmla="*/ 0 h 64000"/>
                <a:gd name="T20" fmla="+- 0 12083 -32000"/>
                <a:gd name="T21" fmla="*/ T20 w 64000"/>
                <a:gd name="T22" fmla="+- 0 29631 -32000"/>
                <a:gd name="T23" fmla="*/ 29631 h 64000"/>
                <a:gd name="T24" fmla="+- 0 12083 -32000"/>
                <a:gd name="T25" fmla="*/ T24 w 64000"/>
                <a:gd name="T26" fmla="+- 0 29631 -32000"/>
                <a:gd name="T27" fmla="*/ 29631 h 64000"/>
                <a:gd name="T28" fmla="+- 0 12082 -32000"/>
                <a:gd name="T29" fmla="*/ T28 w 64000"/>
                <a:gd name="T30" fmla="+- 0 29631 -32000"/>
                <a:gd name="T31" fmla="*/ 29631 h 64000"/>
                <a:gd name="T32" fmla="+- 0 12083 -32000"/>
                <a:gd name="T33" fmla="*/ T32 w 64000"/>
                <a:gd name="T34" fmla="+- 0 29632 -32000"/>
                <a:gd name="T35" fmla="*/ 29632 h 64000"/>
                <a:gd name="T36" fmla="+- 0 12083 -32000"/>
                <a:gd name="T37" fmla="*/ T36 w 64000"/>
                <a:gd name="T38" fmla="+- 0 -29632 -32000"/>
                <a:gd name="T39" fmla="*/ -29632 h 64000"/>
                <a:gd name="T40" fmla="+- 0 12082 -32000"/>
                <a:gd name="T41" fmla="*/ T40 w 64000"/>
                <a:gd name="T42" fmla="+- 0 -29632 -32000"/>
                <a:gd name="T43" fmla="*/ -29632 h 64000"/>
                <a:gd name="T44" fmla="+- 0 12083 -32000"/>
                <a:gd name="T45" fmla="*/ T44 w 64000"/>
                <a:gd name="T46" fmla="+- 0 -29632 -32000"/>
                <a:gd name="T47" fmla="*/ -29632 h 64000"/>
                <a:gd name="T48" fmla="+- 0 G27 -32000"/>
                <a:gd name="T49" fmla="*/ T48 w 64000"/>
                <a:gd name="T50" fmla="+- 0 G11 -32000"/>
                <a:gd name="T51" fmla="*/ G11 h 64000"/>
                <a:gd name="T52" fmla="+- 0 G25 -32000"/>
                <a:gd name="T53" fmla="*/ T52 w 64000"/>
                <a:gd name="T54" fmla="+- 0 G14 -32000"/>
                <a:gd name="T55" fmla="*/ G14 h 64000"/>
              </a:gdLst>
              <a:ahLst/>
              <a:cxnLst>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T49" t="T51" r="T53" b="T55"/>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98309"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18994 -32000"/>
                <a:gd name="T13" fmla="*/ T12 w 64000"/>
                <a:gd name="T14" fmla="+- 0 -25754 -32000"/>
                <a:gd name="T15" fmla="*/ -25754 h 64000"/>
                <a:gd name="T16" fmla="+- 0 32000 -32000"/>
                <a:gd name="T17" fmla="*/ T16 w 64000"/>
                <a:gd name="T18" fmla="+- 0 0 -32000"/>
                <a:gd name="T19" fmla="*/ 0 h 64000"/>
                <a:gd name="T20" fmla="+- 0 18994 -32000"/>
                <a:gd name="T21" fmla="*/ T20 w 64000"/>
                <a:gd name="T22" fmla="+- 0 25753 -32000"/>
                <a:gd name="T23" fmla="*/ 25753 h 64000"/>
                <a:gd name="T24" fmla="+- 0 18994 -32000"/>
                <a:gd name="T25" fmla="*/ T24 w 64000"/>
                <a:gd name="T26" fmla="+- 0 25753 -32000"/>
                <a:gd name="T27" fmla="*/ 25753 h 64000"/>
                <a:gd name="T28" fmla="+- 0 18993 -32000"/>
                <a:gd name="T29" fmla="*/ T28 w 64000"/>
                <a:gd name="T30" fmla="+- 0 25753 -32000"/>
                <a:gd name="T31" fmla="*/ 25753 h 64000"/>
                <a:gd name="T32" fmla="+- 0 18994 -32000"/>
                <a:gd name="T33" fmla="*/ T32 w 64000"/>
                <a:gd name="T34" fmla="+- 0 25754 -32000"/>
                <a:gd name="T35" fmla="*/ 25754 h 64000"/>
                <a:gd name="T36" fmla="+- 0 18994 -32000"/>
                <a:gd name="T37" fmla="*/ T36 w 64000"/>
                <a:gd name="T38" fmla="+- 0 -25754 -32000"/>
                <a:gd name="T39" fmla="*/ -25754 h 64000"/>
                <a:gd name="T40" fmla="+- 0 18993 -32000"/>
                <a:gd name="T41" fmla="*/ T40 w 64000"/>
                <a:gd name="T42" fmla="+- 0 -25754 -32000"/>
                <a:gd name="T43" fmla="*/ -25754 h 64000"/>
                <a:gd name="T44" fmla="+- 0 18994 -32000"/>
                <a:gd name="T45" fmla="*/ T44 w 64000"/>
                <a:gd name="T46" fmla="+- 0 -25754 -32000"/>
                <a:gd name="T47" fmla="*/ -25754 h 64000"/>
                <a:gd name="T48" fmla="+- 0 G27 -32000"/>
                <a:gd name="T49" fmla="*/ T48 w 64000"/>
                <a:gd name="T50" fmla="+- 0 G11 -32000"/>
                <a:gd name="T51" fmla="*/ G11 h 64000"/>
                <a:gd name="T52" fmla="+- 0 G25 -32000"/>
                <a:gd name="T53" fmla="*/ T52 w 64000"/>
                <a:gd name="T54" fmla="+- 0 G14 -32000"/>
                <a:gd name="T55" fmla="*/ G14 h 64000"/>
              </a:gdLst>
              <a:ahLst/>
              <a:cxnLst>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T49" t="T51" r="T53" b="T55"/>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grpSp>
      <p:sp>
        <p:nvSpPr>
          <p:cNvPr id="98310" name="Rectangle 6"/>
          <p:cNvSpPr>
            <a:spLocks noGrp="1" noChangeArrowheads="1"/>
          </p:cNvSpPr>
          <p:nvPr>
            <p:ph type="ctrTitle"/>
          </p:nvPr>
        </p:nvSpPr>
        <p:spPr>
          <a:xfrm>
            <a:off x="1443038" y="985838"/>
            <a:ext cx="7239000" cy="1444625"/>
          </a:xfrm>
        </p:spPr>
        <p:txBody>
          <a:bodyPr/>
          <a:lstStyle>
            <a:lvl1pPr>
              <a:defRPr sz="4000"/>
            </a:lvl1pPr>
          </a:lstStyle>
          <a:p>
            <a:pPr lvl="0"/>
            <a:r>
              <a:rPr lang="en-US" altLang="en-US" noProof="0" smtClean="0"/>
              <a:t>Click to edit Master title style</a:t>
            </a:r>
            <a:endParaRPr lang="en-US" altLang="en-US" noProof="0" smtClean="0"/>
          </a:p>
        </p:txBody>
      </p:sp>
      <p:sp>
        <p:nvSpPr>
          <p:cNvPr id="98311" name="Rectangle 7"/>
          <p:cNvSpPr>
            <a:spLocks noGrp="1" noChangeArrowheads="1"/>
          </p:cNvSpPr>
          <p:nvPr>
            <p:ph type="subTitle" idx="1"/>
          </p:nvPr>
        </p:nvSpPr>
        <p:spPr>
          <a:xfrm>
            <a:off x="1443038" y="3427413"/>
            <a:ext cx="7239000" cy="1752600"/>
          </a:xfrm>
        </p:spPr>
        <p:txBody>
          <a:bodyPr/>
          <a:lstStyle>
            <a:lvl1pPr marL="0" indent="0">
              <a:buFont typeface="Wingdings" panose="05000000000000000000" pitchFamily="2" charset="2"/>
              <a:buNone/>
              <a:defRPr/>
            </a:lvl1pPr>
          </a:lstStyle>
          <a:p>
            <a:pPr lvl="0"/>
            <a:r>
              <a:rPr lang="en-US" altLang="en-US" noProof="0" smtClean="0"/>
              <a:t>Click to edit Master subtitle style</a:t>
            </a:r>
            <a:endParaRPr lang="en-US" altLang="en-US" noProof="0" smtClean="0"/>
          </a:p>
        </p:txBody>
      </p:sp>
      <p:sp>
        <p:nvSpPr>
          <p:cNvPr id="98312" name="Rectangle 8"/>
          <p:cNvSpPr>
            <a:spLocks noGrp="1" noChangeArrowheads="1"/>
          </p:cNvSpPr>
          <p:nvPr>
            <p:ph type="dt" sz="half" idx="2"/>
          </p:nvPr>
        </p:nvSpPr>
        <p:spPr/>
        <p:txBody>
          <a:bodyPr/>
          <a:lstStyle>
            <a:lvl1pPr>
              <a:defRPr/>
            </a:lvl1pPr>
          </a:lstStyle>
          <a:p>
            <a:endParaRPr lang="en-US" altLang="en-US"/>
          </a:p>
        </p:txBody>
      </p:sp>
      <p:sp>
        <p:nvSpPr>
          <p:cNvPr id="98313" name="Rectangle 9"/>
          <p:cNvSpPr>
            <a:spLocks noGrp="1" noChangeArrowheads="1"/>
          </p:cNvSpPr>
          <p:nvPr>
            <p:ph type="ftr" sz="quarter" idx="3"/>
          </p:nvPr>
        </p:nvSpPr>
        <p:spPr/>
        <p:txBody>
          <a:bodyPr/>
          <a:lstStyle>
            <a:lvl1pPr>
              <a:defRPr/>
            </a:lvl1pPr>
          </a:lstStyle>
          <a:p>
            <a:endParaRPr lang="en-US" altLang="en-US"/>
          </a:p>
        </p:txBody>
      </p:sp>
      <p:sp>
        <p:nvSpPr>
          <p:cNvPr id="98314" name="Rectangle 10"/>
          <p:cNvSpPr>
            <a:spLocks noGrp="1" noChangeArrowheads="1"/>
          </p:cNvSpPr>
          <p:nvPr>
            <p:ph type="sldNum" sz="quarter" idx="4"/>
          </p:nvPr>
        </p:nvSpPr>
        <p:spPr/>
        <p:txBody>
          <a:bodyPr/>
          <a:lstStyle>
            <a:lvl1pPr>
              <a:defRPr/>
            </a:lvl1pPr>
          </a:lstStyle>
          <a:p>
            <a:fld id="{2276B2E4-F3A0-4604-B3BF-0123E5ACDE3F}" type="slidenum">
              <a:rPr lang="he-IL"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E368486-DE64-47D8-A0D3-EB60B513F340}" type="slidenum">
              <a:rPr lang="he-IL"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50E269F-0593-414F-8A38-253BE0BCF493}" type="slidenum">
              <a:rPr lang="he-IL"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0154B4E-572C-416B-9FD6-B7D511422422}" type="slidenum">
              <a:rPr lang="he-IL"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BC6289C-3EF6-49CE-9BD6-858A30D81BCE}" type="slidenum">
              <a:rPr lang="he-IL"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1370013" y="1827213"/>
            <a:ext cx="3579812" cy="411480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5102225" y="1827213"/>
            <a:ext cx="3581400" cy="411480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B995F6C0-D2E7-4D6F-A60C-D6CAB6C67C34}" type="slidenum">
              <a:rPr lang="he-IL"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494B2C52-181B-4F2C-A524-037B5AD68FC1}" type="slidenum">
              <a:rPr lang="he-IL"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AE20B599-8B41-4570-9DB8-5BADD9DCC8D5}" type="slidenum">
              <a:rPr lang="he-IL"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3A99745-1A52-4313-A0A3-B4C4043AE08D}" type="slidenum">
              <a:rPr lang="he-IL"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D68D4631-DF2C-4C82-BF9B-39AABECAB754}" type="slidenum">
              <a:rPr lang="he-IL"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4CB1403-33F1-4BD0-B272-5E7F02AD4DCF}" type="slidenum">
              <a:rPr lang="he-IL"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7282" name="Group 2"/>
          <p:cNvGrpSpPr/>
          <p:nvPr/>
        </p:nvGrpSpPr>
        <p:grpSpPr bwMode="auto">
          <a:xfrm>
            <a:off x="-3238500" y="0"/>
            <a:ext cx="11925300" cy="3810000"/>
            <a:chOff x="-2040" y="0"/>
            <a:chExt cx="7512" cy="2400"/>
          </a:xfrm>
        </p:grpSpPr>
        <p:sp>
          <p:nvSpPr>
            <p:cNvPr id="97283"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18296 -32000"/>
                <a:gd name="T13" fmla="*/ T12 w 64000"/>
                <a:gd name="T14" fmla="+- 0 -26254 -32000"/>
                <a:gd name="T15" fmla="*/ -26254 h 64000"/>
                <a:gd name="T16" fmla="+- 0 32000 -32000"/>
                <a:gd name="T17" fmla="*/ T16 w 64000"/>
                <a:gd name="T18" fmla="+- 0 0 -32000"/>
                <a:gd name="T19" fmla="*/ 0 h 64000"/>
                <a:gd name="T20" fmla="+- 0 18296 -32000"/>
                <a:gd name="T21" fmla="*/ T20 w 64000"/>
                <a:gd name="T22" fmla="+- 0 26253 -32000"/>
                <a:gd name="T23" fmla="*/ 26253 h 64000"/>
                <a:gd name="T24" fmla="+- 0 18296 -32000"/>
                <a:gd name="T25" fmla="*/ T24 w 64000"/>
                <a:gd name="T26" fmla="+- 0 26253 -32000"/>
                <a:gd name="T27" fmla="*/ 26253 h 64000"/>
                <a:gd name="T28" fmla="+- 0 18295 -32000"/>
                <a:gd name="T29" fmla="*/ T28 w 64000"/>
                <a:gd name="T30" fmla="+- 0 26253 -32000"/>
                <a:gd name="T31" fmla="*/ 26253 h 64000"/>
                <a:gd name="T32" fmla="+- 0 18296 -32000"/>
                <a:gd name="T33" fmla="*/ T32 w 64000"/>
                <a:gd name="T34" fmla="+- 0 26254 -32000"/>
                <a:gd name="T35" fmla="*/ 26254 h 64000"/>
                <a:gd name="T36" fmla="+- 0 18296 -32000"/>
                <a:gd name="T37" fmla="*/ T36 w 64000"/>
                <a:gd name="T38" fmla="+- 0 -26254 -32000"/>
                <a:gd name="T39" fmla="*/ -26254 h 64000"/>
                <a:gd name="T40" fmla="+- 0 18295 -32000"/>
                <a:gd name="T41" fmla="*/ T40 w 64000"/>
                <a:gd name="T42" fmla="+- 0 -26254 -32000"/>
                <a:gd name="T43" fmla="*/ -26254 h 64000"/>
                <a:gd name="T44" fmla="+- 0 18296 -32000"/>
                <a:gd name="T45" fmla="*/ T44 w 64000"/>
                <a:gd name="T46" fmla="+- 0 -26254 -32000"/>
                <a:gd name="T47" fmla="*/ -26254 h 64000"/>
                <a:gd name="T48" fmla="+- 0 G27 -32000"/>
                <a:gd name="T49" fmla="*/ T48 w 64000"/>
                <a:gd name="T50" fmla="+- 0 G11 -32000"/>
                <a:gd name="T51" fmla="*/ G11 h 64000"/>
                <a:gd name="T52" fmla="+- 0 G25 -32000"/>
                <a:gd name="T53" fmla="*/ T52 w 64000"/>
                <a:gd name="T54" fmla="+- 0 G14 -32000"/>
                <a:gd name="T55" fmla="*/ G14 h 64000"/>
              </a:gdLst>
              <a:ahLst/>
              <a:cxnLst>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T49" t="T51" r="T53" b="T55"/>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97284"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18077 -32000"/>
                <a:gd name="T13" fmla="*/ T12 w 64000"/>
                <a:gd name="T14" fmla="+- 0 -26405 -32000"/>
                <a:gd name="T15" fmla="*/ -26405 h 64000"/>
                <a:gd name="T16" fmla="+- 0 32000 -32000"/>
                <a:gd name="T17" fmla="*/ T16 w 64000"/>
                <a:gd name="T18" fmla="+- 0 0 -32000"/>
                <a:gd name="T19" fmla="*/ 0 h 64000"/>
                <a:gd name="T20" fmla="+- 0 18077 -32000"/>
                <a:gd name="T21" fmla="*/ T20 w 64000"/>
                <a:gd name="T22" fmla="+- 0 26404 -32000"/>
                <a:gd name="T23" fmla="*/ 26404 h 64000"/>
                <a:gd name="T24" fmla="+- 0 18077 -32000"/>
                <a:gd name="T25" fmla="*/ T24 w 64000"/>
                <a:gd name="T26" fmla="+- 0 26404 -32000"/>
                <a:gd name="T27" fmla="*/ 26404 h 64000"/>
                <a:gd name="T28" fmla="+- 0 18076 -32000"/>
                <a:gd name="T29" fmla="*/ T28 w 64000"/>
                <a:gd name="T30" fmla="+- 0 26404 -32000"/>
                <a:gd name="T31" fmla="*/ 26404 h 64000"/>
                <a:gd name="T32" fmla="+- 0 18077 -32000"/>
                <a:gd name="T33" fmla="*/ T32 w 64000"/>
                <a:gd name="T34" fmla="+- 0 26405 -32000"/>
                <a:gd name="T35" fmla="*/ 26405 h 64000"/>
                <a:gd name="T36" fmla="+- 0 18077 -32000"/>
                <a:gd name="T37" fmla="*/ T36 w 64000"/>
                <a:gd name="T38" fmla="+- 0 -26405 -32000"/>
                <a:gd name="T39" fmla="*/ -26405 h 64000"/>
                <a:gd name="T40" fmla="+- 0 18076 -32000"/>
                <a:gd name="T41" fmla="*/ T40 w 64000"/>
                <a:gd name="T42" fmla="+- 0 -26405 -32000"/>
                <a:gd name="T43" fmla="*/ -26405 h 64000"/>
                <a:gd name="T44" fmla="+- 0 18077 -32000"/>
                <a:gd name="T45" fmla="*/ T44 w 64000"/>
                <a:gd name="T46" fmla="+- 0 -26405 -32000"/>
                <a:gd name="T47" fmla="*/ -26405 h 64000"/>
                <a:gd name="T48" fmla="+- 0 G27 -32000"/>
                <a:gd name="T49" fmla="*/ T48 w 64000"/>
                <a:gd name="T50" fmla="+- 0 G11 -32000"/>
                <a:gd name="T51" fmla="*/ G11 h 64000"/>
                <a:gd name="T52" fmla="+- 0 G25 -32000"/>
                <a:gd name="T53" fmla="*/ T52 w 64000"/>
                <a:gd name="T54" fmla="+- 0 G14 -32000"/>
                <a:gd name="T55" fmla="*/ G14 h 64000"/>
              </a:gdLst>
              <a:ahLst/>
              <a:cxnLst>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T49" t="T51" r="T53" b="T55"/>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7285" name="Line 5"/>
            <p:cNvSpPr>
              <a:spLocks noChangeShapeType="1"/>
            </p:cNvSpPr>
            <p:nvPr/>
          </p:nvSpPr>
          <p:spPr bwMode="auto">
            <a:xfrm>
              <a:off x="864" y="960"/>
              <a:ext cx="460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97286" name="Rectangle 6"/>
          <p:cNvSpPr>
            <a:spLocks noGrp="1" noChangeArrowheads="1"/>
          </p:cNvSpPr>
          <p:nvPr>
            <p:ph type="title"/>
          </p:nvPr>
        </p:nvSpPr>
        <p:spPr bwMode="auto">
          <a:xfrm>
            <a:off x="1370013" y="301625"/>
            <a:ext cx="73136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en-US" altLang="en-US" smtClean="0"/>
              <a:t>Click to edit Master title style</a:t>
            </a:r>
            <a:endParaRPr lang="en-US" altLang="en-US" smtClean="0"/>
          </a:p>
        </p:txBody>
      </p:sp>
      <p:sp>
        <p:nvSpPr>
          <p:cNvPr id="97287" name="Rectangle 7"/>
          <p:cNvSpPr>
            <a:spLocks noGrp="1" noChangeArrowheads="1"/>
          </p:cNvSpPr>
          <p:nvPr>
            <p:ph type="body" idx="1"/>
          </p:nvPr>
        </p:nvSpPr>
        <p:spPr bwMode="auto">
          <a:xfrm>
            <a:off x="1370013" y="1827213"/>
            <a:ext cx="731361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97288" name="Rectangle 8"/>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endParaRPr lang="en-US" altLang="en-US"/>
          </a:p>
        </p:txBody>
      </p:sp>
      <p:sp>
        <p:nvSpPr>
          <p:cNvPr id="97289" name="Rectangle 9"/>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200"/>
            </a:lvl1pPr>
          </a:lstStyle>
          <a:p>
            <a:endParaRPr lang="en-US" altLang="en-US"/>
          </a:p>
        </p:txBody>
      </p:sp>
      <p:sp>
        <p:nvSpPr>
          <p:cNvPr id="97290" name="Rectangle 10"/>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fld id="{55FE8B38-FC24-4181-B6F1-A878C6EBCAE0}" type="slidenum">
              <a:rPr lang="he-IL"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panose="020B0604020202020204" pitchFamily="34" charset="0"/>
          <a:cs typeface="Arial" panose="020B0604020202020204" pitchFamily="34" charset="0"/>
        </a:defRPr>
      </a:lvl2pPr>
      <a:lvl3pPr algn="l" rtl="0" fontAlgn="base">
        <a:spcBef>
          <a:spcPct val="0"/>
        </a:spcBef>
        <a:spcAft>
          <a:spcPct val="0"/>
        </a:spcAft>
        <a:defRPr sz="3600">
          <a:solidFill>
            <a:schemeClr val="tx2"/>
          </a:solidFill>
          <a:latin typeface="Arial" panose="020B0604020202020204" pitchFamily="34" charset="0"/>
          <a:cs typeface="Arial" panose="020B0604020202020204" pitchFamily="34" charset="0"/>
        </a:defRPr>
      </a:lvl3pPr>
      <a:lvl4pPr algn="l" rtl="0" fontAlgn="base">
        <a:spcBef>
          <a:spcPct val="0"/>
        </a:spcBef>
        <a:spcAft>
          <a:spcPct val="0"/>
        </a:spcAft>
        <a:defRPr sz="3600">
          <a:solidFill>
            <a:schemeClr val="tx2"/>
          </a:solidFill>
          <a:latin typeface="Arial" panose="020B0604020202020204" pitchFamily="34" charset="0"/>
          <a:cs typeface="Arial" panose="020B0604020202020204" pitchFamily="34" charset="0"/>
        </a:defRPr>
      </a:lvl4pPr>
      <a:lvl5pPr algn="l" rtl="0" fontAlgn="base">
        <a:spcBef>
          <a:spcPct val="0"/>
        </a:spcBef>
        <a:spcAft>
          <a:spcPct val="0"/>
        </a:spcAft>
        <a:defRPr sz="3600">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lr>
          <a:schemeClr val="tx2"/>
        </a:buClr>
        <a:buSzPct val="70000"/>
        <a:buFont typeface="Wingdings" panose="05000000000000000000" pitchFamily="2" charset="2"/>
        <a:buChar char="¡"/>
        <a:defRPr sz="29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70000"/>
        <a:buFont typeface="Wingdings" panose="05000000000000000000" pitchFamily="2" charset="2"/>
        <a:buChar char="l"/>
        <a:defRPr sz="2500" kern="1200">
          <a:solidFill>
            <a:schemeClr val="tx1"/>
          </a:solidFill>
          <a:latin typeface="+mn-lt"/>
          <a:ea typeface="+mn-ea"/>
          <a:cs typeface="+mn-cs"/>
        </a:defRPr>
      </a:lvl2pPr>
      <a:lvl3pPr marL="1143000" indent="-228600" algn="l" rtl="0" fontAlgn="base">
        <a:spcBef>
          <a:spcPct val="20000"/>
        </a:spcBef>
        <a:spcAft>
          <a:spcPct val="0"/>
        </a:spcAft>
        <a:buClr>
          <a:schemeClr val="tx2"/>
        </a:buClr>
        <a:buSzPct val="65000"/>
        <a:buFont typeface="Wingdings" panose="05000000000000000000" pitchFamily="2" charset="2"/>
        <a:buChar char="¡"/>
        <a:defRPr sz="22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l"/>
        <a:defRPr sz="1900" kern="1200">
          <a:solidFill>
            <a:schemeClr val="tx1"/>
          </a:solidFill>
          <a:latin typeface="+mn-lt"/>
          <a:ea typeface="+mn-ea"/>
          <a:cs typeface="+mn-cs"/>
        </a:defRPr>
      </a:lvl4pPr>
      <a:lvl5pPr marL="2057400" indent="-228600" algn="l" rtl="0" fontAlgn="base">
        <a:spcBef>
          <a:spcPct val="20000"/>
        </a:spcBef>
        <a:spcAft>
          <a:spcPct val="0"/>
        </a:spcAft>
        <a:buClr>
          <a:schemeClr val="tx2"/>
        </a:buClr>
        <a:buSzPct val="60000"/>
        <a:buFont typeface="Wingdings" panose="05000000000000000000" pitchFamily="2" charset="2"/>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customXml" Target="../ink/ink15.xml"/></Relationships>
</file>

<file path=ppt/slides/_rels/slide18.xml.rels><?xml version="1.0" encoding="UTF-8" standalone="yes"?>
<Relationships xmlns="http://schemas.openxmlformats.org/package/2006/relationships"><Relationship Id="rId9" Type="http://schemas.openxmlformats.org/officeDocument/2006/relationships/customXml" Target="../ink/ink20.xml"/><Relationship Id="rId8" Type="http://schemas.openxmlformats.org/officeDocument/2006/relationships/image" Target="../media/image27.png"/><Relationship Id="rId7" Type="http://schemas.openxmlformats.org/officeDocument/2006/relationships/customXml" Target="../ink/ink19.xml"/><Relationship Id="rId6" Type="http://schemas.openxmlformats.org/officeDocument/2006/relationships/image" Target="../media/image26.png"/><Relationship Id="rId5" Type="http://schemas.openxmlformats.org/officeDocument/2006/relationships/customXml" Target="../ink/ink18.xml"/><Relationship Id="rId4" Type="http://schemas.openxmlformats.org/officeDocument/2006/relationships/image" Target="../media/image25.png"/><Relationship Id="rId3" Type="http://schemas.openxmlformats.org/officeDocument/2006/relationships/customXml" Target="../ink/ink17.xml"/><Relationship Id="rId2" Type="http://schemas.openxmlformats.org/officeDocument/2006/relationships/image" Target="../media/image24.png"/><Relationship Id="rId15" Type="http://schemas.openxmlformats.org/officeDocument/2006/relationships/slideLayout" Target="../slideLayouts/slideLayout7.xml"/><Relationship Id="rId14" Type="http://schemas.openxmlformats.org/officeDocument/2006/relationships/image" Target="../media/image30.png"/><Relationship Id="rId13" Type="http://schemas.openxmlformats.org/officeDocument/2006/relationships/customXml" Target="../ink/ink22.xml"/><Relationship Id="rId12" Type="http://schemas.openxmlformats.org/officeDocument/2006/relationships/image" Target="../media/image29.png"/><Relationship Id="rId11" Type="http://schemas.openxmlformats.org/officeDocument/2006/relationships/customXml" Target="../ink/ink21.xml"/><Relationship Id="rId10" Type="http://schemas.openxmlformats.org/officeDocument/2006/relationships/image" Target="../media/image28.png"/><Relationship Id="rId1" Type="http://schemas.openxmlformats.org/officeDocument/2006/relationships/customXml" Target="../ink/ink16.xml"/></Relationships>
</file>

<file path=ppt/slides/_rels/slide19.xml.rels><?xml version="1.0" encoding="UTF-8" standalone="yes"?>
<Relationships xmlns="http://schemas.openxmlformats.org/package/2006/relationships"><Relationship Id="rId9" Type="http://schemas.openxmlformats.org/officeDocument/2006/relationships/customXml" Target="../ink/ink27.xml"/><Relationship Id="rId8" Type="http://schemas.openxmlformats.org/officeDocument/2006/relationships/image" Target="../media/image34.png"/><Relationship Id="rId7" Type="http://schemas.openxmlformats.org/officeDocument/2006/relationships/customXml" Target="../ink/ink26.xml"/><Relationship Id="rId6" Type="http://schemas.openxmlformats.org/officeDocument/2006/relationships/image" Target="../media/image33.png"/><Relationship Id="rId5" Type="http://schemas.openxmlformats.org/officeDocument/2006/relationships/customXml" Target="../ink/ink25.xml"/><Relationship Id="rId4" Type="http://schemas.openxmlformats.org/officeDocument/2006/relationships/image" Target="../media/image32.png"/><Relationship Id="rId3" Type="http://schemas.openxmlformats.org/officeDocument/2006/relationships/customXml" Target="../ink/ink24.xml"/><Relationship Id="rId2" Type="http://schemas.openxmlformats.org/officeDocument/2006/relationships/image" Target="../media/image31.png"/><Relationship Id="rId17" Type="http://schemas.openxmlformats.org/officeDocument/2006/relationships/slideLayout" Target="../slideLayouts/slideLayout7.xml"/><Relationship Id="rId16" Type="http://schemas.openxmlformats.org/officeDocument/2006/relationships/image" Target="../media/image38.png"/><Relationship Id="rId15" Type="http://schemas.openxmlformats.org/officeDocument/2006/relationships/customXml" Target="../ink/ink30.xml"/><Relationship Id="rId14" Type="http://schemas.openxmlformats.org/officeDocument/2006/relationships/image" Target="../media/image37.png"/><Relationship Id="rId13" Type="http://schemas.openxmlformats.org/officeDocument/2006/relationships/customXml" Target="../ink/ink29.xml"/><Relationship Id="rId12" Type="http://schemas.openxmlformats.org/officeDocument/2006/relationships/image" Target="../media/image36.png"/><Relationship Id="rId11" Type="http://schemas.openxmlformats.org/officeDocument/2006/relationships/customXml" Target="../ink/ink28.xml"/><Relationship Id="rId10" Type="http://schemas.openxmlformats.org/officeDocument/2006/relationships/image" Target="../media/image35.png"/><Relationship Id="rId1" Type="http://schemas.openxmlformats.org/officeDocument/2006/relationships/customXml" Target="../ink/ink2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customXml" Target="../ink/ink33.xml"/><Relationship Id="rId4" Type="http://schemas.openxmlformats.org/officeDocument/2006/relationships/image" Target="../media/image42.png"/><Relationship Id="rId3" Type="http://schemas.openxmlformats.org/officeDocument/2006/relationships/customXml" Target="../ink/ink32.xml"/><Relationship Id="rId2" Type="http://schemas.openxmlformats.org/officeDocument/2006/relationships/image" Target="../media/image41.png"/><Relationship Id="rId1" Type="http://schemas.openxmlformats.org/officeDocument/2006/relationships/customXml" Target="../ink/ink31.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hyperlink" Target="http://www.w3.org/" TargetMode="External"/><Relationship Id="rId2" Type="http://schemas.openxmlformats.org/officeDocument/2006/relationships/image" Target="../media/image3.png"/><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5.emf"/></Relationships>
</file>

<file path=ppt/slides/_rels/slide5.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9.png"/><Relationship Id="rId7" Type="http://schemas.openxmlformats.org/officeDocument/2006/relationships/customXml" Target="../ink/ink4.xml"/><Relationship Id="rId6" Type="http://schemas.openxmlformats.org/officeDocument/2006/relationships/image" Target="../media/image8.png"/><Relationship Id="rId5" Type="http://schemas.openxmlformats.org/officeDocument/2006/relationships/customXml" Target="../ink/ink3.xml"/><Relationship Id="rId4" Type="http://schemas.openxmlformats.org/officeDocument/2006/relationships/image" Target="../media/image7.png"/><Relationship Id="rId3" Type="http://schemas.openxmlformats.org/officeDocument/2006/relationships/customXml" Target="../ink/ink2.xml"/><Relationship Id="rId2" Type="http://schemas.openxmlformats.org/officeDocument/2006/relationships/image" Target="../media/image6.png"/><Relationship Id="rId13" Type="http://schemas.openxmlformats.org/officeDocument/2006/relationships/slideLayout" Target="../slideLayouts/slideLayout2.xml"/><Relationship Id="rId12" Type="http://schemas.openxmlformats.org/officeDocument/2006/relationships/image" Target="../media/image11.png"/><Relationship Id="rId11" Type="http://schemas.openxmlformats.org/officeDocument/2006/relationships/customXml" Target="../ink/ink6.xml"/><Relationship Id="rId10" Type="http://schemas.openxmlformats.org/officeDocument/2006/relationships/image" Target="../media/image10.png"/><Relationship Id="rId1" Type="http://schemas.openxmlformats.org/officeDocument/2006/relationships/customXml" Target="../ink/ink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customXml" Target="../ink/ink11.xml"/><Relationship Id="rId8" Type="http://schemas.openxmlformats.org/officeDocument/2006/relationships/image" Target="../media/image15.png"/><Relationship Id="rId7" Type="http://schemas.openxmlformats.org/officeDocument/2006/relationships/customXml" Target="../ink/ink10.xml"/><Relationship Id="rId6" Type="http://schemas.openxmlformats.org/officeDocument/2006/relationships/image" Target="../media/image14.png"/><Relationship Id="rId5" Type="http://schemas.openxmlformats.org/officeDocument/2006/relationships/customXml" Target="../ink/ink9.xml"/><Relationship Id="rId4" Type="http://schemas.openxmlformats.org/officeDocument/2006/relationships/image" Target="../media/image13.png"/><Relationship Id="rId3" Type="http://schemas.openxmlformats.org/officeDocument/2006/relationships/customXml" Target="../ink/ink8.xml"/><Relationship Id="rId2" Type="http://schemas.openxmlformats.org/officeDocument/2006/relationships/image" Target="../media/image12.png"/><Relationship Id="rId18" Type="http://schemas.openxmlformats.org/officeDocument/2006/relationships/notesSlide" Target="../notesSlides/notesSlide5.xml"/><Relationship Id="rId17" Type="http://schemas.openxmlformats.org/officeDocument/2006/relationships/slideLayout" Target="../slideLayouts/slideLayout2.xml"/><Relationship Id="rId16" Type="http://schemas.openxmlformats.org/officeDocument/2006/relationships/image" Target="../media/image19.png"/><Relationship Id="rId15" Type="http://schemas.openxmlformats.org/officeDocument/2006/relationships/customXml" Target="../ink/ink14.xml"/><Relationship Id="rId14" Type="http://schemas.openxmlformats.org/officeDocument/2006/relationships/image" Target="../media/image18.png"/><Relationship Id="rId13" Type="http://schemas.openxmlformats.org/officeDocument/2006/relationships/customXml" Target="../ink/ink13.xml"/><Relationship Id="rId12" Type="http://schemas.openxmlformats.org/officeDocument/2006/relationships/image" Target="../media/image17.png"/><Relationship Id="rId11" Type="http://schemas.openxmlformats.org/officeDocument/2006/relationships/customXml" Target="../ink/ink12.xml"/><Relationship Id="rId10" Type="http://schemas.openxmlformats.org/officeDocument/2006/relationships/image" Target="../media/image16.png"/><Relationship Id="rId1" Type="http://schemas.openxmlformats.org/officeDocument/2006/relationships/customXml" Target="../ink/ink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sldNum" sz="quarter" idx="4"/>
          </p:nvPr>
        </p:nvSpPr>
        <p:spPr/>
        <p:txBody>
          <a:bodyPr/>
          <a:lstStyle/>
          <a:p>
            <a:fld id="{D526CF57-6FAA-4997-95BB-0A53C65DABC3}" type="slidenum">
              <a:rPr lang="he-IL" altLang="en-US"/>
            </a:fld>
            <a:endParaRPr lang="en-US" altLang="en-US"/>
          </a:p>
        </p:txBody>
      </p:sp>
      <p:sp>
        <p:nvSpPr>
          <p:cNvPr id="280580" name="Rectangle 4"/>
          <p:cNvSpPr>
            <a:spLocks noGrp="1" noChangeArrowheads="1"/>
          </p:cNvSpPr>
          <p:nvPr>
            <p:ph type="ctrTitle"/>
          </p:nvPr>
        </p:nvSpPr>
        <p:spPr/>
        <p:txBody>
          <a:bodyPr/>
          <a:lstStyle/>
          <a:p>
            <a:r>
              <a:rPr lang="en-US" altLang="en-US" dirty="0" smtClean="0"/>
              <a:t>Ontology Web Language</a:t>
            </a:r>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D3A396A-AE4F-4EBB-A799-655A59ED84C5}" type="slidenum">
              <a:rPr lang="he-IL" altLang="en-US"/>
            </a:fld>
            <a:endParaRPr lang="en-US" altLang="en-US"/>
          </a:p>
        </p:txBody>
      </p:sp>
      <p:sp>
        <p:nvSpPr>
          <p:cNvPr id="264194" name="Rectangle 2"/>
          <p:cNvSpPr>
            <a:spLocks noGrp="1" noChangeArrowheads="1"/>
          </p:cNvSpPr>
          <p:nvPr>
            <p:ph type="title"/>
          </p:nvPr>
        </p:nvSpPr>
        <p:spPr/>
        <p:txBody>
          <a:bodyPr/>
          <a:lstStyle/>
          <a:p>
            <a:r>
              <a:rPr lang="en-US" altLang="zh-TW">
                <a:ea typeface="PMingLiU" pitchFamily="18" charset="-120"/>
              </a:rPr>
              <a:t>Ontology Elements</a:t>
            </a:r>
            <a:endParaRPr lang="en-US" altLang="en-US"/>
          </a:p>
        </p:txBody>
      </p:sp>
      <p:sp>
        <p:nvSpPr>
          <p:cNvPr id="264195" name="Rectangle 3"/>
          <p:cNvSpPr>
            <a:spLocks noGrp="1" noChangeArrowheads="1"/>
          </p:cNvSpPr>
          <p:nvPr>
            <p:ph type="body" idx="1"/>
          </p:nvPr>
        </p:nvSpPr>
        <p:spPr/>
        <p:txBody>
          <a:bodyPr/>
          <a:lstStyle/>
          <a:p>
            <a:r>
              <a:rPr lang="en-US" altLang="zh-TW" dirty="0">
                <a:highlight>
                  <a:srgbClr val="FFFF00"/>
                </a:highlight>
                <a:ea typeface="PMingLiU" pitchFamily="18" charset="-120"/>
              </a:rPr>
              <a:t>Concepts (classes) </a:t>
            </a:r>
            <a:r>
              <a:rPr lang="en-US" altLang="zh-TW" dirty="0">
                <a:ea typeface="PMingLiU" pitchFamily="18" charset="-120"/>
              </a:rPr>
              <a:t>+ their hierarchy</a:t>
            </a:r>
            <a:endParaRPr lang="en-US" altLang="zh-TW" dirty="0">
              <a:ea typeface="PMingLiU" pitchFamily="18" charset="-120"/>
            </a:endParaRPr>
          </a:p>
          <a:p>
            <a:r>
              <a:rPr lang="en-US" altLang="zh-TW" dirty="0">
                <a:ea typeface="PMingLiU" pitchFamily="18" charset="-120"/>
              </a:rPr>
              <a:t>Concept </a:t>
            </a:r>
            <a:r>
              <a:rPr lang="en-US" altLang="zh-TW" dirty="0">
                <a:highlight>
                  <a:srgbClr val="FFFF00"/>
                </a:highlight>
                <a:ea typeface="PMingLiU" pitchFamily="18" charset="-120"/>
              </a:rPr>
              <a:t>properties </a:t>
            </a:r>
            <a:r>
              <a:rPr lang="en-US" altLang="zh-TW" dirty="0">
                <a:ea typeface="PMingLiU" pitchFamily="18" charset="-120"/>
              </a:rPr>
              <a:t>(slots/</a:t>
            </a:r>
            <a:r>
              <a:rPr lang="en-US" altLang="zh-TW" dirty="0">
                <a:solidFill>
                  <a:srgbClr val="FF0000"/>
                </a:solidFill>
                <a:ea typeface="PMingLiU" pitchFamily="18" charset="-120"/>
              </a:rPr>
              <a:t>attributes</a:t>
            </a:r>
            <a:r>
              <a:rPr lang="en-US" altLang="zh-TW" dirty="0">
                <a:ea typeface="PMingLiU" pitchFamily="18" charset="-120"/>
              </a:rPr>
              <a:t>)</a:t>
            </a:r>
            <a:endParaRPr lang="en-US" altLang="zh-TW" dirty="0">
              <a:ea typeface="PMingLiU" pitchFamily="18" charset="-120"/>
            </a:endParaRPr>
          </a:p>
          <a:p>
            <a:r>
              <a:rPr lang="en-US" altLang="zh-TW" dirty="0">
                <a:ea typeface="PMingLiU" pitchFamily="18" charset="-120"/>
              </a:rPr>
              <a:t>Property </a:t>
            </a:r>
            <a:r>
              <a:rPr lang="en-US" altLang="zh-TW" dirty="0">
                <a:highlight>
                  <a:srgbClr val="FFFF00"/>
                </a:highlight>
                <a:ea typeface="PMingLiU" pitchFamily="18" charset="-120"/>
              </a:rPr>
              <a:t>restrictions </a:t>
            </a:r>
            <a:r>
              <a:rPr lang="en-US" altLang="zh-TW" dirty="0">
                <a:ea typeface="PMingLiU" pitchFamily="18" charset="-120"/>
              </a:rPr>
              <a:t>(</a:t>
            </a:r>
            <a:r>
              <a:rPr lang="en-US" altLang="zh-TW" dirty="0">
                <a:solidFill>
                  <a:srgbClr val="FF0000"/>
                </a:solidFill>
                <a:ea typeface="PMingLiU" pitchFamily="18" charset="-120"/>
              </a:rPr>
              <a:t>type, cardinality, domain</a:t>
            </a:r>
            <a:r>
              <a:rPr lang="en-US" altLang="zh-TW" dirty="0">
                <a:ea typeface="PMingLiU" pitchFamily="18" charset="-120"/>
              </a:rPr>
              <a:t>)</a:t>
            </a:r>
            <a:endParaRPr lang="en-US" altLang="zh-TW" dirty="0">
              <a:ea typeface="PMingLiU" pitchFamily="18" charset="-120"/>
            </a:endParaRPr>
          </a:p>
          <a:p>
            <a:r>
              <a:rPr lang="en-US" altLang="zh-TW" dirty="0">
                <a:highlight>
                  <a:srgbClr val="FFFF00"/>
                </a:highlight>
                <a:ea typeface="PMingLiU" pitchFamily="18" charset="-120"/>
              </a:rPr>
              <a:t>Relations </a:t>
            </a:r>
            <a:r>
              <a:rPr lang="en-US" altLang="zh-TW" dirty="0">
                <a:ea typeface="PMingLiU" pitchFamily="18" charset="-120"/>
              </a:rPr>
              <a:t>between concepts (</a:t>
            </a:r>
            <a:r>
              <a:rPr lang="en-US" altLang="zh-TW" dirty="0">
                <a:solidFill>
                  <a:srgbClr val="FF0000"/>
                </a:solidFill>
                <a:ea typeface="PMingLiU" pitchFamily="18" charset="-120"/>
              </a:rPr>
              <a:t>disjoint, equality</a:t>
            </a:r>
            <a:r>
              <a:rPr lang="en-US" altLang="zh-TW" dirty="0">
                <a:ea typeface="PMingLiU" pitchFamily="18" charset="-120"/>
              </a:rPr>
              <a:t>)</a:t>
            </a:r>
            <a:endParaRPr lang="en-US" altLang="zh-TW" dirty="0">
              <a:ea typeface="PMingLiU" pitchFamily="18" charset="-120"/>
            </a:endParaRPr>
          </a:p>
          <a:p>
            <a:r>
              <a:rPr lang="en-US" altLang="zh-TW" dirty="0">
                <a:highlight>
                  <a:srgbClr val="FFFF00"/>
                </a:highlight>
                <a:ea typeface="PMingLiU" pitchFamily="18" charset="-120"/>
              </a:rPr>
              <a:t>Instances</a:t>
            </a:r>
            <a:endParaRPr lang="en-US" altLang="zh-TW" dirty="0">
              <a:highlight>
                <a:srgbClr val="FFFF00"/>
              </a:highlight>
              <a:ea typeface="PMingLiU" pitchFamily="18" charset="-120"/>
            </a:endParaRPr>
          </a:p>
          <a:p>
            <a:endParaRPr lang="en-US" altLang="zh-TW" dirty="0">
              <a:highlight>
                <a:srgbClr val="FFFF00"/>
              </a:highlight>
              <a:ea typeface="PMingLiU" pitchFamily="18"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A5BC1DA-E809-4DB4-B090-F1890200EC04}" type="slidenum">
              <a:rPr lang="he-IL" altLang="en-US"/>
            </a:fld>
            <a:endParaRPr lang="en-US" altLang="en-US"/>
          </a:p>
        </p:txBody>
      </p:sp>
      <p:sp>
        <p:nvSpPr>
          <p:cNvPr id="266242" name="Rectangle 2"/>
          <p:cNvSpPr>
            <a:spLocks noGrp="1" noChangeArrowheads="1"/>
          </p:cNvSpPr>
          <p:nvPr>
            <p:ph type="title"/>
          </p:nvPr>
        </p:nvSpPr>
        <p:spPr/>
        <p:txBody>
          <a:bodyPr/>
          <a:lstStyle/>
          <a:p>
            <a:r>
              <a:rPr lang="en-US" altLang="zh-TW">
                <a:ea typeface="PMingLiU" pitchFamily="18" charset="-120"/>
              </a:rPr>
              <a:t>How to build an ontology?</a:t>
            </a:r>
            <a:endParaRPr lang="en-US" altLang="en-US"/>
          </a:p>
        </p:txBody>
      </p:sp>
      <p:sp>
        <p:nvSpPr>
          <p:cNvPr id="266243" name="Rectangle 3"/>
          <p:cNvSpPr>
            <a:spLocks noGrp="1" noChangeArrowheads="1"/>
          </p:cNvSpPr>
          <p:nvPr>
            <p:ph type="body" idx="1"/>
          </p:nvPr>
        </p:nvSpPr>
        <p:spPr/>
        <p:txBody>
          <a:bodyPr/>
          <a:lstStyle/>
          <a:p>
            <a:r>
              <a:rPr lang="en-US" altLang="zh-TW" b="1">
                <a:ea typeface="PMingLiU" pitchFamily="18" charset="-120"/>
              </a:rPr>
              <a:t>Steps:</a:t>
            </a:r>
            <a:endParaRPr lang="en-US" altLang="zh-TW" b="1">
              <a:ea typeface="PMingLiU" pitchFamily="18" charset="-120"/>
            </a:endParaRPr>
          </a:p>
          <a:p>
            <a:pPr lvl="1"/>
            <a:r>
              <a:rPr lang="en-US" altLang="zh-TW">
                <a:highlight>
                  <a:srgbClr val="FFFF00"/>
                </a:highlight>
                <a:ea typeface="PMingLiU" pitchFamily="18" charset="-120"/>
              </a:rPr>
              <a:t>determine domain and scope</a:t>
            </a:r>
            <a:endParaRPr lang="he-IL" altLang="zh-TW">
              <a:highlight>
                <a:srgbClr val="FFFF00"/>
              </a:highlight>
            </a:endParaRPr>
          </a:p>
          <a:p>
            <a:pPr lvl="1"/>
            <a:r>
              <a:rPr lang="en-US" altLang="zh-TW">
                <a:ea typeface="PMingLiU" pitchFamily="18" charset="-120"/>
              </a:rPr>
              <a:t>enumerate </a:t>
            </a:r>
            <a:r>
              <a:rPr lang="en-US" altLang="zh-TW">
                <a:solidFill>
                  <a:srgbClr val="FF0000"/>
                </a:solidFill>
                <a:ea typeface="PMingLiU" pitchFamily="18" charset="-120"/>
              </a:rPr>
              <a:t>important terms</a:t>
            </a:r>
            <a:endParaRPr lang="he-IL" altLang="zh-TW">
              <a:solidFill>
                <a:srgbClr val="FF0000"/>
              </a:solidFill>
            </a:endParaRPr>
          </a:p>
          <a:p>
            <a:pPr lvl="1"/>
            <a:r>
              <a:rPr lang="en-US" altLang="zh-TW">
                <a:highlight>
                  <a:srgbClr val="FFFF00"/>
                </a:highlight>
                <a:ea typeface="PMingLiU" pitchFamily="18" charset="-120"/>
              </a:rPr>
              <a:t>define classes</a:t>
            </a:r>
            <a:r>
              <a:rPr lang="en-US" altLang="zh-TW">
                <a:ea typeface="PMingLiU" pitchFamily="18" charset="-120"/>
              </a:rPr>
              <a:t> and class hierarchies</a:t>
            </a:r>
            <a:endParaRPr lang="en-US" altLang="zh-TW">
              <a:ea typeface="PMingLiU" pitchFamily="18" charset="-120"/>
            </a:endParaRPr>
          </a:p>
          <a:p>
            <a:pPr lvl="1"/>
            <a:r>
              <a:rPr lang="en-US" altLang="zh-TW">
                <a:solidFill>
                  <a:srgbClr val="FF0000"/>
                </a:solidFill>
                <a:ea typeface="PMingLiU" pitchFamily="18" charset="-120"/>
              </a:rPr>
              <a:t>define slots</a:t>
            </a:r>
            <a:endParaRPr lang="he-IL" altLang="zh-TW">
              <a:solidFill>
                <a:srgbClr val="FF0000"/>
              </a:solidFill>
            </a:endParaRPr>
          </a:p>
          <a:p>
            <a:pPr lvl="1"/>
            <a:r>
              <a:rPr lang="en-US" altLang="zh-TW">
                <a:ea typeface="PMingLiU" pitchFamily="18" charset="-120"/>
              </a:rPr>
              <a:t>define slot </a:t>
            </a:r>
            <a:r>
              <a:rPr lang="en-US" altLang="zh-TW">
                <a:solidFill>
                  <a:srgbClr val="FF0000"/>
                </a:solidFill>
                <a:ea typeface="PMingLiU" pitchFamily="18" charset="-120"/>
              </a:rPr>
              <a:t>restrictions </a:t>
            </a:r>
            <a:r>
              <a:rPr lang="en-US" altLang="zh-TW">
                <a:ea typeface="PMingLiU" pitchFamily="18" charset="-120"/>
              </a:rPr>
              <a:t>(cardinality, value-type</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6C5FB02A-55E9-4C22-B5FE-BC244C2E8CBD}" type="slidenum">
              <a:rPr lang="he-IL" altLang="en-US"/>
            </a:fld>
            <a:endParaRPr lang="en-US" altLang="en-US"/>
          </a:p>
        </p:txBody>
      </p:sp>
      <p:sp>
        <p:nvSpPr>
          <p:cNvPr id="252930" name="Text Box 2"/>
          <p:cNvSpPr txBox="1">
            <a:spLocks noChangeArrowheads="1"/>
          </p:cNvSpPr>
          <p:nvPr/>
        </p:nvSpPr>
        <p:spPr bwMode="auto">
          <a:xfrm>
            <a:off x="1166813" y="728663"/>
            <a:ext cx="79771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Times New Roman" panose="02020603050405020304" pitchFamily="18" charset="0"/>
              </a:defRPr>
            </a:lvl1pPr>
            <a:lvl2pPr>
              <a:defRPr kumimoji="1" sz="2400">
                <a:solidFill>
                  <a:schemeClr val="tx1"/>
                </a:solidFill>
                <a:latin typeface="Times New Roman" panose="02020603050405020304" pitchFamily="18" charset="0"/>
              </a:defRPr>
            </a:lvl2pPr>
            <a:lvl3pPr>
              <a:defRPr kumimoji="1" sz="2400">
                <a:solidFill>
                  <a:schemeClr val="tx1"/>
                </a:solidFill>
                <a:latin typeface="Times New Roman" panose="02020603050405020304" pitchFamily="18" charset="0"/>
              </a:defRPr>
            </a:lvl3pPr>
            <a:lvl4pPr>
              <a:defRPr kumimoji="1" sz="2400">
                <a:solidFill>
                  <a:schemeClr val="tx1"/>
                </a:solidFill>
                <a:latin typeface="Times New Roman" panose="02020603050405020304" pitchFamily="18" charset="0"/>
              </a:defRPr>
            </a:lvl4pPr>
            <a:lvl5pPr>
              <a:defRPr kumimoji="1" sz="2400">
                <a:solidFill>
                  <a:schemeClr val="tx1"/>
                </a:solidFill>
                <a:latin typeface="Times New Roman" panose="02020603050405020304" pitchFamily="18" charset="0"/>
              </a:defRPr>
            </a:lvl5pPr>
            <a:lvl6pPr marL="457200" fontAlgn="base">
              <a:spcBef>
                <a:spcPct val="0"/>
              </a:spcBef>
              <a:spcAft>
                <a:spcPct val="0"/>
              </a:spcAft>
              <a:defRPr kumimoji="1" sz="2400">
                <a:solidFill>
                  <a:schemeClr val="tx1"/>
                </a:solidFill>
                <a:latin typeface="Times New Roman" panose="02020603050405020304" pitchFamily="18" charset="0"/>
              </a:defRPr>
            </a:lvl6pPr>
            <a:lvl7pPr marL="914400" fontAlgn="base">
              <a:spcBef>
                <a:spcPct val="0"/>
              </a:spcBef>
              <a:spcAft>
                <a:spcPct val="0"/>
              </a:spcAft>
              <a:defRPr kumimoji="1" sz="2400">
                <a:solidFill>
                  <a:schemeClr val="tx1"/>
                </a:solidFill>
                <a:latin typeface="Times New Roman" panose="02020603050405020304" pitchFamily="18" charset="0"/>
              </a:defRPr>
            </a:lvl7pPr>
            <a:lvl8pPr marL="1371600" fontAlgn="base">
              <a:spcBef>
                <a:spcPct val="0"/>
              </a:spcBef>
              <a:spcAft>
                <a:spcPct val="0"/>
              </a:spcAft>
              <a:defRPr kumimoji="1" sz="2400">
                <a:solidFill>
                  <a:schemeClr val="tx1"/>
                </a:solidFill>
                <a:latin typeface="Times New Roman" panose="02020603050405020304" pitchFamily="18" charset="0"/>
              </a:defRPr>
            </a:lvl8pPr>
            <a:lvl9pPr marL="1828800" fontAlgn="base">
              <a:spcBef>
                <a:spcPct val="0"/>
              </a:spcBef>
              <a:spcAft>
                <a:spcPct val="0"/>
              </a:spcAft>
              <a:defRPr kumimoji="1" sz="2400">
                <a:solidFill>
                  <a:schemeClr val="tx1"/>
                </a:solidFill>
                <a:latin typeface="Times New Roman" panose="02020603050405020304" pitchFamily="18" charset="0"/>
              </a:defRPr>
            </a:lvl9pPr>
          </a:lstStyle>
          <a:p>
            <a:r>
              <a:rPr kumimoji="0" lang="en-US" altLang="zh-TW" sz="3600">
                <a:solidFill>
                  <a:schemeClr val="tx2"/>
                </a:solidFill>
                <a:latin typeface="Arial" panose="020B0604020202020204" pitchFamily="34" charset="0"/>
                <a:ea typeface="PMingLiU" pitchFamily="18" charset="-120"/>
              </a:rPr>
              <a:t>Step 1: Determine Domain and Scope</a:t>
            </a:r>
            <a:endParaRPr kumimoji="0" lang="en-US" altLang="zh-TW" sz="3600">
              <a:solidFill>
                <a:schemeClr val="tx2"/>
              </a:solidFill>
              <a:latin typeface="Arial" panose="020B0604020202020204" pitchFamily="34" charset="0"/>
              <a:ea typeface="PMingLiU" pitchFamily="18" charset="-120"/>
            </a:endParaRPr>
          </a:p>
        </p:txBody>
      </p:sp>
      <p:grpSp>
        <p:nvGrpSpPr>
          <p:cNvPr id="252931" name="Group 3"/>
          <p:cNvGrpSpPr/>
          <p:nvPr/>
        </p:nvGrpSpPr>
        <p:grpSpPr bwMode="auto">
          <a:xfrm>
            <a:off x="1187450" y="1557338"/>
            <a:ext cx="7620000" cy="2414587"/>
            <a:chOff x="432" y="624"/>
            <a:chExt cx="4800" cy="1521"/>
          </a:xfrm>
        </p:grpSpPr>
        <p:pic>
          <p:nvPicPr>
            <p:cNvPr id="252932" name="Picture 4" descr="ma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8" y="624"/>
              <a:ext cx="2304" cy="1521"/>
            </a:xfrm>
            <a:prstGeom prst="rect">
              <a:avLst/>
            </a:prstGeom>
            <a:noFill/>
            <a:extLst>
              <a:ext uri="{909E8E84-426E-40DD-AFC4-6F175D3DCCD1}">
                <a14:hiddenFill xmlns:a14="http://schemas.microsoft.com/office/drawing/2010/main">
                  <a:solidFill>
                    <a:srgbClr val="FFFFFF"/>
                  </a:solidFill>
                </a14:hiddenFill>
              </a:ext>
            </a:extLst>
          </p:spPr>
        </p:pic>
        <p:sp>
          <p:nvSpPr>
            <p:cNvPr id="252933" name="Text Box 5"/>
            <p:cNvSpPr txBox="1">
              <a:spLocks noChangeArrowheads="1"/>
            </p:cNvSpPr>
            <p:nvPr/>
          </p:nvSpPr>
          <p:spPr bwMode="auto">
            <a:xfrm>
              <a:off x="432" y="858"/>
              <a:ext cx="21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b="1">
                  <a:ea typeface="PMingLiU" pitchFamily="18" charset="-120"/>
                </a:rPr>
                <a:t>Domain:</a:t>
              </a:r>
              <a:r>
                <a:rPr lang="en-US" altLang="zh-TW" sz="2400">
                  <a:ea typeface="PMingLiU" pitchFamily="18" charset="-120"/>
                </a:rPr>
                <a:t> geography</a:t>
              </a:r>
              <a:endParaRPr lang="en-US" altLang="zh-TW" sz="2400">
                <a:ea typeface="PMingLiU" pitchFamily="18" charset="-120"/>
              </a:endParaRPr>
            </a:p>
          </p:txBody>
        </p:sp>
      </p:grpSp>
      <p:sp>
        <p:nvSpPr>
          <p:cNvPr id="252934" name="Text Box 6"/>
          <p:cNvSpPr txBox="1">
            <a:spLocks noChangeArrowheads="1"/>
          </p:cNvSpPr>
          <p:nvPr/>
        </p:nvSpPr>
        <p:spPr bwMode="auto">
          <a:xfrm>
            <a:off x="647700" y="2852738"/>
            <a:ext cx="554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b="1">
                <a:ea typeface="PMingLiU" pitchFamily="18" charset="-120"/>
              </a:rPr>
              <a:t>Application:</a:t>
            </a:r>
            <a:r>
              <a:rPr lang="en-US" altLang="zh-TW" sz="2400">
                <a:ea typeface="PMingLiU" pitchFamily="18" charset="-120"/>
              </a:rPr>
              <a:t> route planning agent</a:t>
            </a:r>
            <a:endParaRPr lang="en-US" altLang="zh-TW" sz="2400">
              <a:ea typeface="PMingLiU" pitchFamily="18" charset="-120"/>
            </a:endParaRPr>
          </a:p>
        </p:txBody>
      </p:sp>
      <p:sp>
        <p:nvSpPr>
          <p:cNvPr id="252935" name="Text Box 7"/>
          <p:cNvSpPr txBox="1">
            <a:spLocks noChangeArrowheads="1"/>
          </p:cNvSpPr>
          <p:nvPr/>
        </p:nvSpPr>
        <p:spPr bwMode="auto">
          <a:xfrm>
            <a:off x="609600" y="3495675"/>
            <a:ext cx="843121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b="1">
                <a:ea typeface="PMingLiU" pitchFamily="18" charset="-120"/>
              </a:rPr>
              <a:t>Possible questions:</a:t>
            </a:r>
            <a:r>
              <a:rPr lang="en-US" altLang="zh-TW" sz="2400">
                <a:ea typeface="PMingLiU" pitchFamily="18" charset="-120"/>
              </a:rPr>
              <a:t> </a:t>
            </a:r>
            <a:endParaRPr lang="en-US" altLang="zh-TW" sz="2400">
              <a:ea typeface="PMingLiU" pitchFamily="18" charset="-120"/>
            </a:endParaRPr>
          </a:p>
          <a:p>
            <a:pPr eaLnBrk="0" hangingPunct="0"/>
            <a:r>
              <a:rPr lang="en-US" altLang="zh-TW" sz="2400">
                <a:ea typeface="PMingLiU" pitchFamily="18" charset="-120"/>
              </a:rPr>
              <a:t>    Distance between two cities?</a:t>
            </a:r>
            <a:endParaRPr lang="en-US" altLang="zh-TW" sz="2400">
              <a:ea typeface="PMingLiU" pitchFamily="18" charset="-120"/>
            </a:endParaRPr>
          </a:p>
          <a:p>
            <a:pPr lvl="1" eaLnBrk="0" hangingPunct="0"/>
            <a:r>
              <a:rPr lang="en-US" altLang="zh-TW" sz="2400">
                <a:ea typeface="PMingLiU" pitchFamily="18" charset="-120"/>
              </a:rPr>
              <a:t>What sort of connections exist between two cities?</a:t>
            </a:r>
            <a:endParaRPr lang="en-US" altLang="zh-TW" sz="2400">
              <a:ea typeface="PMingLiU" pitchFamily="18" charset="-120"/>
            </a:endParaRPr>
          </a:p>
          <a:p>
            <a:pPr lvl="1" eaLnBrk="0" hangingPunct="0"/>
            <a:r>
              <a:rPr lang="en-US" altLang="zh-TW" sz="2400">
                <a:ea typeface="PMingLiU" pitchFamily="18" charset="-120"/>
              </a:rPr>
              <a:t>In which country is a city?</a:t>
            </a:r>
            <a:endParaRPr lang="en-US" altLang="zh-TW" sz="2400">
              <a:ea typeface="PMingLiU" pitchFamily="18" charset="-120"/>
            </a:endParaRPr>
          </a:p>
          <a:p>
            <a:pPr lvl="1" eaLnBrk="0" hangingPunct="0"/>
            <a:r>
              <a:rPr lang="en-US" altLang="zh-TW" sz="2400">
                <a:ea typeface="PMingLiU" pitchFamily="18" charset="-120"/>
              </a:rPr>
              <a:t>How many borders are crossed?</a:t>
            </a:r>
            <a:endParaRPr lang="en-US" altLang="zh-TW" sz="2400">
              <a:ea typeface="PMingLiU" pitchFamily="18" charset="-120"/>
            </a:endParaRPr>
          </a:p>
          <a:p>
            <a:pPr lvl="1" eaLnBrk="0" hangingPunct="0"/>
            <a:endParaRPr lang="zh-TW" altLang="en-US" sz="2400">
              <a:ea typeface="PMingLiU" pitchFamily="18" charset="-12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2"/>
          </p:nvPr>
        </p:nvSpPr>
        <p:spPr/>
        <p:txBody>
          <a:bodyPr/>
          <a:lstStyle/>
          <a:p>
            <a:fld id="{4A5B6EF2-1220-402E-8B90-7800226F8D74}" type="slidenum">
              <a:rPr lang="he-IL" altLang="en-US"/>
            </a:fld>
            <a:endParaRPr lang="en-US" altLang="en-US"/>
          </a:p>
        </p:txBody>
      </p:sp>
      <p:sp>
        <p:nvSpPr>
          <p:cNvPr id="253954" name="Text Box 2"/>
          <p:cNvSpPr txBox="1">
            <a:spLocks noChangeArrowheads="1"/>
          </p:cNvSpPr>
          <p:nvPr/>
        </p:nvSpPr>
        <p:spPr bwMode="auto">
          <a:xfrm>
            <a:off x="1331913" y="765175"/>
            <a:ext cx="7473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3600">
                <a:solidFill>
                  <a:schemeClr val="tx2"/>
                </a:solidFill>
                <a:latin typeface="Arial" panose="020B0604020202020204" pitchFamily="34" charset="0"/>
                <a:ea typeface="PMingLiU" pitchFamily="18" charset="-120"/>
              </a:rPr>
              <a:t>Step 2: Enumerate Important Terms</a:t>
            </a:r>
            <a:endParaRPr lang="en-US" altLang="zh-TW" sz="3600">
              <a:solidFill>
                <a:schemeClr val="tx2"/>
              </a:solidFill>
              <a:latin typeface="Arial" panose="020B0604020202020204" pitchFamily="34" charset="0"/>
              <a:ea typeface="PMingLiU" pitchFamily="18" charset="-120"/>
            </a:endParaRPr>
          </a:p>
        </p:txBody>
      </p:sp>
      <p:grpSp>
        <p:nvGrpSpPr>
          <p:cNvPr id="253955" name="Group 3"/>
          <p:cNvGrpSpPr/>
          <p:nvPr/>
        </p:nvGrpSpPr>
        <p:grpSpPr bwMode="auto">
          <a:xfrm>
            <a:off x="304800" y="1752600"/>
            <a:ext cx="8366125" cy="4419600"/>
            <a:chOff x="192" y="1104"/>
            <a:chExt cx="5270" cy="2784"/>
          </a:xfrm>
        </p:grpSpPr>
        <p:sp>
          <p:nvSpPr>
            <p:cNvPr id="253956" name="Text Box 4"/>
            <p:cNvSpPr txBox="1">
              <a:spLocks noChangeArrowheads="1"/>
            </p:cNvSpPr>
            <p:nvPr/>
          </p:nvSpPr>
          <p:spPr bwMode="auto">
            <a:xfrm>
              <a:off x="3696" y="1728"/>
              <a:ext cx="8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dirty="0">
                  <a:ea typeface="PMingLiU" pitchFamily="18" charset="-120"/>
                </a:rPr>
                <a:t>country</a:t>
              </a:r>
              <a:endParaRPr lang="en-US" altLang="zh-TW" sz="2400" dirty="0">
                <a:ea typeface="PMingLiU" pitchFamily="18" charset="-120"/>
              </a:endParaRPr>
            </a:p>
          </p:txBody>
        </p:sp>
        <p:sp>
          <p:nvSpPr>
            <p:cNvPr id="253957" name="Text Box 5"/>
            <p:cNvSpPr txBox="1">
              <a:spLocks noChangeArrowheads="1"/>
            </p:cNvSpPr>
            <p:nvPr/>
          </p:nvSpPr>
          <p:spPr bwMode="auto">
            <a:xfrm>
              <a:off x="2832" y="1104"/>
              <a:ext cx="4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dirty="0">
                  <a:ea typeface="PMingLiU" pitchFamily="18" charset="-120"/>
                </a:rPr>
                <a:t>city</a:t>
              </a:r>
              <a:endParaRPr lang="en-US" altLang="zh-TW" sz="2400" dirty="0">
                <a:ea typeface="PMingLiU" pitchFamily="18" charset="-120"/>
              </a:endParaRPr>
            </a:p>
          </p:txBody>
        </p:sp>
        <p:sp>
          <p:nvSpPr>
            <p:cNvPr id="253958" name="Text Box 6"/>
            <p:cNvSpPr txBox="1">
              <a:spLocks noChangeArrowheads="1"/>
            </p:cNvSpPr>
            <p:nvPr/>
          </p:nvSpPr>
          <p:spPr bwMode="auto">
            <a:xfrm>
              <a:off x="4224" y="1152"/>
              <a:ext cx="7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dirty="0">
                  <a:ea typeface="PMingLiU" pitchFamily="18" charset="-120"/>
                </a:rPr>
                <a:t>capital</a:t>
              </a:r>
              <a:endParaRPr lang="en-US" altLang="zh-TW" sz="2400" dirty="0">
                <a:ea typeface="PMingLiU" pitchFamily="18" charset="-120"/>
              </a:endParaRPr>
            </a:p>
          </p:txBody>
        </p:sp>
        <p:sp>
          <p:nvSpPr>
            <p:cNvPr id="253959" name="Text Box 7"/>
            <p:cNvSpPr txBox="1">
              <a:spLocks noChangeArrowheads="1"/>
            </p:cNvSpPr>
            <p:nvPr/>
          </p:nvSpPr>
          <p:spPr bwMode="auto">
            <a:xfrm>
              <a:off x="864" y="1920"/>
              <a:ext cx="7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dirty="0">
                  <a:ea typeface="PMingLiU" pitchFamily="18" charset="-120"/>
                </a:rPr>
                <a:t>border</a:t>
              </a:r>
              <a:endParaRPr lang="en-US" altLang="zh-TW" sz="2400" dirty="0">
                <a:ea typeface="PMingLiU" pitchFamily="18" charset="-120"/>
              </a:endParaRPr>
            </a:p>
          </p:txBody>
        </p:sp>
        <p:sp>
          <p:nvSpPr>
            <p:cNvPr id="253960" name="Text Box 8"/>
            <p:cNvSpPr txBox="1">
              <a:spLocks noChangeArrowheads="1"/>
            </p:cNvSpPr>
            <p:nvPr/>
          </p:nvSpPr>
          <p:spPr bwMode="auto">
            <a:xfrm>
              <a:off x="2496" y="3600"/>
              <a:ext cx="11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dirty="0">
                  <a:ea typeface="PMingLiU" pitchFamily="18" charset="-120"/>
                </a:rPr>
                <a:t>connection</a:t>
              </a:r>
              <a:endParaRPr lang="en-US" altLang="zh-TW" sz="2400" dirty="0">
                <a:ea typeface="PMingLiU" pitchFamily="18" charset="-120"/>
              </a:endParaRPr>
            </a:p>
          </p:txBody>
        </p:sp>
        <p:sp>
          <p:nvSpPr>
            <p:cNvPr id="253961" name="Text Box 9"/>
            <p:cNvSpPr txBox="1">
              <a:spLocks noChangeArrowheads="1"/>
            </p:cNvSpPr>
            <p:nvPr/>
          </p:nvSpPr>
          <p:spPr bwMode="auto">
            <a:xfrm>
              <a:off x="624" y="1338"/>
              <a:ext cx="20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dirty="0" err="1">
                  <a:ea typeface="PMingLiU" pitchFamily="18" charset="-120"/>
                </a:rPr>
                <a:t>Connection_on_land</a:t>
              </a:r>
              <a:endParaRPr lang="en-US" altLang="zh-TW" sz="2400" dirty="0">
                <a:ea typeface="PMingLiU" pitchFamily="18" charset="-120"/>
              </a:endParaRPr>
            </a:p>
          </p:txBody>
        </p:sp>
        <p:sp>
          <p:nvSpPr>
            <p:cNvPr id="253962" name="Text Box 10"/>
            <p:cNvSpPr txBox="1">
              <a:spLocks noChangeArrowheads="1"/>
            </p:cNvSpPr>
            <p:nvPr/>
          </p:nvSpPr>
          <p:spPr bwMode="auto">
            <a:xfrm>
              <a:off x="3600" y="3360"/>
              <a:ext cx="18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dirty="0" err="1">
                  <a:ea typeface="PMingLiU" pitchFamily="18" charset="-120"/>
                </a:rPr>
                <a:t>Connection_in_air</a:t>
              </a:r>
              <a:endParaRPr lang="en-US" altLang="zh-TW" sz="2400" dirty="0">
                <a:ea typeface="PMingLiU" pitchFamily="18" charset="-120"/>
              </a:endParaRPr>
            </a:p>
          </p:txBody>
        </p:sp>
        <p:sp>
          <p:nvSpPr>
            <p:cNvPr id="253963" name="Text Box 11"/>
            <p:cNvSpPr txBox="1">
              <a:spLocks noChangeArrowheads="1"/>
            </p:cNvSpPr>
            <p:nvPr/>
          </p:nvSpPr>
          <p:spPr bwMode="auto">
            <a:xfrm>
              <a:off x="192" y="2880"/>
              <a:ext cx="22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dirty="0" err="1">
                  <a:ea typeface="PMingLiU" pitchFamily="18" charset="-120"/>
                </a:rPr>
                <a:t>Connection_on_water</a:t>
              </a:r>
              <a:endParaRPr lang="en-US" altLang="zh-TW" sz="2400" dirty="0">
                <a:ea typeface="PMingLiU" pitchFamily="18" charset="-120"/>
              </a:endParaRPr>
            </a:p>
          </p:txBody>
        </p:sp>
        <p:sp>
          <p:nvSpPr>
            <p:cNvPr id="253964" name="Text Box 12"/>
            <p:cNvSpPr txBox="1">
              <a:spLocks noChangeArrowheads="1"/>
            </p:cNvSpPr>
            <p:nvPr/>
          </p:nvSpPr>
          <p:spPr bwMode="auto">
            <a:xfrm>
              <a:off x="4790" y="2042"/>
              <a:ext cx="5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a:ea typeface="PMingLiU" pitchFamily="18" charset="-120"/>
                </a:rPr>
                <a:t>road</a:t>
              </a:r>
              <a:endParaRPr lang="en-US" altLang="zh-TW" sz="2400">
                <a:ea typeface="PMingLiU" pitchFamily="18" charset="-120"/>
              </a:endParaRPr>
            </a:p>
          </p:txBody>
        </p:sp>
        <p:sp>
          <p:nvSpPr>
            <p:cNvPr id="253965" name="Text Box 13"/>
            <p:cNvSpPr txBox="1">
              <a:spLocks noChangeArrowheads="1"/>
            </p:cNvSpPr>
            <p:nvPr/>
          </p:nvSpPr>
          <p:spPr bwMode="auto">
            <a:xfrm>
              <a:off x="4368" y="2736"/>
              <a:ext cx="8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a:ea typeface="PMingLiU" pitchFamily="18" charset="-120"/>
                </a:rPr>
                <a:t>railway</a:t>
              </a:r>
              <a:endParaRPr lang="en-US" altLang="zh-TW" sz="2400">
                <a:ea typeface="PMingLiU" pitchFamily="18" charset="-120"/>
              </a:endParaRPr>
            </a:p>
          </p:txBody>
        </p:sp>
        <p:sp>
          <p:nvSpPr>
            <p:cNvPr id="253966" name="Text Box 14"/>
            <p:cNvSpPr txBox="1">
              <a:spLocks noChangeArrowheads="1"/>
            </p:cNvSpPr>
            <p:nvPr/>
          </p:nvSpPr>
          <p:spPr bwMode="auto">
            <a:xfrm>
              <a:off x="1008" y="3360"/>
              <a:ext cx="9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a:ea typeface="PMingLiU" pitchFamily="18" charset="-120"/>
                </a:rPr>
                <a:t>currency</a:t>
              </a:r>
              <a:endParaRPr lang="en-US" altLang="zh-TW" sz="2400">
                <a:ea typeface="PMingLiU" pitchFamily="18" charset="-120"/>
              </a:endParaRPr>
            </a:p>
          </p:txBody>
        </p:sp>
      </p:grpSp>
      <p:pic>
        <p:nvPicPr>
          <p:cNvPr id="253967" name="Picture 15" descr="brainstorm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57600" y="2819400"/>
            <a:ext cx="2111375" cy="213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AB1F6C-263F-4362-B1B7-BF350D3CD7B0}" type="slidenum">
              <a:rPr lang="he-IL" altLang="en-US"/>
            </a:fld>
            <a:endParaRPr lang="en-US" altLang="en-US"/>
          </a:p>
        </p:txBody>
      </p:sp>
      <p:sp>
        <p:nvSpPr>
          <p:cNvPr id="254978" name="Text Box 2"/>
          <p:cNvSpPr txBox="1">
            <a:spLocks noChangeArrowheads="1"/>
          </p:cNvSpPr>
          <p:nvPr/>
        </p:nvSpPr>
        <p:spPr bwMode="auto">
          <a:xfrm>
            <a:off x="1063625" y="836613"/>
            <a:ext cx="80803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3200">
                <a:solidFill>
                  <a:schemeClr val="tx2"/>
                </a:solidFill>
                <a:latin typeface="Arial" panose="020B0604020202020204" pitchFamily="34" charset="0"/>
                <a:ea typeface="PMingLiU" pitchFamily="18" charset="-120"/>
              </a:rPr>
              <a:t>Step 3: Define Classes and Class Hierarchy</a:t>
            </a:r>
            <a:endParaRPr lang="en-US" altLang="zh-TW" sz="3200">
              <a:solidFill>
                <a:schemeClr val="tx2"/>
              </a:solidFill>
              <a:latin typeface="Arial" panose="020B0604020202020204" pitchFamily="34" charset="0"/>
              <a:ea typeface="PMingLiU" pitchFamily="18" charset="-120"/>
            </a:endParaRPr>
          </a:p>
        </p:txBody>
      </p:sp>
      <p:pic>
        <p:nvPicPr>
          <p:cNvPr id="254979" name="Picture 3" descr="hierarch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43100" y="1665288"/>
            <a:ext cx="5400675" cy="50942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2"/>
          </p:nvPr>
        </p:nvSpPr>
        <p:spPr/>
        <p:txBody>
          <a:bodyPr/>
          <a:lstStyle/>
          <a:p>
            <a:fld id="{D357BE3A-4F6A-430F-973B-91948DB50B48}" type="slidenum">
              <a:rPr lang="he-IL" altLang="en-US"/>
            </a:fld>
            <a:endParaRPr lang="en-US" altLang="en-US"/>
          </a:p>
        </p:txBody>
      </p:sp>
      <p:sp>
        <p:nvSpPr>
          <p:cNvPr id="256002" name="Text Box 2"/>
          <p:cNvSpPr txBox="1">
            <a:spLocks noChangeArrowheads="1"/>
          </p:cNvSpPr>
          <p:nvPr/>
        </p:nvSpPr>
        <p:spPr bwMode="auto">
          <a:xfrm>
            <a:off x="1368425" y="908050"/>
            <a:ext cx="5780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3200">
                <a:solidFill>
                  <a:schemeClr val="tx2"/>
                </a:solidFill>
                <a:latin typeface="Arial" panose="020B0604020202020204" pitchFamily="34" charset="0"/>
                <a:ea typeface="PMingLiU" pitchFamily="18" charset="-120"/>
              </a:rPr>
              <a:t>Step 4: Define Slots of Classes</a:t>
            </a:r>
            <a:endParaRPr lang="en-US" altLang="zh-TW" sz="3200">
              <a:solidFill>
                <a:schemeClr val="tx2"/>
              </a:solidFill>
              <a:latin typeface="Arial" panose="020B0604020202020204" pitchFamily="34" charset="0"/>
              <a:ea typeface="PMingLiU" pitchFamily="18" charset="-120"/>
            </a:endParaRPr>
          </a:p>
        </p:txBody>
      </p:sp>
      <p:sp>
        <p:nvSpPr>
          <p:cNvPr id="256003" name="Text Box 3"/>
          <p:cNvSpPr txBox="1">
            <a:spLocks noChangeArrowheads="1"/>
          </p:cNvSpPr>
          <p:nvPr/>
        </p:nvSpPr>
        <p:spPr bwMode="auto">
          <a:xfrm>
            <a:off x="2362200" y="39624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en-US" altLang="zh-TW" sz="2800">
              <a:latin typeface="Times New Roman" panose="02020603050405020304" pitchFamily="18" charset="0"/>
              <a:ea typeface="PMingLiU" pitchFamily="18" charset="-120"/>
            </a:endParaRPr>
          </a:p>
        </p:txBody>
      </p:sp>
      <p:grpSp>
        <p:nvGrpSpPr>
          <p:cNvPr id="256006" name="Group 6"/>
          <p:cNvGrpSpPr/>
          <p:nvPr/>
        </p:nvGrpSpPr>
        <p:grpSpPr bwMode="auto">
          <a:xfrm>
            <a:off x="1368425" y="2924175"/>
            <a:ext cx="6477000" cy="2133600"/>
            <a:chOff x="960" y="816"/>
            <a:chExt cx="4080" cy="1344"/>
          </a:xfrm>
        </p:grpSpPr>
        <p:sp>
          <p:nvSpPr>
            <p:cNvPr id="256007" name="Rectangle 7"/>
            <p:cNvSpPr>
              <a:spLocks noChangeArrowheads="1"/>
            </p:cNvSpPr>
            <p:nvPr/>
          </p:nvSpPr>
          <p:spPr bwMode="auto">
            <a:xfrm>
              <a:off x="2016" y="816"/>
              <a:ext cx="1152" cy="24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a:latin typeface="Times New Roman" panose="02020603050405020304" pitchFamily="18" charset="0"/>
                  <a:ea typeface="PMingLiU" pitchFamily="18" charset="-120"/>
                </a:rPr>
                <a:t>Geographic_entity</a:t>
              </a:r>
              <a:endParaRPr lang="en-US" altLang="zh-TW" sz="2400">
                <a:latin typeface="Times New Roman" panose="02020603050405020304" pitchFamily="18" charset="0"/>
                <a:ea typeface="PMingLiU" pitchFamily="18" charset="-120"/>
              </a:endParaRPr>
            </a:p>
          </p:txBody>
        </p:sp>
        <p:sp>
          <p:nvSpPr>
            <p:cNvPr id="256008" name="Rectangle 8"/>
            <p:cNvSpPr>
              <a:spLocks noChangeArrowheads="1"/>
            </p:cNvSpPr>
            <p:nvPr/>
          </p:nvSpPr>
          <p:spPr bwMode="auto">
            <a:xfrm>
              <a:off x="1392" y="1440"/>
              <a:ext cx="768" cy="24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dirty="0">
                  <a:latin typeface="Times New Roman" panose="02020603050405020304" pitchFamily="18" charset="0"/>
                  <a:ea typeface="PMingLiU" pitchFamily="18" charset="-120"/>
                </a:rPr>
                <a:t>Country</a:t>
              </a:r>
              <a:endParaRPr lang="en-US" altLang="zh-TW" sz="2400" dirty="0">
                <a:latin typeface="Times New Roman" panose="02020603050405020304" pitchFamily="18" charset="0"/>
                <a:ea typeface="PMingLiU" pitchFamily="18" charset="-120"/>
              </a:endParaRPr>
            </a:p>
          </p:txBody>
        </p:sp>
        <p:sp>
          <p:nvSpPr>
            <p:cNvPr id="256009" name="Rectangle 9"/>
            <p:cNvSpPr>
              <a:spLocks noChangeArrowheads="1"/>
            </p:cNvSpPr>
            <p:nvPr/>
          </p:nvSpPr>
          <p:spPr bwMode="auto">
            <a:xfrm>
              <a:off x="3024" y="1440"/>
              <a:ext cx="576" cy="24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a:latin typeface="Times New Roman" panose="02020603050405020304" pitchFamily="18" charset="0"/>
                  <a:ea typeface="PMingLiU" pitchFamily="18" charset="-120"/>
                </a:rPr>
                <a:t>City</a:t>
              </a:r>
              <a:endParaRPr lang="en-US" altLang="zh-TW" sz="2400">
                <a:latin typeface="Times New Roman" panose="02020603050405020304" pitchFamily="18" charset="0"/>
                <a:ea typeface="PMingLiU" pitchFamily="18" charset="-120"/>
              </a:endParaRPr>
            </a:p>
          </p:txBody>
        </p:sp>
        <p:sp>
          <p:nvSpPr>
            <p:cNvPr id="256010" name="Line 10"/>
            <p:cNvSpPr>
              <a:spLocks noChangeShapeType="1"/>
            </p:cNvSpPr>
            <p:nvPr/>
          </p:nvSpPr>
          <p:spPr bwMode="auto">
            <a:xfrm flipV="1">
              <a:off x="1728" y="1056"/>
              <a:ext cx="528" cy="38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011" name="Line 11"/>
            <p:cNvSpPr>
              <a:spLocks noChangeShapeType="1"/>
            </p:cNvSpPr>
            <p:nvPr/>
          </p:nvSpPr>
          <p:spPr bwMode="auto">
            <a:xfrm flipH="1" flipV="1">
              <a:off x="2592" y="1056"/>
              <a:ext cx="480" cy="38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012" name="Line 12"/>
            <p:cNvSpPr>
              <a:spLocks noChangeShapeType="1"/>
            </p:cNvSpPr>
            <p:nvPr/>
          </p:nvSpPr>
          <p:spPr bwMode="auto">
            <a:xfrm>
              <a:off x="2160" y="1584"/>
              <a:ext cx="864" cy="38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013" name="Text Box 13"/>
            <p:cNvSpPr txBox="1">
              <a:spLocks noChangeArrowheads="1"/>
            </p:cNvSpPr>
            <p:nvPr/>
          </p:nvSpPr>
          <p:spPr bwMode="auto">
            <a:xfrm>
              <a:off x="2352" y="1533"/>
              <a:ext cx="7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1400">
                  <a:ea typeface="PMingLiU" pitchFamily="18" charset="-120"/>
                </a:rPr>
                <a:t>Has_capital</a:t>
              </a:r>
              <a:endParaRPr lang="en-US" altLang="zh-TW" sz="2400">
                <a:ea typeface="PMingLiU" pitchFamily="18" charset="-120"/>
              </a:endParaRPr>
            </a:p>
          </p:txBody>
        </p:sp>
        <p:sp>
          <p:nvSpPr>
            <p:cNvPr id="256014" name="Line 14"/>
            <p:cNvSpPr>
              <a:spLocks noChangeShapeType="1"/>
            </p:cNvSpPr>
            <p:nvPr/>
          </p:nvSpPr>
          <p:spPr bwMode="auto">
            <a:xfrm flipH="1" flipV="1">
              <a:off x="2160" y="1680"/>
              <a:ext cx="864" cy="43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015" name="Text Box 15"/>
            <p:cNvSpPr txBox="1">
              <a:spLocks noChangeArrowheads="1"/>
            </p:cNvSpPr>
            <p:nvPr/>
          </p:nvSpPr>
          <p:spPr bwMode="auto">
            <a:xfrm>
              <a:off x="2064" y="1869"/>
              <a:ext cx="68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1400">
                  <a:ea typeface="PMingLiU" pitchFamily="18" charset="-120"/>
                </a:rPr>
                <a:t>Capital_of</a:t>
              </a:r>
              <a:endParaRPr lang="en-US" altLang="zh-TW" sz="2400">
                <a:ea typeface="PMingLiU" pitchFamily="18" charset="-120"/>
              </a:endParaRPr>
            </a:p>
          </p:txBody>
        </p:sp>
        <p:sp>
          <p:nvSpPr>
            <p:cNvPr id="256016" name="Line 16"/>
            <p:cNvSpPr>
              <a:spLocks noChangeShapeType="1"/>
            </p:cNvSpPr>
            <p:nvPr/>
          </p:nvSpPr>
          <p:spPr bwMode="auto">
            <a:xfrm>
              <a:off x="1536" y="1680"/>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017" name="Line 17"/>
            <p:cNvSpPr>
              <a:spLocks noChangeShapeType="1"/>
            </p:cNvSpPr>
            <p:nvPr/>
          </p:nvSpPr>
          <p:spPr bwMode="auto">
            <a:xfrm flipH="1">
              <a:off x="1008" y="1872"/>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018" name="Line 18"/>
            <p:cNvSpPr>
              <a:spLocks noChangeShapeType="1"/>
            </p:cNvSpPr>
            <p:nvPr/>
          </p:nvSpPr>
          <p:spPr bwMode="auto">
            <a:xfrm flipV="1">
              <a:off x="1008" y="163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019" name="Line 19"/>
            <p:cNvSpPr>
              <a:spLocks noChangeShapeType="1"/>
            </p:cNvSpPr>
            <p:nvPr/>
          </p:nvSpPr>
          <p:spPr bwMode="auto">
            <a:xfrm>
              <a:off x="1008" y="1632"/>
              <a:ext cx="38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020" name="Text Box 20"/>
            <p:cNvSpPr txBox="1">
              <a:spLocks noChangeArrowheads="1"/>
            </p:cNvSpPr>
            <p:nvPr/>
          </p:nvSpPr>
          <p:spPr bwMode="auto">
            <a:xfrm>
              <a:off x="960" y="1869"/>
              <a:ext cx="86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1400">
                  <a:ea typeface="PMingLiU" pitchFamily="18" charset="-120"/>
                </a:rPr>
                <a:t>Borders_with</a:t>
              </a:r>
              <a:endParaRPr lang="en-US" altLang="zh-TW" sz="2400">
                <a:ea typeface="PMingLiU" pitchFamily="18" charset="-120"/>
              </a:endParaRPr>
            </a:p>
          </p:txBody>
        </p:sp>
        <p:sp>
          <p:nvSpPr>
            <p:cNvPr id="256021" name="Rectangle 21"/>
            <p:cNvSpPr>
              <a:spLocks noChangeArrowheads="1"/>
            </p:cNvSpPr>
            <p:nvPr/>
          </p:nvSpPr>
          <p:spPr bwMode="auto">
            <a:xfrm>
              <a:off x="4320" y="1344"/>
              <a:ext cx="720" cy="24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a:latin typeface="Times New Roman" panose="02020603050405020304" pitchFamily="18" charset="0"/>
                  <a:ea typeface="PMingLiU" pitchFamily="18" charset="-120"/>
                </a:rPr>
                <a:t>Connection</a:t>
              </a:r>
              <a:endParaRPr lang="en-US" altLang="zh-TW" sz="2400">
                <a:latin typeface="Times New Roman" panose="02020603050405020304" pitchFamily="18" charset="0"/>
                <a:ea typeface="PMingLiU" pitchFamily="18" charset="-120"/>
              </a:endParaRPr>
            </a:p>
          </p:txBody>
        </p:sp>
        <p:sp>
          <p:nvSpPr>
            <p:cNvPr id="256022" name="Line 22"/>
            <p:cNvSpPr>
              <a:spLocks noChangeShapeType="1"/>
            </p:cNvSpPr>
            <p:nvPr/>
          </p:nvSpPr>
          <p:spPr bwMode="auto">
            <a:xfrm flipH="1" flipV="1">
              <a:off x="3168" y="864"/>
              <a:ext cx="1152" cy="52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023" name="Line 23"/>
            <p:cNvSpPr>
              <a:spLocks noChangeShapeType="1"/>
            </p:cNvSpPr>
            <p:nvPr/>
          </p:nvSpPr>
          <p:spPr bwMode="auto">
            <a:xfrm flipH="1" flipV="1">
              <a:off x="3168" y="1008"/>
              <a:ext cx="1152" cy="57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024" name="Text Box 24"/>
            <p:cNvSpPr txBox="1">
              <a:spLocks noChangeArrowheads="1"/>
            </p:cNvSpPr>
            <p:nvPr/>
          </p:nvSpPr>
          <p:spPr bwMode="auto">
            <a:xfrm>
              <a:off x="3648" y="1485"/>
              <a:ext cx="75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1400">
                  <a:ea typeface="PMingLiU" pitchFamily="18" charset="-120"/>
                </a:rPr>
                <a:t>Start_point</a:t>
              </a:r>
              <a:endParaRPr lang="en-US" altLang="zh-TW" sz="2400">
                <a:ea typeface="PMingLiU" pitchFamily="18" charset="-120"/>
              </a:endParaRPr>
            </a:p>
          </p:txBody>
        </p:sp>
        <p:sp>
          <p:nvSpPr>
            <p:cNvPr id="256025" name="Text Box 25"/>
            <p:cNvSpPr txBox="1">
              <a:spLocks noChangeArrowheads="1"/>
            </p:cNvSpPr>
            <p:nvPr/>
          </p:nvSpPr>
          <p:spPr bwMode="auto">
            <a:xfrm>
              <a:off x="3648" y="909"/>
              <a:ext cx="68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1400">
                  <a:ea typeface="PMingLiU" pitchFamily="18" charset="-120"/>
                </a:rPr>
                <a:t>End_point</a:t>
              </a:r>
              <a:endParaRPr lang="en-US" altLang="zh-TW" sz="2400">
                <a:ea typeface="PMingLiU" pitchFamily="18" charset="-120"/>
              </a:endParaRPr>
            </a:p>
          </p:txBody>
        </p:sp>
        <p:sp>
          <p:nvSpPr>
            <p:cNvPr id="256026" name="Rectangle 26"/>
            <p:cNvSpPr>
              <a:spLocks noChangeArrowheads="1"/>
            </p:cNvSpPr>
            <p:nvPr/>
          </p:nvSpPr>
          <p:spPr bwMode="auto">
            <a:xfrm>
              <a:off x="3024" y="1920"/>
              <a:ext cx="720" cy="24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a:latin typeface="Times New Roman" panose="02020603050405020304" pitchFamily="18" charset="0"/>
                  <a:ea typeface="PMingLiU" pitchFamily="18" charset="-120"/>
                </a:rPr>
                <a:t>Capital_city</a:t>
              </a:r>
              <a:endParaRPr lang="en-US" altLang="zh-TW" sz="2400">
                <a:latin typeface="Times New Roman" panose="02020603050405020304" pitchFamily="18" charset="0"/>
                <a:ea typeface="PMingLiU" pitchFamily="18" charset="-120"/>
              </a:endParaRPr>
            </a:p>
          </p:txBody>
        </p:sp>
        <p:sp>
          <p:nvSpPr>
            <p:cNvPr id="256027" name="Line 27"/>
            <p:cNvSpPr>
              <a:spLocks noChangeShapeType="1"/>
            </p:cNvSpPr>
            <p:nvPr/>
          </p:nvSpPr>
          <p:spPr bwMode="auto">
            <a:xfrm flipV="1">
              <a:off x="3360" y="1680"/>
              <a:ext cx="0" cy="24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4D20E10-6334-46CE-B37A-C380009926C6}" type="slidenum">
              <a:rPr lang="he-IL" altLang="en-US"/>
            </a:fld>
            <a:endParaRPr lang="en-US" altLang="en-US"/>
          </a:p>
        </p:txBody>
      </p:sp>
      <p:sp>
        <p:nvSpPr>
          <p:cNvPr id="263170" name="Rectangle 2"/>
          <p:cNvSpPr>
            <a:spLocks noGrp="1" noChangeArrowheads="1"/>
          </p:cNvSpPr>
          <p:nvPr>
            <p:ph type="title"/>
          </p:nvPr>
        </p:nvSpPr>
        <p:spPr/>
        <p:txBody>
          <a:bodyPr/>
          <a:lstStyle/>
          <a:p>
            <a:r>
              <a:rPr lang="en-US" altLang="zh-TW">
                <a:ea typeface="PMingLiU" pitchFamily="18" charset="-120"/>
              </a:rPr>
              <a:t>Step 5: Define slot constraints</a:t>
            </a:r>
            <a:endParaRPr lang="en-US" altLang="en-US">
              <a:ea typeface="PMingLiU" pitchFamily="18" charset="-120"/>
            </a:endParaRPr>
          </a:p>
        </p:txBody>
      </p:sp>
      <p:sp>
        <p:nvSpPr>
          <p:cNvPr id="263171" name="Rectangle 3"/>
          <p:cNvSpPr>
            <a:spLocks noGrp="1" noChangeArrowheads="1"/>
          </p:cNvSpPr>
          <p:nvPr>
            <p:ph type="body" idx="1"/>
          </p:nvPr>
        </p:nvSpPr>
        <p:spPr/>
        <p:txBody>
          <a:bodyPr/>
          <a:lstStyle/>
          <a:p>
            <a:r>
              <a:rPr lang="en-US" altLang="zh-TW">
                <a:highlight>
                  <a:srgbClr val="FFFF00"/>
                </a:highlight>
                <a:ea typeface="PMingLiU" pitchFamily="18" charset="-120"/>
              </a:rPr>
              <a:t>Slot-cardinality</a:t>
            </a:r>
            <a:endParaRPr lang="en-US" altLang="zh-TW">
              <a:highlight>
                <a:srgbClr val="FFFF00"/>
              </a:highlight>
              <a:ea typeface="PMingLiU" pitchFamily="18" charset="-120"/>
            </a:endParaRPr>
          </a:p>
          <a:p>
            <a:pPr lvl="1"/>
            <a:r>
              <a:rPr lang="en-US" altLang="zh-TW" i="1">
                <a:ea typeface="PMingLiU" pitchFamily="18" charset="-120"/>
              </a:rPr>
              <a:t>	Ex: Borders_with </a:t>
            </a:r>
            <a:r>
              <a:rPr lang="en-US" altLang="zh-TW">
                <a:ea typeface="PMingLiU" pitchFamily="18" charset="-120"/>
              </a:rPr>
              <a:t>multiple</a:t>
            </a:r>
            <a:r>
              <a:rPr lang="en-US" altLang="zh-TW" i="1">
                <a:ea typeface="PMingLiU" pitchFamily="18" charset="-120"/>
              </a:rPr>
              <a:t>, Start_point </a:t>
            </a:r>
            <a:r>
              <a:rPr lang="en-US" altLang="zh-TW">
                <a:ea typeface="PMingLiU" pitchFamily="18" charset="-120"/>
              </a:rPr>
              <a:t>single</a:t>
            </a:r>
            <a:endParaRPr lang="en-US" altLang="zh-TW">
              <a:ea typeface="PMingLiU" pitchFamily="18" charset="-120"/>
            </a:endParaRPr>
          </a:p>
          <a:p>
            <a:r>
              <a:rPr lang="en-US" altLang="zh-TW">
                <a:highlight>
                  <a:srgbClr val="FFFF00"/>
                </a:highlight>
                <a:ea typeface="PMingLiU" pitchFamily="18" charset="-120"/>
              </a:rPr>
              <a:t>Slot-value type</a:t>
            </a:r>
            <a:endParaRPr lang="en-US" altLang="zh-TW">
              <a:highlight>
                <a:srgbClr val="FFFF00"/>
              </a:highlight>
              <a:ea typeface="PMingLiU" pitchFamily="18" charset="-120"/>
            </a:endParaRPr>
          </a:p>
          <a:p>
            <a:pPr lvl="1"/>
            <a:r>
              <a:rPr lang="en-US" altLang="zh-TW" i="1">
                <a:ea typeface="PMingLiU" pitchFamily="18" charset="-120"/>
              </a:rPr>
              <a:t>	Ex: Borders_with- </a:t>
            </a:r>
            <a:r>
              <a:rPr lang="en-US" altLang="zh-TW">
                <a:ea typeface="PMingLiU" pitchFamily="18" charset="-120"/>
              </a:rPr>
              <a:t>Country</a:t>
            </a:r>
            <a:endParaRPr lang="en-US" altLang="zh-TW">
              <a:ea typeface="PMingLiU" pitchFamily="18" charset="-120"/>
            </a:endParaRPr>
          </a:p>
          <a:p>
            <a:endParaRPr lang="en-US" altLang="zh-TW">
              <a:ea typeface="PMingLiU" pitchFamily="18" charset="-120"/>
            </a:endParaRPr>
          </a:p>
          <a:p>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4D20E10-6334-46CE-B37A-C380009926C6}" type="slidenum">
              <a:rPr lang="he-IL" altLang="en-US"/>
            </a:fld>
            <a:endParaRPr lang="en-US" altLang="en-US"/>
          </a:p>
        </p:txBody>
      </p:sp>
      <p:sp>
        <p:nvSpPr>
          <p:cNvPr id="263170" name="Rectangle 2"/>
          <p:cNvSpPr>
            <a:spLocks noGrp="1" noChangeArrowheads="1"/>
          </p:cNvSpPr>
          <p:nvPr>
            <p:ph type="title"/>
          </p:nvPr>
        </p:nvSpPr>
        <p:spPr/>
        <p:txBody>
          <a:bodyPr/>
          <a:lstStyle/>
          <a:p>
            <a:r>
              <a:rPr lang="en-US" altLang="en-US" dirty="0" smtClean="0">
                <a:ea typeface="PMingLiU" pitchFamily="18" charset="-120"/>
              </a:rPr>
              <a:t>OWL Constructs Included</a:t>
            </a:r>
            <a:endParaRPr lang="en-US" altLang="en-US" dirty="0">
              <a:ea typeface="PMingLiU" pitchFamily="18" charset="-120"/>
            </a:endParaRPr>
          </a:p>
        </p:txBody>
      </p:sp>
      <p:sp>
        <p:nvSpPr>
          <p:cNvPr id="263171" name="Rectangle 3"/>
          <p:cNvSpPr>
            <a:spLocks noGrp="1" noChangeArrowheads="1"/>
          </p:cNvSpPr>
          <p:nvPr>
            <p:ph type="body" idx="1"/>
          </p:nvPr>
        </p:nvSpPr>
        <p:spPr>
          <a:xfrm>
            <a:off x="1370013" y="1827213"/>
            <a:ext cx="7313612" cy="4114800"/>
          </a:xfrm>
        </p:spPr>
        <p:txBody>
          <a:bodyPr/>
          <a:lstStyle/>
          <a:p>
            <a:pPr marL="0" indent="0">
              <a:spcBef>
                <a:spcPts val="0"/>
              </a:spcBef>
              <a:buNone/>
            </a:pPr>
            <a:r>
              <a:rPr lang="en-US" altLang="zh-TW" sz="2000" dirty="0" smtClean="0">
                <a:ea typeface="PMingLiU" pitchFamily="18" charset="-120"/>
              </a:rPr>
              <a:t>owl:InverseFunctionalProperty</a:t>
            </a:r>
            <a:endParaRPr lang="en-US" altLang="zh-TW" sz="2000" dirty="0" smtClean="0">
              <a:ea typeface="PMingLiU" pitchFamily="18" charset="-120"/>
            </a:endParaRPr>
          </a:p>
          <a:p>
            <a:pPr marL="0" indent="0">
              <a:spcBef>
                <a:spcPts val="0"/>
              </a:spcBef>
              <a:buNone/>
            </a:pPr>
            <a:r>
              <a:rPr lang="en-US" altLang="zh-TW" sz="2000" dirty="0" err="1" smtClean="0">
                <a:ea typeface="PMingLiU" pitchFamily="18" charset="-120"/>
              </a:rPr>
              <a:t>owl:sameAs</a:t>
            </a:r>
            <a:endParaRPr lang="en-US" altLang="zh-TW" sz="2000" dirty="0" smtClean="0">
              <a:ea typeface="PMingLiU" pitchFamily="18" charset="-120"/>
            </a:endParaRPr>
          </a:p>
          <a:p>
            <a:pPr marL="0" indent="0">
              <a:spcBef>
                <a:spcPts val="0"/>
              </a:spcBef>
              <a:buNone/>
            </a:pPr>
            <a:r>
              <a:rPr lang="en-US" altLang="zh-TW" sz="2000" dirty="0" err="1" smtClean="0">
                <a:ea typeface="PMingLiU" pitchFamily="18" charset="-120"/>
              </a:rPr>
              <a:t>owl:FunctionalProperty</a:t>
            </a:r>
            <a:endParaRPr lang="en-US" altLang="zh-TW" sz="2000" dirty="0" smtClean="0">
              <a:ea typeface="PMingLiU" pitchFamily="18" charset="-120"/>
            </a:endParaRPr>
          </a:p>
          <a:p>
            <a:pPr marL="0" indent="0">
              <a:spcBef>
                <a:spcPts val="0"/>
              </a:spcBef>
              <a:buNone/>
            </a:pPr>
            <a:r>
              <a:rPr lang="en-US" altLang="zh-TW" sz="2000" dirty="0" smtClean="0">
                <a:ea typeface="PMingLiU" pitchFamily="18" charset="-120"/>
              </a:rPr>
              <a:t>owl:InverseFunctionalProperty</a:t>
            </a:r>
            <a:endParaRPr lang="en-US" altLang="zh-TW" sz="2000" dirty="0" smtClean="0">
              <a:ea typeface="PMingLiU" pitchFamily="18" charset="-120"/>
            </a:endParaRPr>
          </a:p>
          <a:p>
            <a:pPr marL="0" indent="0">
              <a:spcBef>
                <a:spcPts val="0"/>
              </a:spcBef>
              <a:buNone/>
            </a:pPr>
            <a:r>
              <a:rPr lang="en-US" altLang="zh-TW" sz="2000" dirty="0" err="1" smtClean="0">
                <a:ea typeface="PMingLiU" pitchFamily="18" charset="-120"/>
              </a:rPr>
              <a:t>owl:SymmetricProperty</a:t>
            </a:r>
            <a:endParaRPr lang="en-US" altLang="zh-TW" sz="2000" dirty="0" smtClean="0">
              <a:ea typeface="PMingLiU" pitchFamily="18" charset="-120"/>
            </a:endParaRPr>
          </a:p>
          <a:p>
            <a:pPr marL="0" indent="0">
              <a:spcBef>
                <a:spcPts val="0"/>
              </a:spcBef>
              <a:buNone/>
            </a:pPr>
            <a:r>
              <a:rPr lang="en-US" altLang="zh-TW" sz="2000" dirty="0" err="1" smtClean="0">
                <a:ea typeface="PMingLiU" pitchFamily="18" charset="-120"/>
              </a:rPr>
              <a:t>owl:TransitiveProperty</a:t>
            </a:r>
            <a:endParaRPr lang="en-US" altLang="zh-TW" sz="2000" dirty="0" smtClean="0">
              <a:ea typeface="PMingLiU" pitchFamily="18" charset="-120"/>
            </a:endParaRPr>
          </a:p>
          <a:p>
            <a:pPr marL="0" indent="0">
              <a:spcBef>
                <a:spcPts val="0"/>
              </a:spcBef>
              <a:buNone/>
            </a:pPr>
            <a:r>
              <a:rPr lang="en-US" altLang="zh-TW" sz="2000" dirty="0" err="1" smtClean="0">
                <a:ea typeface="PMingLiU" pitchFamily="18" charset="-120"/>
              </a:rPr>
              <a:t>owl:sameAs</a:t>
            </a:r>
            <a:endParaRPr lang="en-US" altLang="zh-TW" sz="2000" dirty="0" smtClean="0">
              <a:ea typeface="PMingLiU" pitchFamily="18" charset="-120"/>
            </a:endParaRPr>
          </a:p>
          <a:p>
            <a:pPr marL="0" indent="0">
              <a:spcBef>
                <a:spcPts val="0"/>
              </a:spcBef>
              <a:buNone/>
            </a:pPr>
            <a:r>
              <a:rPr lang="en-US" altLang="zh-TW" sz="2000" dirty="0" err="1" smtClean="0">
                <a:ea typeface="PMingLiU" pitchFamily="18" charset="-120"/>
              </a:rPr>
              <a:t>owl:inverseOf</a:t>
            </a:r>
            <a:endParaRPr lang="en-US" altLang="zh-TW" sz="2000" dirty="0" smtClean="0">
              <a:ea typeface="PMingLiU" pitchFamily="18" charset="-120"/>
            </a:endParaRPr>
          </a:p>
          <a:p>
            <a:pPr marL="0" indent="0">
              <a:spcBef>
                <a:spcPts val="0"/>
              </a:spcBef>
              <a:buNone/>
            </a:pPr>
            <a:r>
              <a:rPr lang="en-US" altLang="zh-TW" sz="2000" dirty="0" err="1" smtClean="0">
                <a:ea typeface="PMingLiU" pitchFamily="18" charset="-120"/>
              </a:rPr>
              <a:t>owl:equivalentClass</a:t>
            </a:r>
            <a:endParaRPr lang="en-US" altLang="zh-TW" sz="2000" dirty="0" smtClean="0">
              <a:ea typeface="PMingLiU" pitchFamily="18" charset="-120"/>
            </a:endParaRPr>
          </a:p>
          <a:p>
            <a:pPr marL="0" indent="0">
              <a:spcBef>
                <a:spcPts val="0"/>
              </a:spcBef>
              <a:buNone/>
            </a:pPr>
            <a:r>
              <a:rPr lang="en-US" altLang="zh-TW" sz="2000" dirty="0" err="1" smtClean="0">
                <a:ea typeface="PMingLiU" pitchFamily="18" charset="-120"/>
              </a:rPr>
              <a:t>owl:equivalentProperty</a:t>
            </a:r>
            <a:endParaRPr lang="en-US" altLang="zh-TW" sz="2000" dirty="0" smtClean="0">
              <a:ea typeface="PMingLiU" pitchFamily="18" charset="-120"/>
            </a:endParaRPr>
          </a:p>
          <a:p>
            <a:pPr marL="0" indent="0">
              <a:spcBef>
                <a:spcPts val="0"/>
              </a:spcBef>
              <a:buNone/>
            </a:pPr>
            <a:r>
              <a:rPr lang="en-US" altLang="zh-TW" sz="2000" dirty="0" err="1" smtClean="0">
                <a:ea typeface="PMingLiU" pitchFamily="18" charset="-120"/>
              </a:rPr>
              <a:t>owl:hasValue</a:t>
            </a:r>
            <a:endParaRPr lang="en-US" altLang="zh-TW" sz="2000" dirty="0" smtClean="0">
              <a:ea typeface="PMingLiU" pitchFamily="18" charset="-120"/>
            </a:endParaRPr>
          </a:p>
          <a:p>
            <a:pPr marL="0" indent="0">
              <a:spcBef>
                <a:spcPts val="0"/>
              </a:spcBef>
              <a:buNone/>
            </a:pPr>
            <a:r>
              <a:rPr lang="en-US" altLang="zh-TW" sz="2000" dirty="0" err="1" smtClean="0">
                <a:ea typeface="PMingLiU" pitchFamily="18" charset="-120"/>
              </a:rPr>
              <a:t>owl:someValuesFrom</a:t>
            </a:r>
            <a:endParaRPr lang="en-US" altLang="zh-TW" sz="2000" dirty="0" smtClean="0">
              <a:ea typeface="PMingLiU" pitchFamily="18" charset="-120"/>
            </a:endParaRPr>
          </a:p>
          <a:p>
            <a:pPr marL="0" indent="0">
              <a:spcBef>
                <a:spcPts val="0"/>
              </a:spcBef>
              <a:buNone/>
            </a:pPr>
            <a:r>
              <a:rPr lang="en-US" altLang="zh-TW" sz="2000" dirty="0" err="1" smtClean="0">
                <a:ea typeface="PMingLiU" pitchFamily="18" charset="-120"/>
              </a:rPr>
              <a:t>owl:allValuesFrom</a:t>
            </a:r>
            <a:endParaRPr lang="en-US" altLang="en-US" sz="2000" dirty="0"/>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2678430" y="1401445"/>
              <a:ext cx="2134235" cy="27305"/>
            </p14:xfrm>
          </p:contentPart>
        </mc:Choice>
        <mc:Fallback xmlns="">
          <p:pic>
            <p:nvPicPr>
              <p:cNvPr id="2" name="Ink 1"/>
            </p:nvPicPr>
            <p:blipFill>
              <a:blip r:embed="rId2"/>
            </p:blipFill>
            <p:spPr>
              <a:xfrm>
                <a:off x="2678430" y="1401445"/>
                <a:ext cx="2134235" cy="27305"/>
              </a:xfrm>
              <a:prstGeom prst="rect"/>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ADE55404-F9E1-406A-9727-DC8F40502A28}" type="slidenum">
              <a:rPr lang="he-IL" altLang="en-US"/>
            </a:fld>
            <a:endParaRPr lang="en-US" altLang="en-US"/>
          </a:p>
        </p:txBody>
      </p:sp>
      <p:sp>
        <p:nvSpPr>
          <p:cNvPr id="274434" name="Rectangle 2"/>
          <p:cNvSpPr>
            <a:spLocks noChangeArrowheads="1"/>
          </p:cNvSpPr>
          <p:nvPr/>
        </p:nvSpPr>
        <p:spPr bwMode="auto">
          <a:xfrm>
            <a:off x="228600" y="3810000"/>
            <a:ext cx="8077200" cy="1524000"/>
          </a:xfrm>
          <a:prstGeom prst="rect">
            <a:avLst/>
          </a:prstGeom>
          <a:solidFill>
            <a:srgbClr val="C0C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4435" name="Rectangle 3"/>
          <p:cNvSpPr>
            <a:spLocks noChangeArrowheads="1"/>
          </p:cNvSpPr>
          <p:nvPr/>
        </p:nvSpPr>
        <p:spPr bwMode="auto">
          <a:xfrm>
            <a:off x="228600" y="1524000"/>
            <a:ext cx="8077200" cy="1371600"/>
          </a:xfrm>
          <a:prstGeom prst="rect">
            <a:avLst/>
          </a:prstGeom>
          <a:solidFill>
            <a:srgbClr val="C0C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4436" name="Rectangle 4"/>
          <p:cNvSpPr>
            <a:spLocks noChangeArrowheads="1"/>
          </p:cNvSpPr>
          <p:nvPr/>
        </p:nvSpPr>
        <p:spPr bwMode="auto">
          <a:xfrm>
            <a:off x="533400" y="152400"/>
            <a:ext cx="7772400" cy="468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3600">
                <a:solidFill>
                  <a:schemeClr val="tx2"/>
                </a:solidFill>
                <a:latin typeface="Arial" panose="020B0604020202020204" pitchFamily="34" charset="0"/>
                <a:cs typeface="Arial" panose="020B0604020202020204" pitchFamily="34" charset="0"/>
              </a:defRPr>
            </a:lvl1pPr>
            <a:lvl2pPr>
              <a:defRPr sz="3600">
                <a:solidFill>
                  <a:schemeClr val="tx2"/>
                </a:solidFill>
                <a:latin typeface="Arial" panose="020B0604020202020204" pitchFamily="34" charset="0"/>
                <a:cs typeface="Arial" panose="020B0604020202020204" pitchFamily="34" charset="0"/>
              </a:defRPr>
            </a:lvl2pPr>
            <a:lvl3pPr>
              <a:defRPr sz="3600">
                <a:solidFill>
                  <a:schemeClr val="tx2"/>
                </a:solidFill>
                <a:latin typeface="Arial" panose="020B0604020202020204" pitchFamily="34" charset="0"/>
                <a:cs typeface="Arial" panose="020B0604020202020204" pitchFamily="34" charset="0"/>
              </a:defRPr>
            </a:lvl3pPr>
            <a:lvl4pPr>
              <a:defRPr sz="3600">
                <a:solidFill>
                  <a:schemeClr val="tx2"/>
                </a:solidFill>
                <a:latin typeface="Arial" panose="020B0604020202020204" pitchFamily="34" charset="0"/>
                <a:cs typeface="Arial" panose="020B0604020202020204" pitchFamily="34" charset="0"/>
              </a:defRPr>
            </a:lvl4pPr>
            <a:lvl5pPr>
              <a:defRPr sz="3600">
                <a:solidFill>
                  <a:schemeClr val="tx2"/>
                </a:solidFill>
                <a:latin typeface="Arial" panose="020B0604020202020204" pitchFamily="34" charset="0"/>
                <a:cs typeface="Arial" panose="020B0604020202020204" pitchFamily="34" charset="0"/>
              </a:defRPr>
            </a:lvl5pPr>
            <a:lvl6pPr marL="457200" fontAlgn="base">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914400" fontAlgn="base">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371600" fontAlgn="base">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1828800" fontAlgn="base">
              <a:spcBef>
                <a:spcPct val="0"/>
              </a:spcBef>
              <a:spcAft>
                <a:spcPct val="0"/>
              </a:spcAft>
              <a:defRPr sz="3600">
                <a:solidFill>
                  <a:schemeClr val="tx2"/>
                </a:solidFill>
                <a:latin typeface="Arial" panose="020B0604020202020204" pitchFamily="34" charset="0"/>
                <a:cs typeface="Arial" panose="020B0604020202020204" pitchFamily="34" charset="0"/>
              </a:defRPr>
            </a:lvl9pPr>
          </a:lstStyle>
          <a:p>
            <a:r>
              <a:rPr lang="en-GB" altLang="en-US"/>
              <a:t>OWL Example</a:t>
            </a:r>
            <a:endParaRPr lang="en-GB" altLang="en-US"/>
          </a:p>
        </p:txBody>
      </p:sp>
      <p:sp>
        <p:nvSpPr>
          <p:cNvPr id="274437" name="Rectangle 5"/>
          <p:cNvSpPr>
            <a:spLocks noChangeArrowheads="1"/>
          </p:cNvSpPr>
          <p:nvPr/>
        </p:nvSpPr>
        <p:spPr bwMode="auto">
          <a:xfrm>
            <a:off x="228600" y="990600"/>
            <a:ext cx="8736013"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cs typeface="Arial" panose="020B060402020202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5pPr>
            <a:lvl6pPr marL="2514600" indent="-228600" fontAlgn="base">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6pPr>
            <a:lvl7pPr marL="2971800" indent="-228600" fontAlgn="base">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7pPr>
            <a:lvl8pPr marL="3429000" indent="-228600" fontAlgn="base">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8pPr>
            <a:lvl9pPr marL="3886200" indent="-228600" fontAlgn="base">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9pPr>
          </a:lstStyle>
          <a:p>
            <a:pPr>
              <a:spcBef>
                <a:spcPts val="500"/>
              </a:spcBef>
              <a:spcAft>
                <a:spcPts val="500"/>
              </a:spcAft>
            </a:pPr>
            <a:r>
              <a:rPr lang="en-GB" altLang="en-US" sz="2100"/>
              <a:t>There are two types of animals, </a:t>
            </a:r>
            <a:r>
              <a:rPr lang="en-GB" altLang="en-US" sz="2100">
                <a:solidFill>
                  <a:srgbClr val="FF0000"/>
                </a:solidFill>
              </a:rPr>
              <a:t>Male</a:t>
            </a:r>
            <a:r>
              <a:rPr lang="en-GB" altLang="en-US" sz="2100"/>
              <a:t> and </a:t>
            </a:r>
            <a:r>
              <a:rPr lang="en-GB" altLang="en-US" sz="2100">
                <a:solidFill>
                  <a:srgbClr val="FF0000"/>
                </a:solidFill>
              </a:rPr>
              <a:t>Female</a:t>
            </a:r>
            <a:r>
              <a:rPr lang="en-GB" altLang="en-US" sz="2100"/>
              <a:t>.</a:t>
            </a:r>
            <a:endParaRPr lang="en-GB" altLang="en-US" sz="2100"/>
          </a:p>
          <a:p>
            <a:pPr>
              <a:spcBef>
                <a:spcPct val="0"/>
              </a:spcBef>
              <a:buFont typeface="Wingdings" panose="05000000000000000000" pitchFamily="2" charset="2"/>
              <a:buNone/>
            </a:pPr>
            <a:endParaRPr lang="en-GB" altLang="en-US" sz="900">
              <a:latin typeface="Courier New" panose="02070309020205020404" pitchFamily="49" charset="0"/>
            </a:endParaRPr>
          </a:p>
          <a:p>
            <a:pPr>
              <a:spcBef>
                <a:spcPct val="0"/>
              </a:spcBef>
              <a:buFont typeface="Wingdings" panose="05000000000000000000" pitchFamily="2" charset="2"/>
              <a:buNone/>
            </a:pPr>
            <a:r>
              <a:rPr lang="en-GB" altLang="en-US" sz="2100">
                <a:latin typeface="Courier New" panose="02070309020205020404" pitchFamily="49" charset="0"/>
              </a:rPr>
              <a:t>&lt;</a:t>
            </a:r>
            <a:r>
              <a:rPr lang="en-GB" altLang="en-US" sz="2100">
                <a:solidFill>
                  <a:srgbClr val="0000FF"/>
                </a:solidFill>
                <a:latin typeface="Courier New" panose="02070309020205020404" pitchFamily="49" charset="0"/>
              </a:rPr>
              <a:t>rdfs:Class</a:t>
            </a:r>
            <a:r>
              <a:rPr lang="en-GB" altLang="en-US" sz="2100">
                <a:latin typeface="Courier New" panose="02070309020205020404" pitchFamily="49" charset="0"/>
              </a:rPr>
              <a:t> </a:t>
            </a:r>
            <a:r>
              <a:rPr lang="en-GB" altLang="en-US" sz="2100">
                <a:solidFill>
                  <a:srgbClr val="663300"/>
                </a:solidFill>
                <a:latin typeface="Courier New" panose="02070309020205020404" pitchFamily="49" charset="0"/>
              </a:rPr>
              <a:t>rdf:ID</a:t>
            </a:r>
            <a:r>
              <a:rPr lang="en-GB" altLang="en-US" sz="2100">
                <a:latin typeface="Courier New" panose="02070309020205020404" pitchFamily="49" charset="0"/>
              </a:rPr>
              <a:t>="</a:t>
            </a:r>
            <a:r>
              <a:rPr lang="en-GB" altLang="en-US" sz="2100">
                <a:solidFill>
                  <a:srgbClr val="FF0000"/>
                </a:solidFill>
                <a:latin typeface="Courier New" panose="02070309020205020404" pitchFamily="49" charset="0"/>
              </a:rPr>
              <a:t>Male</a:t>
            </a:r>
            <a:r>
              <a:rPr lang="en-GB" altLang="en-US" sz="2100">
                <a:latin typeface="Courier New" panose="02070309020205020404" pitchFamily="49" charset="0"/>
              </a:rPr>
              <a:t>"&gt;</a:t>
            </a:r>
            <a:endParaRPr lang="en-GB" altLang="en-US" sz="2100">
              <a:latin typeface="Courier New" panose="02070309020205020404" pitchFamily="49" charset="0"/>
            </a:endParaRPr>
          </a:p>
          <a:p>
            <a:pPr>
              <a:spcBef>
                <a:spcPct val="0"/>
              </a:spcBef>
              <a:buFont typeface="Wingdings" panose="05000000000000000000" pitchFamily="2" charset="2"/>
              <a:buNone/>
            </a:pPr>
            <a:r>
              <a:rPr lang="en-GB" altLang="en-US" sz="2100">
                <a:latin typeface="Courier New" panose="02070309020205020404" pitchFamily="49" charset="0"/>
              </a:rPr>
              <a:t>  &lt;</a:t>
            </a:r>
            <a:r>
              <a:rPr lang="en-GB" altLang="en-US" sz="2100">
                <a:solidFill>
                  <a:srgbClr val="0000FF"/>
                </a:solidFill>
                <a:latin typeface="Courier New" panose="02070309020205020404" pitchFamily="49" charset="0"/>
              </a:rPr>
              <a:t>rdfs:subClassOf</a:t>
            </a:r>
            <a:r>
              <a:rPr lang="en-GB" altLang="en-US" sz="2100">
                <a:latin typeface="Courier New" panose="02070309020205020404" pitchFamily="49" charset="0"/>
              </a:rPr>
              <a:t> </a:t>
            </a:r>
            <a:r>
              <a:rPr lang="en-GB" altLang="en-US" sz="2100">
                <a:solidFill>
                  <a:srgbClr val="663300"/>
                </a:solidFill>
                <a:latin typeface="Courier New" panose="02070309020205020404" pitchFamily="49" charset="0"/>
              </a:rPr>
              <a:t>rdf:resource</a:t>
            </a:r>
            <a:r>
              <a:rPr lang="en-GB" altLang="en-US" sz="2100">
                <a:latin typeface="Courier New" panose="02070309020205020404" pitchFamily="49" charset="0"/>
              </a:rPr>
              <a:t>="</a:t>
            </a:r>
            <a:r>
              <a:rPr lang="en-GB" altLang="en-US" sz="2100">
                <a:solidFill>
                  <a:srgbClr val="FF0000"/>
                </a:solidFill>
                <a:latin typeface="Courier New" panose="02070309020205020404" pitchFamily="49" charset="0"/>
              </a:rPr>
              <a:t>#Animal</a:t>
            </a:r>
            <a:r>
              <a:rPr lang="en-GB" altLang="en-US" sz="2100">
                <a:latin typeface="Courier New" panose="02070309020205020404" pitchFamily="49" charset="0"/>
              </a:rPr>
              <a:t>"/&gt;</a:t>
            </a:r>
            <a:endParaRPr lang="en-GB" altLang="en-US" sz="2100">
              <a:latin typeface="Courier New" panose="02070309020205020404" pitchFamily="49" charset="0"/>
            </a:endParaRPr>
          </a:p>
          <a:p>
            <a:pPr>
              <a:spcBef>
                <a:spcPct val="0"/>
              </a:spcBef>
              <a:buFont typeface="Wingdings" panose="05000000000000000000" pitchFamily="2" charset="2"/>
              <a:buNone/>
            </a:pPr>
            <a:r>
              <a:rPr lang="en-GB" altLang="en-US" sz="2100">
                <a:latin typeface="Courier New" panose="02070309020205020404" pitchFamily="49" charset="0"/>
              </a:rPr>
              <a:t>&lt;/</a:t>
            </a:r>
            <a:r>
              <a:rPr lang="en-GB" altLang="en-US" sz="2100">
                <a:solidFill>
                  <a:srgbClr val="0000FF"/>
                </a:solidFill>
                <a:latin typeface="Courier New" panose="02070309020205020404" pitchFamily="49" charset="0"/>
              </a:rPr>
              <a:t>rdfs:Class</a:t>
            </a:r>
            <a:r>
              <a:rPr lang="en-GB" altLang="en-US" sz="2100">
                <a:latin typeface="Courier New" panose="02070309020205020404" pitchFamily="49" charset="0"/>
              </a:rPr>
              <a:t>&gt;</a:t>
            </a:r>
            <a:endParaRPr lang="en-GB" altLang="en-US" sz="2100">
              <a:latin typeface="Courier New" panose="02070309020205020404" pitchFamily="49" charset="0"/>
            </a:endParaRPr>
          </a:p>
          <a:p>
            <a:pPr>
              <a:spcBef>
                <a:spcPct val="0"/>
              </a:spcBef>
              <a:buFont typeface="Wingdings" panose="05000000000000000000" pitchFamily="2" charset="2"/>
              <a:buNone/>
            </a:pPr>
            <a:endParaRPr lang="en-GB" altLang="en-US" sz="900">
              <a:latin typeface="Courier New" panose="02070309020205020404" pitchFamily="49" charset="0"/>
            </a:endParaRPr>
          </a:p>
          <a:p>
            <a:pPr>
              <a:spcBef>
                <a:spcPts val="500"/>
              </a:spcBef>
              <a:spcAft>
                <a:spcPts val="500"/>
              </a:spcAft>
            </a:pPr>
            <a:endParaRPr lang="en-GB" altLang="en-US" sz="2100"/>
          </a:p>
          <a:p>
            <a:pPr>
              <a:spcBef>
                <a:spcPts val="500"/>
              </a:spcBef>
              <a:spcAft>
                <a:spcPts val="500"/>
              </a:spcAft>
            </a:pPr>
            <a:r>
              <a:rPr lang="en-GB" altLang="en-US" sz="2100"/>
              <a:t>The </a:t>
            </a:r>
            <a:r>
              <a:rPr lang="en-GB" altLang="en-US" sz="2100">
                <a:solidFill>
                  <a:srgbClr val="0000FF"/>
                </a:solidFill>
              </a:rPr>
              <a:t>subClassOf</a:t>
            </a:r>
            <a:r>
              <a:rPr lang="en-GB" altLang="en-US" sz="2100"/>
              <a:t> element asserts that its subject - </a:t>
            </a:r>
            <a:r>
              <a:rPr lang="en-GB" altLang="en-US" sz="2100">
                <a:solidFill>
                  <a:srgbClr val="FF0000"/>
                </a:solidFill>
              </a:rPr>
              <a:t>Male</a:t>
            </a:r>
            <a:r>
              <a:rPr lang="en-GB" altLang="en-US" sz="2100"/>
              <a:t> - is a subclass of its object -- the resource identified by </a:t>
            </a:r>
            <a:r>
              <a:rPr lang="en-GB" altLang="en-US" sz="2100">
                <a:solidFill>
                  <a:srgbClr val="FF0000"/>
                </a:solidFill>
              </a:rPr>
              <a:t>#Animal</a:t>
            </a:r>
            <a:r>
              <a:rPr lang="en-GB" altLang="en-US" sz="2100"/>
              <a:t>. </a:t>
            </a:r>
            <a:endParaRPr lang="en-GB" altLang="en-US" sz="2100"/>
          </a:p>
          <a:p>
            <a:pPr>
              <a:spcBef>
                <a:spcPct val="0"/>
              </a:spcBef>
              <a:buFont typeface="Wingdings" panose="05000000000000000000" pitchFamily="2" charset="2"/>
              <a:buNone/>
            </a:pPr>
            <a:endParaRPr lang="en-GB" altLang="en-US" sz="900">
              <a:latin typeface="Courier New" panose="02070309020205020404" pitchFamily="49" charset="0"/>
            </a:endParaRPr>
          </a:p>
          <a:p>
            <a:pPr>
              <a:spcBef>
                <a:spcPct val="0"/>
              </a:spcBef>
              <a:buFont typeface="Wingdings" panose="05000000000000000000" pitchFamily="2" charset="2"/>
              <a:buNone/>
            </a:pPr>
            <a:r>
              <a:rPr lang="en-GB" altLang="en-US" sz="2100">
                <a:latin typeface="Courier New" panose="02070309020205020404" pitchFamily="49" charset="0"/>
              </a:rPr>
              <a:t>&lt;</a:t>
            </a:r>
            <a:r>
              <a:rPr lang="en-GB" altLang="en-US" sz="2100">
                <a:solidFill>
                  <a:srgbClr val="0000FF"/>
                </a:solidFill>
                <a:latin typeface="Courier New" panose="02070309020205020404" pitchFamily="49" charset="0"/>
              </a:rPr>
              <a:t>rdfs:Class</a:t>
            </a:r>
            <a:r>
              <a:rPr lang="en-GB" altLang="en-US" sz="2100">
                <a:latin typeface="Courier New" panose="02070309020205020404" pitchFamily="49" charset="0"/>
              </a:rPr>
              <a:t> </a:t>
            </a:r>
            <a:r>
              <a:rPr lang="en-GB" altLang="en-US" sz="2100">
                <a:solidFill>
                  <a:srgbClr val="663300"/>
                </a:solidFill>
                <a:latin typeface="Courier New" panose="02070309020205020404" pitchFamily="49" charset="0"/>
              </a:rPr>
              <a:t>rdf:ID</a:t>
            </a:r>
            <a:r>
              <a:rPr lang="en-GB" altLang="en-US" sz="2100">
                <a:latin typeface="Courier New" panose="02070309020205020404" pitchFamily="49" charset="0"/>
              </a:rPr>
              <a:t>="</a:t>
            </a:r>
            <a:r>
              <a:rPr lang="en-GB" altLang="en-US" sz="2100">
                <a:solidFill>
                  <a:srgbClr val="FF0000"/>
                </a:solidFill>
                <a:latin typeface="Courier New" panose="02070309020205020404" pitchFamily="49" charset="0"/>
              </a:rPr>
              <a:t>Female</a:t>
            </a:r>
            <a:r>
              <a:rPr lang="en-GB" altLang="en-US" sz="2100">
                <a:latin typeface="Courier New" panose="02070309020205020404" pitchFamily="49" charset="0"/>
              </a:rPr>
              <a:t>"&gt;</a:t>
            </a:r>
            <a:endParaRPr lang="en-GB" altLang="en-US" sz="2100">
              <a:latin typeface="Courier New" panose="02070309020205020404" pitchFamily="49" charset="0"/>
            </a:endParaRPr>
          </a:p>
          <a:p>
            <a:pPr>
              <a:spcBef>
                <a:spcPct val="0"/>
              </a:spcBef>
              <a:buFont typeface="Wingdings" panose="05000000000000000000" pitchFamily="2" charset="2"/>
              <a:buNone/>
            </a:pPr>
            <a:r>
              <a:rPr lang="en-GB" altLang="en-US" sz="2100">
                <a:latin typeface="Courier New" panose="02070309020205020404" pitchFamily="49" charset="0"/>
              </a:rPr>
              <a:t>  &lt;</a:t>
            </a:r>
            <a:r>
              <a:rPr lang="en-GB" altLang="en-US" sz="2100">
                <a:solidFill>
                  <a:srgbClr val="0000FF"/>
                </a:solidFill>
                <a:latin typeface="Courier New" panose="02070309020205020404" pitchFamily="49" charset="0"/>
              </a:rPr>
              <a:t>rdfs:subClassOf</a:t>
            </a:r>
            <a:r>
              <a:rPr lang="en-GB" altLang="en-US" sz="2100">
                <a:latin typeface="Courier New" panose="02070309020205020404" pitchFamily="49" charset="0"/>
              </a:rPr>
              <a:t> </a:t>
            </a:r>
            <a:r>
              <a:rPr lang="en-GB" altLang="en-US" sz="2100">
                <a:solidFill>
                  <a:srgbClr val="663300"/>
                </a:solidFill>
                <a:latin typeface="Courier New" panose="02070309020205020404" pitchFamily="49" charset="0"/>
              </a:rPr>
              <a:t>rdf:resource</a:t>
            </a:r>
            <a:r>
              <a:rPr lang="en-GB" altLang="en-US" sz="2100">
                <a:latin typeface="Courier New" panose="02070309020205020404" pitchFamily="49" charset="0"/>
              </a:rPr>
              <a:t>="</a:t>
            </a:r>
            <a:r>
              <a:rPr lang="en-GB" altLang="en-US" sz="2100">
                <a:solidFill>
                  <a:srgbClr val="FF0000"/>
                </a:solidFill>
                <a:latin typeface="Courier New" panose="02070309020205020404" pitchFamily="49" charset="0"/>
              </a:rPr>
              <a:t>#Animal</a:t>
            </a:r>
            <a:r>
              <a:rPr lang="en-GB" altLang="en-US" sz="2100">
                <a:latin typeface="Courier New" panose="02070309020205020404" pitchFamily="49" charset="0"/>
              </a:rPr>
              <a:t>"/&gt;</a:t>
            </a:r>
            <a:endParaRPr lang="en-GB" altLang="en-US" sz="2100">
              <a:latin typeface="Courier New" panose="02070309020205020404" pitchFamily="49" charset="0"/>
            </a:endParaRPr>
          </a:p>
          <a:p>
            <a:pPr>
              <a:spcBef>
                <a:spcPct val="0"/>
              </a:spcBef>
              <a:buFont typeface="Wingdings" panose="05000000000000000000" pitchFamily="2" charset="2"/>
              <a:buNone/>
            </a:pPr>
            <a:r>
              <a:rPr lang="en-GB" altLang="en-US" sz="2100">
                <a:latin typeface="Courier New" panose="02070309020205020404" pitchFamily="49" charset="0"/>
              </a:rPr>
              <a:t>  &lt;</a:t>
            </a:r>
            <a:r>
              <a:rPr lang="en-GB" altLang="en-US" sz="2100">
                <a:solidFill>
                  <a:srgbClr val="0000FF"/>
                </a:solidFill>
                <a:latin typeface="Courier New" panose="02070309020205020404" pitchFamily="49" charset="0"/>
              </a:rPr>
              <a:t>owl:disjointWith</a:t>
            </a:r>
            <a:r>
              <a:rPr lang="en-GB" altLang="en-US" sz="2100">
                <a:latin typeface="Courier New" panose="02070309020205020404" pitchFamily="49" charset="0"/>
              </a:rPr>
              <a:t> </a:t>
            </a:r>
            <a:r>
              <a:rPr lang="en-GB" altLang="en-US" sz="2100">
                <a:solidFill>
                  <a:srgbClr val="663300"/>
                </a:solidFill>
                <a:latin typeface="Courier New" panose="02070309020205020404" pitchFamily="49" charset="0"/>
              </a:rPr>
              <a:t>rdf:resource</a:t>
            </a:r>
            <a:r>
              <a:rPr lang="en-GB" altLang="en-US" sz="2100">
                <a:latin typeface="Courier New" panose="02070309020205020404" pitchFamily="49" charset="0"/>
              </a:rPr>
              <a:t>="</a:t>
            </a:r>
            <a:r>
              <a:rPr lang="en-GB" altLang="en-US" sz="2100">
                <a:solidFill>
                  <a:srgbClr val="FF0000"/>
                </a:solidFill>
                <a:latin typeface="Courier New" panose="02070309020205020404" pitchFamily="49" charset="0"/>
              </a:rPr>
              <a:t>#Male</a:t>
            </a:r>
            <a:r>
              <a:rPr lang="en-GB" altLang="en-US" sz="2100">
                <a:latin typeface="Courier New" panose="02070309020205020404" pitchFamily="49" charset="0"/>
              </a:rPr>
              <a:t>"/&gt;</a:t>
            </a:r>
            <a:endParaRPr lang="en-GB" altLang="en-US" sz="2100">
              <a:latin typeface="Courier New" panose="02070309020205020404" pitchFamily="49" charset="0"/>
            </a:endParaRPr>
          </a:p>
          <a:p>
            <a:pPr>
              <a:spcBef>
                <a:spcPct val="0"/>
              </a:spcBef>
              <a:buFont typeface="Wingdings" panose="05000000000000000000" pitchFamily="2" charset="2"/>
              <a:buNone/>
            </a:pPr>
            <a:r>
              <a:rPr lang="en-GB" altLang="en-US" sz="2100">
                <a:latin typeface="Courier New" panose="02070309020205020404" pitchFamily="49" charset="0"/>
              </a:rPr>
              <a:t>&lt;/</a:t>
            </a:r>
            <a:r>
              <a:rPr lang="en-GB" altLang="en-US" sz="2100">
                <a:solidFill>
                  <a:srgbClr val="0000FF"/>
                </a:solidFill>
                <a:latin typeface="Courier New" panose="02070309020205020404" pitchFamily="49" charset="0"/>
              </a:rPr>
              <a:t>rdfs:Class</a:t>
            </a:r>
            <a:r>
              <a:rPr lang="en-GB" altLang="en-US" sz="2100">
                <a:latin typeface="Courier New" panose="02070309020205020404" pitchFamily="49" charset="0"/>
              </a:rPr>
              <a:t>&gt;</a:t>
            </a:r>
            <a:endParaRPr lang="en-GB" altLang="en-US" sz="2100">
              <a:latin typeface="Courier New" panose="02070309020205020404" pitchFamily="49" charset="0"/>
            </a:endParaRPr>
          </a:p>
          <a:p>
            <a:pPr>
              <a:spcBef>
                <a:spcPct val="0"/>
              </a:spcBef>
              <a:buFont typeface="Wingdings" panose="05000000000000000000" pitchFamily="2" charset="2"/>
              <a:buNone/>
            </a:pPr>
            <a:endParaRPr lang="en-GB" altLang="en-US" sz="900">
              <a:latin typeface="Courier New" panose="02070309020205020404" pitchFamily="49" charset="0"/>
            </a:endParaRPr>
          </a:p>
          <a:p>
            <a:pPr>
              <a:spcBef>
                <a:spcPts val="500"/>
              </a:spcBef>
              <a:spcAft>
                <a:spcPts val="500"/>
              </a:spcAft>
            </a:pPr>
            <a:r>
              <a:rPr lang="en-GB" altLang="en-US" sz="2100"/>
              <a:t>Some animals are </a:t>
            </a:r>
            <a:r>
              <a:rPr lang="en-GB" altLang="en-US" sz="2100">
                <a:solidFill>
                  <a:srgbClr val="FF0000"/>
                </a:solidFill>
              </a:rPr>
              <a:t>Female</a:t>
            </a:r>
            <a:r>
              <a:rPr lang="en-GB" altLang="en-US" sz="2100"/>
              <a:t>, too, but nothing can be both </a:t>
            </a:r>
            <a:r>
              <a:rPr lang="en-GB" altLang="en-US" sz="2100">
                <a:solidFill>
                  <a:srgbClr val="FF0000"/>
                </a:solidFill>
              </a:rPr>
              <a:t>Male</a:t>
            </a:r>
            <a:r>
              <a:rPr lang="en-GB" altLang="en-US" sz="2100"/>
              <a:t> and </a:t>
            </a:r>
            <a:r>
              <a:rPr lang="en-GB" altLang="en-US" sz="2100">
                <a:solidFill>
                  <a:srgbClr val="FF0000"/>
                </a:solidFill>
              </a:rPr>
              <a:t>Female</a:t>
            </a:r>
            <a:r>
              <a:rPr lang="en-GB" altLang="en-US" sz="2100"/>
              <a:t> (in this ontology) because these two classes are disjoint (using the </a:t>
            </a:r>
            <a:r>
              <a:rPr lang="en-GB" altLang="en-US" sz="2100">
                <a:solidFill>
                  <a:srgbClr val="0000FF"/>
                </a:solidFill>
              </a:rPr>
              <a:t>disjointWith</a:t>
            </a:r>
            <a:r>
              <a:rPr lang="en-GB" altLang="en-US" sz="2100"/>
              <a:t> tag).</a:t>
            </a:r>
            <a:endParaRPr lang="en-GB" altLang="en-US"/>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678180" y="1821180"/>
              <a:ext cx="2241550" cy="26670"/>
            </p14:xfrm>
          </p:contentPart>
        </mc:Choice>
        <mc:Fallback xmlns="">
          <p:pic>
            <p:nvPicPr>
              <p:cNvPr id="2" name="Ink 1"/>
            </p:nvPicPr>
            <p:blipFill>
              <a:blip r:embed="rId2"/>
            </p:blipFill>
            <p:spPr>
              <a:xfrm>
                <a:off x="678180" y="1821180"/>
                <a:ext cx="2241550" cy="2667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2928620" y="1847850"/>
              <a:ext cx="1205230" cy="71755"/>
            </p14:xfrm>
          </p:contentPart>
        </mc:Choice>
        <mc:Fallback xmlns="">
          <p:pic>
            <p:nvPicPr>
              <p:cNvPr id="3" name="Ink 2"/>
            </p:nvPicPr>
            <p:blipFill>
              <a:blip r:embed="rId4"/>
            </p:blipFill>
            <p:spPr>
              <a:xfrm>
                <a:off x="2928620" y="1847850"/>
                <a:ext cx="1205230" cy="7175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Ink 3"/>
              <p14:cNvContentPartPr/>
              <p14:nvPr/>
            </p14:nvContentPartPr>
            <p14:xfrm>
              <a:off x="910590" y="2124710"/>
              <a:ext cx="6277610" cy="98425"/>
            </p14:xfrm>
          </p:contentPart>
        </mc:Choice>
        <mc:Fallback xmlns="">
          <p:pic>
            <p:nvPicPr>
              <p:cNvPr id="4" name="Ink 3"/>
            </p:nvPicPr>
            <p:blipFill>
              <a:blip r:embed="rId6"/>
            </p:blipFill>
            <p:spPr>
              <a:xfrm>
                <a:off x="910590" y="2124710"/>
                <a:ext cx="6277610" cy="9842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Ink 4"/>
              <p14:cNvContentPartPr/>
              <p14:nvPr/>
            </p14:nvContentPartPr>
            <p14:xfrm>
              <a:off x="3696335" y="1356995"/>
              <a:ext cx="973455" cy="62230"/>
            </p14:xfrm>
          </p:contentPart>
        </mc:Choice>
        <mc:Fallback xmlns="">
          <p:pic>
            <p:nvPicPr>
              <p:cNvPr id="5" name="Ink 4"/>
            </p:nvPicPr>
            <p:blipFill>
              <a:blip r:embed="rId8"/>
            </p:blipFill>
            <p:spPr>
              <a:xfrm>
                <a:off x="3696335" y="1356995"/>
                <a:ext cx="973455" cy="6223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Ink 6"/>
              <p14:cNvContentPartPr/>
              <p14:nvPr/>
            </p14:nvContentPartPr>
            <p14:xfrm>
              <a:off x="4491355" y="3812540"/>
              <a:ext cx="1955800" cy="580390"/>
            </p14:xfrm>
          </p:contentPart>
        </mc:Choice>
        <mc:Fallback xmlns="">
          <p:pic>
            <p:nvPicPr>
              <p:cNvPr id="7" name="Ink 6"/>
            </p:nvPicPr>
            <p:blipFill>
              <a:blip r:embed="rId10"/>
            </p:blipFill>
            <p:spPr>
              <a:xfrm>
                <a:off x="4491355" y="3812540"/>
                <a:ext cx="1955800" cy="58039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Ink 7"/>
              <p14:cNvContentPartPr/>
              <p14:nvPr/>
            </p14:nvContentPartPr>
            <p14:xfrm>
              <a:off x="3580765" y="4276725"/>
              <a:ext cx="437515" cy="9525"/>
            </p14:xfrm>
          </p:contentPart>
        </mc:Choice>
        <mc:Fallback xmlns="">
          <p:pic>
            <p:nvPicPr>
              <p:cNvPr id="8" name="Ink 7"/>
            </p:nvPicPr>
            <p:blipFill>
              <a:blip r:embed="rId12"/>
            </p:blipFill>
            <p:spPr>
              <a:xfrm>
                <a:off x="3580765" y="4276725"/>
                <a:ext cx="437515" cy="952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Ink 8"/>
              <p14:cNvContentPartPr/>
              <p14:nvPr/>
            </p14:nvContentPartPr>
            <p14:xfrm>
              <a:off x="866140" y="4911090"/>
              <a:ext cx="3410585" cy="89535"/>
            </p14:xfrm>
          </p:contentPart>
        </mc:Choice>
        <mc:Fallback xmlns="">
          <p:pic>
            <p:nvPicPr>
              <p:cNvPr id="9" name="Ink 8"/>
            </p:nvPicPr>
            <p:blipFill>
              <a:blip r:embed="rId14"/>
            </p:blipFill>
            <p:spPr>
              <a:xfrm>
                <a:off x="866140" y="4911090"/>
                <a:ext cx="3410585" cy="89535"/>
              </a:xfrm>
              <a:prstGeom prst="rect"/>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BF9F78-5650-416C-A19F-2CD6D37F35AE}" type="slidenum">
              <a:rPr lang="he-IL" altLang="en-US"/>
            </a:fld>
            <a:endParaRPr lang="en-US" altLang="en-US"/>
          </a:p>
        </p:txBody>
      </p:sp>
      <p:sp>
        <p:nvSpPr>
          <p:cNvPr id="275458" name="Rectangle 2"/>
          <p:cNvSpPr>
            <a:spLocks noChangeArrowheads="1"/>
          </p:cNvSpPr>
          <p:nvPr/>
        </p:nvSpPr>
        <p:spPr bwMode="auto">
          <a:xfrm>
            <a:off x="1223963" y="836613"/>
            <a:ext cx="76327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600">
                <a:solidFill>
                  <a:schemeClr val="tx2"/>
                </a:solidFill>
                <a:latin typeface="Arial" panose="020B0604020202020204" pitchFamily="34" charset="0"/>
                <a:cs typeface="Arial" panose="020B0604020202020204" pitchFamily="34" charset="0"/>
              </a:defRPr>
            </a:lvl1pPr>
            <a:lvl2pPr>
              <a:defRPr sz="3600">
                <a:solidFill>
                  <a:schemeClr val="tx2"/>
                </a:solidFill>
                <a:latin typeface="Arial" panose="020B0604020202020204" pitchFamily="34" charset="0"/>
                <a:cs typeface="Arial" panose="020B0604020202020204" pitchFamily="34" charset="0"/>
              </a:defRPr>
            </a:lvl2pPr>
            <a:lvl3pPr>
              <a:defRPr sz="3600">
                <a:solidFill>
                  <a:schemeClr val="tx2"/>
                </a:solidFill>
                <a:latin typeface="Arial" panose="020B0604020202020204" pitchFamily="34" charset="0"/>
                <a:cs typeface="Arial" panose="020B0604020202020204" pitchFamily="34" charset="0"/>
              </a:defRPr>
            </a:lvl3pPr>
            <a:lvl4pPr>
              <a:defRPr sz="3600">
                <a:solidFill>
                  <a:schemeClr val="tx2"/>
                </a:solidFill>
                <a:latin typeface="Arial" panose="020B0604020202020204" pitchFamily="34" charset="0"/>
                <a:cs typeface="Arial" panose="020B0604020202020204" pitchFamily="34" charset="0"/>
              </a:defRPr>
            </a:lvl4pPr>
            <a:lvl5pPr>
              <a:defRPr sz="3600">
                <a:solidFill>
                  <a:schemeClr val="tx2"/>
                </a:solidFill>
                <a:latin typeface="Arial" panose="020B0604020202020204" pitchFamily="34" charset="0"/>
                <a:cs typeface="Arial" panose="020B0604020202020204" pitchFamily="34" charset="0"/>
              </a:defRPr>
            </a:lvl5pPr>
            <a:lvl6pPr marL="457200" fontAlgn="base">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914400" fontAlgn="base">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371600" fontAlgn="base">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1828800" fontAlgn="base">
              <a:spcBef>
                <a:spcPct val="0"/>
              </a:spcBef>
              <a:spcAft>
                <a:spcPct val="0"/>
              </a:spcAft>
              <a:defRPr sz="3600">
                <a:solidFill>
                  <a:schemeClr val="tx2"/>
                </a:solidFill>
                <a:latin typeface="Arial" panose="020B0604020202020204" pitchFamily="34" charset="0"/>
                <a:cs typeface="Arial" panose="020B0604020202020204" pitchFamily="34" charset="0"/>
              </a:defRPr>
            </a:lvl9pPr>
          </a:lstStyle>
          <a:p>
            <a:r>
              <a:rPr lang="en-US" altLang="en-US"/>
              <a:t>OWL Example in Protégé  (1)</a:t>
            </a:r>
            <a:endParaRPr lang="en-US" altLang="en-US"/>
          </a:p>
        </p:txBody>
      </p:sp>
      <p:sp>
        <p:nvSpPr>
          <p:cNvPr id="275459" name="Rectangle 3"/>
          <p:cNvSpPr>
            <a:spLocks noChangeArrowheads="1"/>
          </p:cNvSpPr>
          <p:nvPr/>
        </p:nvSpPr>
        <p:spPr bwMode="auto">
          <a:xfrm>
            <a:off x="685800" y="1665288"/>
            <a:ext cx="8458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cs typeface="Arial" panose="020B060402020202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5pPr>
            <a:lvl6pPr marL="2514600" indent="-228600" fontAlgn="base">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6pPr>
            <a:lvl7pPr marL="2971800" indent="-228600" fontAlgn="base">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7pPr>
            <a:lvl8pPr marL="3429000" indent="-228600" fontAlgn="base">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8pPr>
            <a:lvl9pPr marL="3886200" indent="-228600" fontAlgn="base">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9pPr>
          </a:lstStyle>
          <a:p>
            <a:r>
              <a:rPr lang="en-US" altLang="en-US"/>
              <a:t>Class</a:t>
            </a:r>
            <a:endParaRPr lang="en-US" altLang="en-US"/>
          </a:p>
          <a:p>
            <a:pPr lvl="1"/>
            <a:r>
              <a:rPr lang="en-US" altLang="en-US" sz="2100">
                <a:solidFill>
                  <a:srgbClr val="FF0000"/>
                </a:solidFill>
              </a:rPr>
              <a:t>Person superclass</a:t>
            </a:r>
            <a:endParaRPr lang="en-US" altLang="en-US" sz="2100">
              <a:solidFill>
                <a:srgbClr val="FF0000"/>
              </a:solidFill>
            </a:endParaRPr>
          </a:p>
          <a:p>
            <a:pPr lvl="1"/>
            <a:r>
              <a:rPr lang="en-US" altLang="en-US" sz="2100">
                <a:solidFill>
                  <a:srgbClr val="FF0000"/>
                </a:solidFill>
              </a:rPr>
              <a:t>Man, Woman subclasses</a:t>
            </a:r>
            <a:endParaRPr lang="en-US" altLang="en-US" sz="2100">
              <a:solidFill>
                <a:srgbClr val="FF0000"/>
              </a:solidFill>
            </a:endParaRPr>
          </a:p>
          <a:p>
            <a:r>
              <a:rPr lang="en-US" altLang="en-US"/>
              <a:t>Properties</a:t>
            </a:r>
            <a:endParaRPr lang="en-US" altLang="en-US"/>
          </a:p>
          <a:p>
            <a:pPr lvl="1"/>
            <a:r>
              <a:rPr lang="en-US" altLang="en-US" sz="2100">
                <a:solidFill>
                  <a:srgbClr val="FF0000"/>
                </a:solidFill>
              </a:rPr>
              <a:t>isWifeOf, isHusbandOf</a:t>
            </a:r>
            <a:endParaRPr lang="en-US" altLang="en-US" sz="2100">
              <a:solidFill>
                <a:srgbClr val="FF0000"/>
              </a:solidFill>
            </a:endParaRPr>
          </a:p>
          <a:p>
            <a:r>
              <a:rPr lang="en-US" altLang="en-US"/>
              <a:t>Property characteristics, restrictions</a:t>
            </a:r>
            <a:endParaRPr lang="en-US" altLang="en-US"/>
          </a:p>
          <a:p>
            <a:pPr lvl="1"/>
            <a:r>
              <a:rPr lang="en-US" altLang="en-US" sz="2100"/>
              <a:t>inverseOf</a:t>
            </a:r>
            <a:endParaRPr lang="en-US" altLang="en-US" sz="2100"/>
          </a:p>
          <a:p>
            <a:pPr lvl="1"/>
            <a:r>
              <a:rPr lang="en-US" altLang="en-US" sz="2100">
                <a:solidFill>
                  <a:srgbClr val="FF0000"/>
                </a:solidFill>
              </a:rPr>
              <a:t>domain</a:t>
            </a:r>
            <a:endParaRPr lang="en-US" altLang="en-US" sz="2100">
              <a:solidFill>
                <a:srgbClr val="FF0000"/>
              </a:solidFill>
            </a:endParaRPr>
          </a:p>
          <a:p>
            <a:pPr lvl="1"/>
            <a:r>
              <a:rPr lang="en-US" altLang="en-US" sz="2100">
                <a:solidFill>
                  <a:srgbClr val="FF0000"/>
                </a:solidFill>
              </a:rPr>
              <a:t>range</a:t>
            </a:r>
            <a:endParaRPr lang="en-US" altLang="en-US" sz="2100">
              <a:solidFill>
                <a:srgbClr val="FF0000"/>
              </a:solidFill>
            </a:endParaRPr>
          </a:p>
          <a:p>
            <a:pPr lvl="1"/>
            <a:r>
              <a:rPr lang="en-US" altLang="en-US" sz="2100"/>
              <a:t>Cardinality</a:t>
            </a:r>
            <a:endParaRPr lang="en-US" altLang="en-US" sz="2100"/>
          </a:p>
          <a:p>
            <a:r>
              <a:rPr lang="en-US" altLang="en-US"/>
              <a:t>Class expressions</a:t>
            </a:r>
            <a:endParaRPr lang="en-US" altLang="en-US"/>
          </a:p>
          <a:p>
            <a:pPr lvl="1"/>
            <a:r>
              <a:rPr lang="en-US" altLang="en-US" sz="2100">
                <a:solidFill>
                  <a:srgbClr val="FF0000"/>
                </a:solidFill>
              </a:rPr>
              <a:t>disjointWith</a:t>
            </a:r>
            <a:endParaRPr lang="en-US" altLang="en-US" sz="2100">
              <a:solidFill>
                <a:srgbClr val="FF0000"/>
              </a:solidFill>
            </a:endParaRPr>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1607185" y="2544445"/>
              <a:ext cx="1517650" cy="89535"/>
            </p14:xfrm>
          </p:contentPart>
        </mc:Choice>
        <mc:Fallback xmlns="">
          <p:pic>
            <p:nvPicPr>
              <p:cNvPr id="2" name="Ink 1"/>
            </p:nvPicPr>
            <p:blipFill>
              <a:blip r:embed="rId2"/>
            </p:blipFill>
            <p:spPr>
              <a:xfrm>
                <a:off x="1607185" y="2544445"/>
                <a:ext cx="1517650" cy="8953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1884045" y="2919730"/>
              <a:ext cx="1437640" cy="26670"/>
            </p14:xfrm>
          </p:contentPart>
        </mc:Choice>
        <mc:Fallback xmlns="">
          <p:pic>
            <p:nvPicPr>
              <p:cNvPr id="3" name="Ink 2"/>
            </p:nvPicPr>
            <p:blipFill>
              <a:blip r:embed="rId4"/>
            </p:blipFill>
            <p:spPr>
              <a:xfrm>
                <a:off x="1884045" y="2919730"/>
                <a:ext cx="1437640" cy="2667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Ink 4"/>
              <p14:cNvContentPartPr/>
              <p14:nvPr/>
            </p14:nvContentPartPr>
            <p14:xfrm>
              <a:off x="1660525" y="3768090"/>
              <a:ext cx="2143125" cy="53340"/>
            </p14:xfrm>
          </p:contentPart>
        </mc:Choice>
        <mc:Fallback xmlns="">
          <p:pic>
            <p:nvPicPr>
              <p:cNvPr id="5" name="Ink 4"/>
            </p:nvPicPr>
            <p:blipFill>
              <a:blip r:embed="rId6"/>
            </p:blipFill>
            <p:spPr>
              <a:xfrm>
                <a:off x="1660525" y="3768090"/>
                <a:ext cx="2143125" cy="5334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Ink 5"/>
              <p14:cNvContentPartPr/>
              <p14:nvPr/>
            </p14:nvContentPartPr>
            <p14:xfrm>
              <a:off x="3018155" y="4572000"/>
              <a:ext cx="285750" cy="124460"/>
            </p14:xfrm>
          </p:contentPart>
        </mc:Choice>
        <mc:Fallback xmlns="">
          <p:pic>
            <p:nvPicPr>
              <p:cNvPr id="6" name="Ink 5"/>
            </p:nvPicPr>
            <p:blipFill>
              <a:blip r:embed="rId8"/>
            </p:blipFill>
            <p:spPr>
              <a:xfrm>
                <a:off x="3018155" y="4572000"/>
                <a:ext cx="285750" cy="1244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Ink 6"/>
              <p14:cNvContentPartPr/>
              <p14:nvPr/>
            </p14:nvContentPartPr>
            <p14:xfrm>
              <a:off x="2669540" y="4875530"/>
              <a:ext cx="553720" cy="231775"/>
            </p14:xfrm>
          </p:contentPart>
        </mc:Choice>
        <mc:Fallback xmlns="">
          <p:pic>
            <p:nvPicPr>
              <p:cNvPr id="7" name="Ink 6"/>
            </p:nvPicPr>
            <p:blipFill>
              <a:blip r:embed="rId10"/>
            </p:blipFill>
            <p:spPr>
              <a:xfrm>
                <a:off x="2669540" y="4875530"/>
                <a:ext cx="553720" cy="23177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Ink 7"/>
              <p14:cNvContentPartPr/>
              <p14:nvPr/>
            </p14:nvContentPartPr>
            <p14:xfrm>
              <a:off x="2678430" y="5393055"/>
              <a:ext cx="428625" cy="133985"/>
            </p14:xfrm>
          </p:contentPart>
        </mc:Choice>
        <mc:Fallback xmlns="">
          <p:pic>
            <p:nvPicPr>
              <p:cNvPr id="8" name="Ink 7"/>
            </p:nvPicPr>
            <p:blipFill>
              <a:blip r:embed="rId12"/>
            </p:blipFill>
            <p:spPr>
              <a:xfrm>
                <a:off x="2678430" y="5393055"/>
                <a:ext cx="428625" cy="13398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Ink 8"/>
              <p14:cNvContentPartPr/>
              <p14:nvPr/>
            </p14:nvContentPartPr>
            <p14:xfrm>
              <a:off x="3187700" y="5705475"/>
              <a:ext cx="499745" cy="71755"/>
            </p14:xfrm>
          </p:contentPart>
        </mc:Choice>
        <mc:Fallback xmlns="">
          <p:pic>
            <p:nvPicPr>
              <p:cNvPr id="9" name="Ink 8"/>
            </p:nvPicPr>
            <p:blipFill>
              <a:blip r:embed="rId14"/>
            </p:blipFill>
            <p:spPr>
              <a:xfrm>
                <a:off x="3187700" y="5705475"/>
                <a:ext cx="499745" cy="7175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Ink 9"/>
              <p14:cNvContentPartPr/>
              <p14:nvPr/>
            </p14:nvContentPartPr>
            <p14:xfrm>
              <a:off x="3437890" y="6572250"/>
              <a:ext cx="758825" cy="231775"/>
            </p14:xfrm>
          </p:contentPart>
        </mc:Choice>
        <mc:Fallback xmlns="">
          <p:pic>
            <p:nvPicPr>
              <p:cNvPr id="10" name="Ink 9"/>
            </p:nvPicPr>
            <p:blipFill>
              <a:blip r:embed="rId16"/>
            </p:blipFill>
            <p:spPr>
              <a:xfrm>
                <a:off x="3437890" y="6572250"/>
                <a:ext cx="758825" cy="231775"/>
              </a:xfrm>
              <a:prstGeom prst="rect"/>
            </p:spPr>
          </p:pic>
        </mc:Fallback>
      </mc:AlternateContent>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00CC4FD-ED5B-4D27-AA1F-3A1ABD78DA91}" type="slidenum">
              <a:rPr lang="he-IL" altLang="en-US"/>
            </a:fld>
            <a:endParaRPr lang="en-US" altLang="en-US"/>
          </a:p>
        </p:txBody>
      </p:sp>
      <p:sp>
        <p:nvSpPr>
          <p:cNvPr id="119810" name="Rectangle 2"/>
          <p:cNvSpPr>
            <a:spLocks noGrp="1" noChangeArrowheads="1"/>
          </p:cNvSpPr>
          <p:nvPr>
            <p:ph type="title"/>
          </p:nvPr>
        </p:nvSpPr>
        <p:spPr/>
        <p:txBody>
          <a:bodyPr/>
          <a:lstStyle/>
          <a:p>
            <a:r>
              <a:rPr lang="en-US" altLang="en-US" sz="3200"/>
              <a:t>Summarizing the Problem:</a:t>
            </a:r>
            <a:br>
              <a:rPr lang="en-US" altLang="en-US" sz="3200"/>
            </a:br>
            <a:r>
              <a:rPr lang="en-US" altLang="en-US" sz="3200"/>
              <a:t>Computers don’t understand Meaning</a:t>
            </a:r>
            <a:endParaRPr lang="en-US" altLang="en-US" sz="3200"/>
          </a:p>
        </p:txBody>
      </p:sp>
      <p:sp>
        <p:nvSpPr>
          <p:cNvPr id="119811" name="Rectangle 3"/>
          <p:cNvSpPr>
            <a:spLocks noGrp="1" noChangeArrowheads="1"/>
          </p:cNvSpPr>
          <p:nvPr>
            <p:ph type="body" idx="1"/>
          </p:nvPr>
        </p:nvSpPr>
        <p:spPr/>
        <p:txBody>
          <a:bodyPr/>
          <a:lstStyle/>
          <a:p>
            <a:r>
              <a:rPr lang="en-US" altLang="en-US" sz="3700" i="1"/>
              <a:t>“My mouse is broken.  I need a new one…”</a:t>
            </a:r>
            <a:endParaRPr lang="en-US" altLang="en-US" sz="3700" i="1"/>
          </a:p>
          <a:p>
            <a:pPr>
              <a:buFont typeface="Wingdings" panose="05000000000000000000" pitchFamily="2" charset="2"/>
              <a:buNone/>
            </a:pPr>
            <a:endParaRPr lang="en-US" altLang="en-US"/>
          </a:p>
        </p:txBody>
      </p:sp>
      <p:grpSp>
        <p:nvGrpSpPr>
          <p:cNvPr id="119812" name="Group 4"/>
          <p:cNvGrpSpPr/>
          <p:nvPr/>
        </p:nvGrpSpPr>
        <p:grpSpPr bwMode="auto">
          <a:xfrm>
            <a:off x="2447925" y="3249613"/>
            <a:ext cx="3522663" cy="2112962"/>
            <a:chOff x="1248" y="1872"/>
            <a:chExt cx="2341" cy="1667"/>
          </a:xfrm>
        </p:grpSpPr>
        <p:pic>
          <p:nvPicPr>
            <p:cNvPr id="119813" name="Picture 5" descr="rightmoust"/>
            <p:cNvPicPr>
              <a:picLocks noChangeAspect="1" noChangeArrowheads="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584" y="1872"/>
              <a:ext cx="2005" cy="1667"/>
            </a:xfrm>
            <a:prstGeom prst="rect">
              <a:avLst/>
            </a:prstGeom>
            <a:noFill/>
            <a:extLst>
              <a:ext uri="{909E8E84-426E-40DD-AFC4-6F175D3DCCD1}">
                <a14:hiddenFill xmlns:a14="http://schemas.microsoft.com/office/drawing/2010/main">
                  <a:solidFill>
                    <a:srgbClr val="FFFFFF"/>
                  </a:solidFill>
                </a14:hiddenFill>
              </a:ext>
            </a:extLst>
          </p:spPr>
        </p:pic>
        <p:pic>
          <p:nvPicPr>
            <p:cNvPr id="119814" name="Picture 6" descr="leftmous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48" y="1872"/>
              <a:ext cx="2005" cy="1667"/>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009E1EE-2F0B-4738-AEF7-FE46B50B99EB}" type="slidenum">
              <a:rPr lang="he-IL" altLang="en-US"/>
            </a:fld>
            <a:endParaRPr lang="en-US" altLang="en-US"/>
          </a:p>
        </p:txBody>
      </p:sp>
      <p:sp>
        <p:nvSpPr>
          <p:cNvPr id="276482" name="Rectangle 2"/>
          <p:cNvSpPr>
            <a:spLocks noChangeArrowheads="1"/>
          </p:cNvSpPr>
          <p:nvPr/>
        </p:nvSpPr>
        <p:spPr bwMode="auto">
          <a:xfrm>
            <a:off x="611188" y="103188"/>
            <a:ext cx="77724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3600">
                <a:solidFill>
                  <a:schemeClr val="tx2"/>
                </a:solidFill>
                <a:latin typeface="Arial" panose="020B0604020202020204" pitchFamily="34" charset="0"/>
                <a:cs typeface="Arial" panose="020B0604020202020204" pitchFamily="34" charset="0"/>
              </a:defRPr>
            </a:lvl1pPr>
            <a:lvl2pPr>
              <a:defRPr sz="3600">
                <a:solidFill>
                  <a:schemeClr val="tx2"/>
                </a:solidFill>
                <a:latin typeface="Arial" panose="020B0604020202020204" pitchFamily="34" charset="0"/>
                <a:cs typeface="Arial" panose="020B0604020202020204" pitchFamily="34" charset="0"/>
              </a:defRPr>
            </a:lvl2pPr>
            <a:lvl3pPr>
              <a:defRPr sz="3600">
                <a:solidFill>
                  <a:schemeClr val="tx2"/>
                </a:solidFill>
                <a:latin typeface="Arial" panose="020B0604020202020204" pitchFamily="34" charset="0"/>
                <a:cs typeface="Arial" panose="020B0604020202020204" pitchFamily="34" charset="0"/>
              </a:defRPr>
            </a:lvl3pPr>
            <a:lvl4pPr>
              <a:defRPr sz="3600">
                <a:solidFill>
                  <a:schemeClr val="tx2"/>
                </a:solidFill>
                <a:latin typeface="Arial" panose="020B0604020202020204" pitchFamily="34" charset="0"/>
                <a:cs typeface="Arial" panose="020B0604020202020204" pitchFamily="34" charset="0"/>
              </a:defRPr>
            </a:lvl4pPr>
            <a:lvl5pPr>
              <a:defRPr sz="3600">
                <a:solidFill>
                  <a:schemeClr val="tx2"/>
                </a:solidFill>
                <a:latin typeface="Arial" panose="020B0604020202020204" pitchFamily="34" charset="0"/>
                <a:cs typeface="Arial" panose="020B0604020202020204" pitchFamily="34" charset="0"/>
              </a:defRPr>
            </a:lvl5pPr>
            <a:lvl6pPr marL="457200" fontAlgn="base">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914400" fontAlgn="base">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371600" fontAlgn="base">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1828800" fontAlgn="base">
              <a:spcBef>
                <a:spcPct val="0"/>
              </a:spcBef>
              <a:spcAft>
                <a:spcPct val="0"/>
              </a:spcAft>
              <a:defRPr sz="3600">
                <a:solidFill>
                  <a:schemeClr val="tx2"/>
                </a:solidFill>
                <a:latin typeface="Arial" panose="020B0604020202020204" pitchFamily="34" charset="0"/>
                <a:cs typeface="Arial" panose="020B0604020202020204" pitchFamily="34" charset="0"/>
              </a:defRPr>
            </a:lvl9pPr>
          </a:lstStyle>
          <a:p>
            <a:r>
              <a:rPr lang="en-US" altLang="en-US" sz="2800"/>
              <a:t>OWL Example in Protégé (2)</a:t>
            </a:r>
            <a:endParaRPr lang="en-US" altLang="en-US" sz="2800"/>
          </a:p>
        </p:txBody>
      </p:sp>
      <p:pic>
        <p:nvPicPr>
          <p:cNvPr id="27648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36588"/>
            <a:ext cx="9072563" cy="621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20C9305-FD55-4BD1-A2B2-75B3CAF14161}" type="slidenum">
              <a:rPr lang="he-IL" altLang="en-US"/>
            </a:fld>
            <a:endParaRPr lang="en-US" altLang="en-US"/>
          </a:p>
        </p:txBody>
      </p:sp>
      <p:sp>
        <p:nvSpPr>
          <p:cNvPr id="277506" name="Rectangle 2"/>
          <p:cNvSpPr>
            <a:spLocks noChangeArrowheads="1"/>
          </p:cNvSpPr>
          <p:nvPr/>
        </p:nvSpPr>
        <p:spPr bwMode="auto">
          <a:xfrm>
            <a:off x="611188" y="103188"/>
            <a:ext cx="77724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3600">
                <a:solidFill>
                  <a:schemeClr val="tx2"/>
                </a:solidFill>
                <a:latin typeface="Arial" panose="020B0604020202020204" pitchFamily="34" charset="0"/>
                <a:cs typeface="Arial" panose="020B0604020202020204" pitchFamily="34" charset="0"/>
              </a:defRPr>
            </a:lvl1pPr>
            <a:lvl2pPr>
              <a:defRPr sz="3600">
                <a:solidFill>
                  <a:schemeClr val="tx2"/>
                </a:solidFill>
                <a:latin typeface="Arial" panose="020B0604020202020204" pitchFamily="34" charset="0"/>
                <a:cs typeface="Arial" panose="020B0604020202020204" pitchFamily="34" charset="0"/>
              </a:defRPr>
            </a:lvl2pPr>
            <a:lvl3pPr>
              <a:defRPr sz="3600">
                <a:solidFill>
                  <a:schemeClr val="tx2"/>
                </a:solidFill>
                <a:latin typeface="Arial" panose="020B0604020202020204" pitchFamily="34" charset="0"/>
                <a:cs typeface="Arial" panose="020B0604020202020204" pitchFamily="34" charset="0"/>
              </a:defRPr>
            </a:lvl3pPr>
            <a:lvl4pPr>
              <a:defRPr sz="3600">
                <a:solidFill>
                  <a:schemeClr val="tx2"/>
                </a:solidFill>
                <a:latin typeface="Arial" panose="020B0604020202020204" pitchFamily="34" charset="0"/>
                <a:cs typeface="Arial" panose="020B0604020202020204" pitchFamily="34" charset="0"/>
              </a:defRPr>
            </a:lvl4pPr>
            <a:lvl5pPr>
              <a:defRPr sz="3600">
                <a:solidFill>
                  <a:schemeClr val="tx2"/>
                </a:solidFill>
                <a:latin typeface="Arial" panose="020B0604020202020204" pitchFamily="34" charset="0"/>
                <a:cs typeface="Arial" panose="020B0604020202020204" pitchFamily="34" charset="0"/>
              </a:defRPr>
            </a:lvl5pPr>
            <a:lvl6pPr marL="457200" fontAlgn="base">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914400" fontAlgn="base">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371600" fontAlgn="base">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1828800" fontAlgn="base">
              <a:spcBef>
                <a:spcPct val="0"/>
              </a:spcBef>
              <a:spcAft>
                <a:spcPct val="0"/>
              </a:spcAft>
              <a:defRPr sz="3600">
                <a:solidFill>
                  <a:schemeClr val="tx2"/>
                </a:solidFill>
                <a:latin typeface="Arial" panose="020B0604020202020204" pitchFamily="34" charset="0"/>
                <a:cs typeface="Arial" panose="020B0604020202020204" pitchFamily="34" charset="0"/>
              </a:defRPr>
            </a:lvl9pPr>
          </a:lstStyle>
          <a:p>
            <a:r>
              <a:rPr lang="en-US" altLang="en-US" sz="2800"/>
              <a:t>OWL Example in Protégé (3)</a:t>
            </a:r>
            <a:endParaRPr lang="en-US" altLang="en-US" sz="2800"/>
          </a:p>
        </p:txBody>
      </p:sp>
      <p:pic>
        <p:nvPicPr>
          <p:cNvPr id="27750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20713"/>
            <a:ext cx="9078913" cy="621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7C12AF8-FDB2-4C96-B572-3A1C75BA3A6D}" type="slidenum">
              <a:rPr lang="he-IL" altLang="en-US"/>
            </a:fld>
            <a:endParaRPr lang="en-US" altLang="en-US"/>
          </a:p>
        </p:txBody>
      </p:sp>
      <p:sp>
        <p:nvSpPr>
          <p:cNvPr id="288770" name="Rectangle 2"/>
          <p:cNvSpPr>
            <a:spLocks noGrp="1" noChangeArrowheads="1"/>
          </p:cNvSpPr>
          <p:nvPr>
            <p:ph type="title"/>
          </p:nvPr>
        </p:nvSpPr>
        <p:spPr/>
        <p:txBody>
          <a:bodyPr/>
          <a:lstStyle/>
          <a:p>
            <a:r>
              <a:rPr lang="en-US" altLang="en-US"/>
              <a:t>Ontology-development tools</a:t>
            </a:r>
            <a:endParaRPr lang="en-US" altLang="en-US"/>
          </a:p>
        </p:txBody>
      </p:sp>
      <p:sp>
        <p:nvSpPr>
          <p:cNvPr id="288771" name="Rectangle 3"/>
          <p:cNvSpPr>
            <a:spLocks noGrp="1" noChangeArrowheads="1"/>
          </p:cNvSpPr>
          <p:nvPr>
            <p:ph type="body" idx="1"/>
          </p:nvPr>
        </p:nvSpPr>
        <p:spPr/>
        <p:txBody>
          <a:bodyPr/>
          <a:lstStyle/>
          <a:p>
            <a:r>
              <a:rPr lang="en-US" altLang="en-US" dirty="0"/>
              <a:t>Ontology-development tools</a:t>
            </a:r>
            <a:endParaRPr lang="en-US" altLang="en-US" dirty="0"/>
          </a:p>
          <a:p>
            <a:r>
              <a:rPr lang="en-US" altLang="en-US" dirty="0"/>
              <a:t>Protégé</a:t>
            </a:r>
            <a:endParaRPr lang="en-US" altLang="en-US" dirty="0"/>
          </a:p>
          <a:p>
            <a:r>
              <a:rPr lang="en-US" altLang="en-US" dirty="0" err="1"/>
              <a:t>OntoEdit</a:t>
            </a:r>
            <a:endParaRPr lang="en-US" altLang="en-US" dirty="0"/>
          </a:p>
          <a:p>
            <a:r>
              <a:rPr lang="en-US" altLang="en-US" dirty="0" err="1"/>
              <a:t>OilEd</a:t>
            </a:r>
            <a:endParaRPr lang="en-US" altLang="en-US" dirty="0"/>
          </a:p>
          <a:p>
            <a:r>
              <a:rPr lang="en-US" altLang="en-US" dirty="0"/>
              <a:t>Chimaera</a:t>
            </a:r>
            <a:endParaRPr lang="en-US" altLang="en-US" dirty="0"/>
          </a:p>
          <a:p>
            <a:r>
              <a:rPr lang="en-US" altLang="en-US" dirty="0"/>
              <a:t>…</a:t>
            </a:r>
            <a:endParaRPr lang="en-US" altLang="en-US" dirty="0"/>
          </a:p>
          <a:p>
            <a:endParaRPr lang="en-US" altLang="en-US" dirty="0"/>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1955165" y="2258695"/>
              <a:ext cx="5607685" cy="107315"/>
            </p14:xfrm>
          </p:contentPart>
        </mc:Choice>
        <mc:Fallback xmlns="">
          <p:pic>
            <p:nvPicPr>
              <p:cNvPr id="2" name="Ink 1"/>
            </p:nvPicPr>
            <p:blipFill>
              <a:blip r:embed="rId2"/>
            </p:blipFill>
            <p:spPr>
              <a:xfrm>
                <a:off x="1955165" y="2258695"/>
                <a:ext cx="5607685" cy="10731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1776730" y="2616200"/>
              <a:ext cx="2232660" cy="241300"/>
            </p14:xfrm>
          </p:contentPart>
        </mc:Choice>
        <mc:Fallback xmlns="">
          <p:pic>
            <p:nvPicPr>
              <p:cNvPr id="3" name="Ink 2"/>
            </p:nvPicPr>
            <p:blipFill>
              <a:blip r:embed="rId4"/>
            </p:blipFill>
            <p:spPr>
              <a:xfrm>
                <a:off x="1776730" y="2616200"/>
                <a:ext cx="2232660" cy="2413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Ink 4"/>
              <p14:cNvContentPartPr/>
              <p14:nvPr/>
            </p14:nvContentPartPr>
            <p14:xfrm>
              <a:off x="1767840" y="3410585"/>
              <a:ext cx="2250440" cy="62865"/>
            </p14:xfrm>
          </p:contentPart>
        </mc:Choice>
        <mc:Fallback xmlns="">
          <p:pic>
            <p:nvPicPr>
              <p:cNvPr id="5" name="Ink 4"/>
            </p:nvPicPr>
            <p:blipFill>
              <a:blip r:embed="rId6"/>
            </p:blipFill>
            <p:spPr>
              <a:xfrm>
                <a:off x="1767840" y="3410585"/>
                <a:ext cx="2250440" cy="62865"/>
              </a:xfrm>
              <a:prstGeom prst="rect"/>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55DB5A7-5E5C-48E2-B792-533FDBB54EB5}" type="slidenum">
              <a:rPr lang="he-IL" altLang="en-US"/>
            </a:fld>
            <a:endParaRPr lang="en-US" altLang="en-US"/>
          </a:p>
        </p:txBody>
      </p:sp>
      <p:sp>
        <p:nvSpPr>
          <p:cNvPr id="114690" name="Rectangle 2"/>
          <p:cNvSpPr>
            <a:spLocks noGrp="1" noChangeArrowheads="1"/>
          </p:cNvSpPr>
          <p:nvPr>
            <p:ph type="title"/>
          </p:nvPr>
        </p:nvSpPr>
        <p:spPr/>
        <p:txBody>
          <a:bodyPr/>
          <a:lstStyle/>
          <a:p>
            <a:r>
              <a:rPr lang="en-US" altLang="en-US"/>
              <a:t>The Semantic Web Vision</a:t>
            </a:r>
            <a:endParaRPr lang="en-US" altLang="en-US"/>
          </a:p>
        </p:txBody>
      </p:sp>
      <p:sp>
        <p:nvSpPr>
          <p:cNvPr id="114691" name="Rectangle 3"/>
          <p:cNvSpPr>
            <a:spLocks noGrp="1" noChangeArrowheads="1"/>
          </p:cNvSpPr>
          <p:nvPr>
            <p:ph type="body" idx="1"/>
          </p:nvPr>
        </p:nvSpPr>
        <p:spPr/>
        <p:txBody>
          <a:bodyPr/>
          <a:lstStyle/>
          <a:p>
            <a:pPr>
              <a:buFont typeface="Wingdings" panose="05000000000000000000" pitchFamily="2" charset="2"/>
              <a:buNone/>
            </a:pPr>
            <a:r>
              <a:rPr lang="en-US" altLang="en-US">
                <a:latin typeface="Times New Roman" panose="02020603050405020304" pitchFamily="18" charset="0"/>
              </a:rPr>
              <a:t>“</a:t>
            </a:r>
            <a:r>
              <a:rPr lang="en-US" altLang="en-US" sz="2500"/>
              <a:t>… the idea of having data on the Web defined and linked in a way that it can be used by machines not just for </a:t>
            </a:r>
            <a:r>
              <a:rPr lang="en-US" altLang="en-US" sz="2500">
                <a:solidFill>
                  <a:srgbClr val="339933"/>
                </a:solidFill>
              </a:rPr>
              <a:t>display purposes</a:t>
            </a:r>
            <a:r>
              <a:rPr lang="en-US" altLang="en-US" sz="2500"/>
              <a:t> ,but for </a:t>
            </a:r>
            <a:r>
              <a:rPr lang="en-US" altLang="en-US" sz="2500">
                <a:solidFill>
                  <a:srgbClr val="FF3300"/>
                </a:solidFill>
              </a:rPr>
              <a:t>automation</a:t>
            </a:r>
            <a:r>
              <a:rPr lang="en-US" altLang="en-US" sz="2500"/>
              <a:t>, </a:t>
            </a:r>
            <a:r>
              <a:rPr lang="en-US" altLang="en-US" sz="2500">
                <a:solidFill>
                  <a:srgbClr val="FF3300"/>
                </a:solidFill>
              </a:rPr>
              <a:t>integration</a:t>
            </a:r>
            <a:r>
              <a:rPr lang="en-US" altLang="en-US" sz="2500"/>
              <a:t> and </a:t>
            </a:r>
            <a:r>
              <a:rPr lang="en-US" altLang="en-US" sz="2500">
                <a:solidFill>
                  <a:srgbClr val="FF3300"/>
                </a:solidFill>
              </a:rPr>
              <a:t>reuse</a:t>
            </a:r>
            <a:r>
              <a:rPr lang="en-US" altLang="en-US" sz="2500"/>
              <a:t> of data across various applications”</a:t>
            </a:r>
            <a:endParaRPr lang="en-US" altLang="en-US" sz="2500"/>
          </a:p>
          <a:p>
            <a:endParaRPr lang="en-US" altLang="en-US" sz="2500"/>
          </a:p>
        </p:txBody>
      </p:sp>
      <p:graphicFrame>
        <p:nvGraphicFramePr>
          <p:cNvPr id="114694" name="Object 6"/>
          <p:cNvGraphicFramePr>
            <a:graphicFrameLocks noChangeAspect="1"/>
          </p:cNvGraphicFramePr>
          <p:nvPr/>
        </p:nvGraphicFramePr>
        <p:xfrm>
          <a:off x="1908175" y="4292600"/>
          <a:ext cx="2628900" cy="2397125"/>
        </p:xfrm>
        <a:graphic>
          <a:graphicData uri="http://schemas.openxmlformats.org/presentationml/2006/ole">
            <mc:AlternateContent xmlns:mc="http://schemas.openxmlformats.org/markup-compatibility/2006">
              <mc:Choice xmlns:v="urn:schemas-microsoft-com:vml" Requires="v">
                <p:oleObj spid="_x0000_s114704" name="Photo Editor Photo" r:id="rId1" imgW="1619250" imgH="1495425" progId="MSPhotoEd.3">
                  <p:embed/>
                </p:oleObj>
              </mc:Choice>
              <mc:Fallback>
                <p:oleObj name="Photo Editor Photo" r:id="rId1" imgW="1619250" imgH="1495425" progId="MSPhotoEd.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4292600"/>
                        <a:ext cx="2628900" cy="239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5" name="Rectangle 7"/>
          <p:cNvSpPr>
            <a:spLocks noChangeArrowheads="1"/>
          </p:cNvSpPr>
          <p:nvPr/>
        </p:nvSpPr>
        <p:spPr bwMode="auto">
          <a:xfrm>
            <a:off x="4572000" y="5445125"/>
            <a:ext cx="4572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http://www.w3.org/sw/</a:t>
            </a:r>
            <a:endParaRPr lang="en-US" altLang="en-US"/>
          </a:p>
          <a:p>
            <a:pPr>
              <a:spcBef>
                <a:spcPct val="50000"/>
              </a:spcBef>
            </a:pPr>
            <a:endParaRPr lang="en-US" altLang="en-US" sz="3200">
              <a:latin typeface="Arial" panose="020B0604020202020204" pitchFamily="34" charset="0"/>
            </a:endParaRPr>
          </a:p>
        </p:txBody>
      </p:sp>
      <p:pic>
        <p:nvPicPr>
          <p:cNvPr id="114696" name="Picture 8" descr="W3C">
            <a:hlinkClick r:id="rId3"/>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51388" y="58420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6631C9DC-D17F-4B1E-AABF-4CA42093F1BB}" type="slidenum">
              <a:rPr lang="he-IL" altLang="en-US"/>
            </a:fld>
            <a:endParaRPr lang="en-US" altLang="en-US"/>
          </a:p>
        </p:txBody>
      </p:sp>
      <p:sp>
        <p:nvSpPr>
          <p:cNvPr id="199682" name="Rectangle 2"/>
          <p:cNvSpPr>
            <a:spLocks noGrp="1" noChangeArrowheads="1"/>
          </p:cNvSpPr>
          <p:nvPr>
            <p:ph type="title"/>
          </p:nvPr>
        </p:nvSpPr>
        <p:spPr>
          <a:xfrm>
            <a:off x="1370013" y="301625"/>
            <a:ext cx="7313612" cy="967135"/>
          </a:xfrm>
        </p:spPr>
        <p:txBody>
          <a:bodyPr/>
          <a:lstStyle/>
          <a:p>
            <a:r>
              <a:rPr lang="en-US" altLang="en-US"/>
              <a:t>The Semantic Web</a:t>
            </a:r>
            <a:endParaRPr lang="en-US" altLang="en-US"/>
          </a:p>
        </p:txBody>
      </p:sp>
      <p:sp>
        <p:nvSpPr>
          <p:cNvPr id="199683" name="Text Box 3"/>
          <p:cNvSpPr txBox="1">
            <a:spLocks noChangeArrowheads="1"/>
          </p:cNvSpPr>
          <p:nvPr/>
        </p:nvSpPr>
        <p:spPr bwMode="auto">
          <a:xfrm>
            <a:off x="1012825" y="1520788"/>
            <a:ext cx="8131175"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b="1" i="1" dirty="0"/>
              <a:t>"</a:t>
            </a:r>
            <a:r>
              <a:rPr lang="en-US" altLang="en-US" sz="1600" i="1" dirty="0"/>
              <a:t>The Semantic Web is an extension of the current web in which information is given well-defined meaning, better enabling computers and people to work in cooperation."</a:t>
            </a:r>
            <a:r>
              <a:rPr lang="en-US" altLang="en-US" sz="1600" dirty="0"/>
              <a:t> </a:t>
            </a:r>
            <a:r>
              <a:rPr lang="en-US" altLang="en-US" b="1" dirty="0"/>
              <a:t>	</a:t>
            </a:r>
            <a:r>
              <a:rPr lang="en-US" altLang="en-US" sz="2500" dirty="0"/>
              <a:t>					</a:t>
            </a:r>
            <a:endParaRPr lang="en-US" altLang="en-US" sz="1400" b="1" i="1" dirty="0">
              <a:solidFill>
                <a:schemeClr val="tx2"/>
              </a:solidFill>
              <a:latin typeface="Trebuchet MS" panose="020B0603020202020204" pitchFamily="34" charset="0"/>
            </a:endParaRPr>
          </a:p>
        </p:txBody>
      </p:sp>
      <p:pic>
        <p:nvPicPr>
          <p:cNvPr id="2" name="Picture 1"/>
          <p:cNvPicPr>
            <a:picLocks noChangeAspect="1"/>
          </p:cNvPicPr>
          <p:nvPr/>
        </p:nvPicPr>
        <p:blipFill>
          <a:blip r:embed="rId1"/>
          <a:stretch>
            <a:fillRect/>
          </a:stretch>
        </p:blipFill>
        <p:spPr>
          <a:xfrm>
            <a:off x="2702777" y="2168860"/>
            <a:ext cx="4772083" cy="3866063"/>
          </a:xfrm>
          <a:prstGeom prst="rect">
            <a:avLst/>
          </a:prstGeom>
        </p:spPr>
      </p:pic>
      <p:grpSp>
        <p:nvGrpSpPr>
          <p:cNvPr id="8" name="Group 7"/>
          <p:cNvGrpSpPr/>
          <p:nvPr/>
        </p:nvGrpSpPr>
        <p:grpSpPr>
          <a:xfrm>
            <a:off x="7474860" y="2169548"/>
            <a:ext cx="2109787" cy="1055132"/>
            <a:chOff x="6948488" y="1628775"/>
            <a:chExt cx="2109787" cy="1055132"/>
          </a:xfrm>
        </p:grpSpPr>
        <p:sp>
          <p:nvSpPr>
            <p:cNvPr id="9" name="Text Box 4"/>
            <p:cNvSpPr txBox="1">
              <a:spLocks noChangeArrowheads="1"/>
            </p:cNvSpPr>
            <p:nvPr/>
          </p:nvSpPr>
          <p:spPr bwMode="auto">
            <a:xfrm>
              <a:off x="7253288" y="1628775"/>
              <a:ext cx="17526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i="1" dirty="0">
                  <a:solidFill>
                    <a:srgbClr val="FF0000"/>
                  </a:solidFill>
                  <a:latin typeface="Times New Roman" panose="02020603050405020304" pitchFamily="18" charset="0"/>
                </a:rPr>
                <a:t>applications</a:t>
              </a:r>
              <a:endParaRPr lang="en-GB" altLang="en-US" sz="1600" i="1" dirty="0">
                <a:solidFill>
                  <a:srgbClr val="FF0000"/>
                </a:solidFill>
                <a:latin typeface="Times New Roman" panose="02020603050405020304" pitchFamily="18" charset="0"/>
              </a:endParaRPr>
            </a:p>
          </p:txBody>
        </p:sp>
        <p:sp>
          <p:nvSpPr>
            <p:cNvPr id="10" name="Text Box 5"/>
            <p:cNvSpPr txBox="1">
              <a:spLocks noChangeArrowheads="1"/>
            </p:cNvSpPr>
            <p:nvPr/>
          </p:nvSpPr>
          <p:spPr bwMode="auto">
            <a:xfrm>
              <a:off x="7305675" y="2314575"/>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i="1" dirty="0">
                  <a:solidFill>
                    <a:srgbClr val="FF0000"/>
                  </a:solidFill>
                  <a:latin typeface="Times New Roman" panose="02020603050405020304" pitchFamily="18" charset="0"/>
                </a:rPr>
                <a:t>agents</a:t>
              </a:r>
              <a:endParaRPr lang="en-GB" altLang="en-US" i="1" dirty="0">
                <a:solidFill>
                  <a:srgbClr val="FF0000"/>
                </a:solidFill>
                <a:latin typeface="Times New Roman" panose="02020603050405020304" pitchFamily="18" charset="0"/>
              </a:endParaRPr>
            </a:p>
          </p:txBody>
        </p:sp>
        <p:sp>
          <p:nvSpPr>
            <p:cNvPr id="11" name="Line 6"/>
            <p:cNvSpPr>
              <a:spLocks noChangeShapeType="1"/>
            </p:cNvSpPr>
            <p:nvPr/>
          </p:nvSpPr>
          <p:spPr bwMode="auto">
            <a:xfrm flipV="1">
              <a:off x="6948488" y="1933575"/>
              <a:ext cx="304800" cy="152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solidFill>
                  <a:srgbClr val="FF0000"/>
                </a:solidFill>
              </a:endParaRPr>
            </a:p>
          </p:txBody>
        </p:sp>
        <p:sp>
          <p:nvSpPr>
            <p:cNvPr id="12" name="Line 7"/>
            <p:cNvSpPr>
              <a:spLocks noChangeShapeType="1"/>
            </p:cNvSpPr>
            <p:nvPr/>
          </p:nvSpPr>
          <p:spPr bwMode="auto">
            <a:xfrm>
              <a:off x="6948488" y="2390775"/>
              <a:ext cx="381000" cy="152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solidFill>
                  <a:srgbClr val="FF0000"/>
                </a:solidFil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BFDB1D1-3696-4628-BB64-946764BC172D}" type="slidenum">
              <a:rPr lang="he-IL" altLang="en-US"/>
            </a:fld>
            <a:endParaRPr lang="en-US" altLang="en-US"/>
          </a:p>
        </p:txBody>
      </p:sp>
      <p:sp>
        <p:nvSpPr>
          <p:cNvPr id="140290" name="Rectangle 2"/>
          <p:cNvSpPr>
            <a:spLocks noGrp="1" noChangeArrowheads="1"/>
          </p:cNvSpPr>
          <p:nvPr>
            <p:ph type="title"/>
          </p:nvPr>
        </p:nvSpPr>
        <p:spPr/>
        <p:txBody>
          <a:bodyPr/>
          <a:lstStyle/>
          <a:p>
            <a:r>
              <a:rPr lang="en-GB" altLang="en-US"/>
              <a:t>Need to Add “Semantics”</a:t>
            </a:r>
            <a:endParaRPr lang="en-US" altLang="en-US"/>
          </a:p>
        </p:txBody>
      </p:sp>
      <p:sp>
        <p:nvSpPr>
          <p:cNvPr id="140291" name="Rectangle 3"/>
          <p:cNvSpPr>
            <a:spLocks noGrp="1" noChangeArrowheads="1"/>
          </p:cNvSpPr>
          <p:nvPr>
            <p:ph type="body" idx="1"/>
          </p:nvPr>
        </p:nvSpPr>
        <p:spPr/>
        <p:txBody>
          <a:bodyPr/>
          <a:lstStyle/>
          <a:p>
            <a:pPr>
              <a:lnSpc>
                <a:spcPct val="90000"/>
              </a:lnSpc>
            </a:pPr>
            <a:r>
              <a:rPr lang="en-GB" altLang="en-US"/>
              <a:t>Use </a:t>
            </a:r>
            <a:r>
              <a:rPr lang="en-GB" altLang="en-US" sz="2800">
                <a:solidFill>
                  <a:srgbClr val="00BDEA"/>
                </a:solidFill>
              </a:rPr>
              <a:t>Ontologies</a:t>
            </a:r>
            <a:r>
              <a:rPr lang="en-GB" altLang="en-US"/>
              <a:t> to specify meaning of annotations</a:t>
            </a:r>
            <a:endParaRPr lang="en-GB" altLang="en-US"/>
          </a:p>
          <a:p>
            <a:pPr lvl="1">
              <a:lnSpc>
                <a:spcPct val="90000"/>
              </a:lnSpc>
            </a:pPr>
            <a:r>
              <a:rPr lang="en-GB" altLang="en-US">
                <a:highlight>
                  <a:srgbClr val="FFFF00"/>
                </a:highlight>
              </a:rPr>
              <a:t>Ontologies provide a vocabulary of terms</a:t>
            </a:r>
            <a:endParaRPr lang="en-GB" altLang="en-US">
              <a:highlight>
                <a:srgbClr val="FFFF00"/>
              </a:highlight>
            </a:endParaRPr>
          </a:p>
          <a:p>
            <a:pPr lvl="1">
              <a:lnSpc>
                <a:spcPct val="90000"/>
              </a:lnSpc>
            </a:pPr>
            <a:r>
              <a:rPr lang="en-GB" altLang="en-US">
                <a:solidFill>
                  <a:srgbClr val="FF0000"/>
                </a:solidFill>
              </a:rPr>
              <a:t>New terms can be formed by combining existing ones</a:t>
            </a:r>
            <a:endParaRPr lang="en-GB" altLang="en-US">
              <a:solidFill>
                <a:srgbClr val="FF0000"/>
              </a:solidFill>
            </a:endParaRPr>
          </a:p>
          <a:p>
            <a:pPr lvl="1">
              <a:lnSpc>
                <a:spcPct val="90000"/>
              </a:lnSpc>
            </a:pPr>
            <a:r>
              <a:rPr lang="en-GB" altLang="en-US">
                <a:highlight>
                  <a:srgbClr val="FFFF00"/>
                </a:highlight>
              </a:rPr>
              <a:t>Meaning (</a:t>
            </a:r>
            <a:r>
              <a:rPr lang="en-GB" altLang="en-US">
                <a:solidFill>
                  <a:schemeClr val="accent1"/>
                </a:solidFill>
                <a:highlight>
                  <a:srgbClr val="FFFF00"/>
                </a:highlight>
              </a:rPr>
              <a:t>semantics</a:t>
            </a:r>
            <a:r>
              <a:rPr lang="en-GB" altLang="en-US">
                <a:highlight>
                  <a:srgbClr val="FFFF00"/>
                </a:highlight>
              </a:rPr>
              <a:t>) of such terms is formally specified</a:t>
            </a:r>
            <a:endParaRPr lang="en-GB" altLang="en-US">
              <a:highlight>
                <a:srgbClr val="FFFF00"/>
              </a:highlight>
            </a:endParaRPr>
          </a:p>
          <a:p>
            <a:pPr lvl="1">
              <a:lnSpc>
                <a:spcPct val="90000"/>
              </a:lnSpc>
            </a:pPr>
            <a:r>
              <a:rPr lang="en-GB" altLang="en-US"/>
              <a:t>Can also specify relationships between terms in multiple ontologies</a:t>
            </a:r>
            <a:endParaRPr lang="en-US" altLang="en-US"/>
          </a:p>
          <a:p>
            <a:pPr>
              <a:lnSpc>
                <a:spcPct val="90000"/>
              </a:lnSpc>
            </a:pPr>
            <a:endParaRPr lang="en-US" altLang="en-US"/>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4339590" y="2990850"/>
              <a:ext cx="3598545" cy="161290"/>
            </p14:xfrm>
          </p:contentPart>
        </mc:Choice>
        <mc:Fallback xmlns="">
          <p:pic>
            <p:nvPicPr>
              <p:cNvPr id="2" name="Ink 1"/>
            </p:nvPicPr>
            <p:blipFill>
              <a:blip r:embed="rId2"/>
            </p:blipFill>
            <p:spPr>
              <a:xfrm>
                <a:off x="4339590" y="2990850"/>
                <a:ext cx="3598545" cy="16129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2106930" y="3392805"/>
              <a:ext cx="1196975" cy="17780"/>
            </p14:xfrm>
          </p:contentPart>
        </mc:Choice>
        <mc:Fallback xmlns="">
          <p:pic>
            <p:nvPicPr>
              <p:cNvPr id="3" name="Ink 2"/>
            </p:nvPicPr>
            <p:blipFill>
              <a:blip r:embed="rId4"/>
            </p:blipFill>
            <p:spPr>
              <a:xfrm>
                <a:off x="2106930" y="3392805"/>
                <a:ext cx="1196975" cy="1778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Ink 4"/>
              <p14:cNvContentPartPr/>
              <p14:nvPr/>
            </p14:nvContentPartPr>
            <p14:xfrm>
              <a:off x="1633855" y="4544695"/>
              <a:ext cx="401955" cy="321945"/>
            </p14:xfrm>
          </p:contentPart>
        </mc:Choice>
        <mc:Fallback xmlns="">
          <p:pic>
            <p:nvPicPr>
              <p:cNvPr id="5" name="Ink 4"/>
            </p:nvPicPr>
            <p:blipFill>
              <a:blip r:embed="rId6"/>
            </p:blipFill>
            <p:spPr>
              <a:xfrm>
                <a:off x="1633855" y="4544695"/>
                <a:ext cx="401955" cy="32194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Ink 5"/>
              <p14:cNvContentPartPr/>
              <p14:nvPr/>
            </p14:nvContentPartPr>
            <p14:xfrm>
              <a:off x="1741170" y="4509135"/>
              <a:ext cx="419735" cy="348615"/>
            </p14:xfrm>
          </p:contentPart>
        </mc:Choice>
        <mc:Fallback xmlns="">
          <p:pic>
            <p:nvPicPr>
              <p:cNvPr id="6" name="Ink 5"/>
            </p:nvPicPr>
            <p:blipFill>
              <a:blip r:embed="rId8"/>
            </p:blipFill>
            <p:spPr>
              <a:xfrm>
                <a:off x="1741170" y="4509135"/>
                <a:ext cx="419735" cy="34861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Ink 6"/>
              <p14:cNvContentPartPr/>
              <p14:nvPr/>
            </p14:nvContentPartPr>
            <p14:xfrm>
              <a:off x="1767840" y="5295265"/>
              <a:ext cx="294640" cy="169545"/>
            </p14:xfrm>
          </p:contentPart>
        </mc:Choice>
        <mc:Fallback xmlns="">
          <p:pic>
            <p:nvPicPr>
              <p:cNvPr id="7" name="Ink 6"/>
            </p:nvPicPr>
            <p:blipFill>
              <a:blip r:embed="rId10"/>
            </p:blipFill>
            <p:spPr>
              <a:xfrm>
                <a:off x="1767840" y="5295265"/>
                <a:ext cx="294640" cy="16954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Ink 7"/>
              <p14:cNvContentPartPr/>
              <p14:nvPr/>
            </p14:nvContentPartPr>
            <p14:xfrm>
              <a:off x="1330325" y="2857500"/>
              <a:ext cx="776605" cy="374650"/>
            </p14:xfrm>
          </p:contentPart>
        </mc:Choice>
        <mc:Fallback xmlns="">
          <p:pic>
            <p:nvPicPr>
              <p:cNvPr id="8" name="Ink 7"/>
            </p:nvPicPr>
            <p:blipFill>
              <a:blip r:embed="rId12"/>
            </p:blipFill>
            <p:spPr>
              <a:xfrm>
                <a:off x="1330325" y="2857500"/>
                <a:ext cx="776605" cy="374650"/>
              </a:xfrm>
              <a:prstGeom prst="rect"/>
            </p:spPr>
          </p:pic>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C7B2E59-4C98-4478-8845-DAC5EBCFA06D}" type="slidenum">
              <a:rPr lang="he-IL" altLang="en-US"/>
            </a:fld>
            <a:endParaRPr lang="en-US" altLang="en-US"/>
          </a:p>
        </p:txBody>
      </p:sp>
      <p:sp>
        <p:nvSpPr>
          <p:cNvPr id="141314" name="Rectangle 2"/>
          <p:cNvSpPr>
            <a:spLocks noGrp="1" noChangeArrowheads="1"/>
          </p:cNvSpPr>
          <p:nvPr>
            <p:ph type="title"/>
          </p:nvPr>
        </p:nvSpPr>
        <p:spPr/>
        <p:txBody>
          <a:bodyPr/>
          <a:lstStyle/>
          <a:p>
            <a:br>
              <a:rPr lang="en-GB" altLang="en-US" sz="3200"/>
            </a:br>
            <a:r>
              <a:rPr lang="en-GB" altLang="en-US" sz="3200"/>
              <a:t>Ontology: Origins and History</a:t>
            </a:r>
            <a:br>
              <a:rPr lang="en-GB" altLang="en-US" sz="3200"/>
            </a:br>
            <a:r>
              <a:rPr lang="de-DE" altLang="en-US" sz="3200"/>
              <a:t>Ontology in Philosophy</a:t>
            </a:r>
            <a:endParaRPr lang="en-US" altLang="en-US" sz="3200"/>
          </a:p>
        </p:txBody>
      </p:sp>
      <p:sp>
        <p:nvSpPr>
          <p:cNvPr id="141316" name="Rectangle 4"/>
          <p:cNvSpPr>
            <a:spLocks noChangeArrowheads="1"/>
          </p:cNvSpPr>
          <p:nvPr/>
        </p:nvSpPr>
        <p:spPr bwMode="auto">
          <a:xfrm>
            <a:off x="685800" y="1916113"/>
            <a:ext cx="8458200" cy="440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cs typeface="Arial" panose="020B060402020202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5pPr>
            <a:lvl6pPr marL="2514600" indent="-228600" fontAlgn="base">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6pPr>
            <a:lvl7pPr marL="2971800" indent="-228600" fontAlgn="base">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7pPr>
            <a:lvl8pPr marL="3429000" indent="-228600" fontAlgn="base">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8pPr>
            <a:lvl9pPr marL="3886200" indent="-228600" fontAlgn="base">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9pPr>
          </a:lstStyle>
          <a:p>
            <a:pPr algn="just">
              <a:spcBef>
                <a:spcPct val="0"/>
              </a:spcBef>
            </a:pPr>
            <a:r>
              <a:rPr lang="de-DE" altLang="en-US" sz="2500" dirty="0"/>
              <a:t>A philosophical discipline - a branch of philosophy that deals with the nature and the organisation of reality</a:t>
            </a:r>
            <a:endParaRPr lang="de-DE" altLang="en-US" sz="2500" dirty="0"/>
          </a:p>
          <a:p>
            <a:pPr lvl="1" algn="just">
              <a:spcBef>
                <a:spcPct val="0"/>
              </a:spcBef>
              <a:buFont typeface="Wingdings" panose="05000000000000000000" pitchFamily="2" charset="2"/>
              <a:buNone/>
            </a:pPr>
            <a:endParaRPr lang="de-DE" altLang="en-US" dirty="0"/>
          </a:p>
          <a:p>
            <a:pPr algn="just">
              <a:spcBef>
                <a:spcPct val="0"/>
              </a:spcBef>
            </a:pPr>
            <a:r>
              <a:rPr lang="de-DE" altLang="en-US" sz="2500" dirty="0"/>
              <a:t>Science of Being (Aristotle, Metaphysics, IV, 1)</a:t>
            </a:r>
            <a:endParaRPr lang="de-DE" altLang="en-US" sz="2500" dirty="0"/>
          </a:p>
          <a:p>
            <a:pPr algn="just">
              <a:spcBef>
                <a:spcPct val="0"/>
              </a:spcBef>
            </a:pPr>
            <a:r>
              <a:rPr lang="de-DE" altLang="en-US" sz="2500" dirty="0"/>
              <a:t>Tries to answer the questions:</a:t>
            </a:r>
            <a:endParaRPr lang="de-DE" altLang="en-US" sz="2500" dirty="0"/>
          </a:p>
          <a:p>
            <a:pPr>
              <a:spcBef>
                <a:spcPct val="0"/>
              </a:spcBef>
            </a:pPr>
            <a:endParaRPr lang="de-DE" altLang="en-US" dirty="0"/>
          </a:p>
          <a:p>
            <a:pPr lvl="2">
              <a:spcBef>
                <a:spcPct val="0"/>
              </a:spcBef>
            </a:pPr>
            <a:r>
              <a:rPr lang="de-DE" altLang="en-US" sz="2600" i="1" dirty="0"/>
              <a:t>What characterizes being?</a:t>
            </a:r>
            <a:endParaRPr lang="de-DE" altLang="en-US" sz="2600" i="1" dirty="0"/>
          </a:p>
          <a:p>
            <a:pPr lvl="2">
              <a:spcBef>
                <a:spcPct val="0"/>
              </a:spcBef>
            </a:pPr>
            <a:r>
              <a:rPr lang="de-DE" altLang="en-US" sz="2600" i="1" dirty="0"/>
              <a:t>Eventually, what is being?</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131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131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13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4A76230-CF1E-419C-816F-929CCB8A37D9}" type="slidenum">
              <a:rPr lang="he-IL" altLang="en-US"/>
            </a:fld>
            <a:endParaRPr lang="en-US" altLang="en-US"/>
          </a:p>
        </p:txBody>
      </p:sp>
      <p:sp>
        <p:nvSpPr>
          <p:cNvPr id="144386" name="Rectangle 2"/>
          <p:cNvSpPr>
            <a:spLocks noGrp="1" noChangeArrowheads="1"/>
          </p:cNvSpPr>
          <p:nvPr>
            <p:ph type="title"/>
          </p:nvPr>
        </p:nvSpPr>
        <p:spPr/>
        <p:txBody>
          <a:bodyPr/>
          <a:lstStyle/>
          <a:p>
            <a:r>
              <a:rPr lang="de-DE" altLang="en-US"/>
              <a:t>Ontology in Computer Science</a:t>
            </a:r>
            <a:endParaRPr lang="en-US" altLang="en-US"/>
          </a:p>
        </p:txBody>
      </p:sp>
      <p:sp>
        <p:nvSpPr>
          <p:cNvPr id="144387" name="Rectangle 3"/>
          <p:cNvSpPr>
            <a:spLocks noGrp="1" noChangeArrowheads="1"/>
          </p:cNvSpPr>
          <p:nvPr>
            <p:ph type="body" idx="1"/>
          </p:nvPr>
        </p:nvSpPr>
        <p:spPr>
          <a:xfrm>
            <a:off x="1370013" y="1827213"/>
            <a:ext cx="7313612" cy="4625975"/>
          </a:xfrm>
        </p:spPr>
        <p:txBody>
          <a:bodyPr/>
          <a:lstStyle/>
          <a:p>
            <a:pPr>
              <a:lnSpc>
                <a:spcPct val="80000"/>
              </a:lnSpc>
            </a:pPr>
            <a:r>
              <a:rPr lang="de-DE" altLang="en-US" sz="2500"/>
              <a:t>An ontology is an engineering artifact: </a:t>
            </a:r>
            <a:endParaRPr lang="de-DE" altLang="en-US" sz="2500"/>
          </a:p>
          <a:p>
            <a:pPr lvl="1">
              <a:lnSpc>
                <a:spcPct val="80000"/>
              </a:lnSpc>
            </a:pPr>
            <a:r>
              <a:rPr lang="de-DE" altLang="en-US"/>
              <a:t>It is constituted by a specific vocabulary used to describe a certain reality, plus </a:t>
            </a:r>
            <a:endParaRPr lang="de-DE" altLang="en-US"/>
          </a:p>
          <a:p>
            <a:pPr lvl="1">
              <a:lnSpc>
                <a:spcPct val="80000"/>
              </a:lnSpc>
            </a:pPr>
            <a:r>
              <a:rPr lang="de-DE" altLang="en-US"/>
              <a:t>a set of explicit assumptions regarding the intended meaning of the vocabulary. </a:t>
            </a:r>
            <a:endParaRPr lang="de-DE" altLang="en-US"/>
          </a:p>
          <a:p>
            <a:pPr>
              <a:lnSpc>
                <a:spcPct val="80000"/>
              </a:lnSpc>
            </a:pPr>
            <a:r>
              <a:rPr lang="de-DE" altLang="en-US" sz="2500"/>
              <a:t>Thus, an ontology describes a formal specification of a certain domain:</a:t>
            </a:r>
            <a:endParaRPr lang="de-DE" altLang="en-US" sz="2500"/>
          </a:p>
          <a:p>
            <a:pPr lvl="1">
              <a:lnSpc>
                <a:spcPct val="80000"/>
              </a:lnSpc>
            </a:pPr>
            <a:r>
              <a:rPr lang="de-DE" altLang="en-US"/>
              <a:t>Shared understanding of a domain of interest</a:t>
            </a:r>
            <a:endParaRPr lang="de-DE" altLang="en-US"/>
          </a:p>
          <a:p>
            <a:pPr lvl="1">
              <a:lnSpc>
                <a:spcPct val="80000"/>
              </a:lnSpc>
            </a:pPr>
            <a:r>
              <a:rPr lang="de-DE" altLang="en-US"/>
              <a:t>Formal and machine manipulable model of a domain of interest</a:t>
            </a:r>
            <a:endParaRPr lang="de-DE" altLang="en-US"/>
          </a:p>
          <a:p>
            <a:pPr>
              <a:lnSpc>
                <a:spcPct val="80000"/>
              </a:lnSpc>
            </a:pPr>
            <a:endParaRPr lang="en-US" altLang="en-US" sz="25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1F2924C-D036-4BDA-A7D1-D863468A6213}" type="slidenum">
              <a:rPr lang="he-IL" altLang="en-US"/>
            </a:fld>
            <a:endParaRPr lang="en-US" altLang="en-US"/>
          </a:p>
        </p:txBody>
      </p:sp>
      <p:sp>
        <p:nvSpPr>
          <p:cNvPr id="146434" name="Rectangle 2"/>
          <p:cNvSpPr>
            <a:spLocks noGrp="1" noChangeArrowheads="1"/>
          </p:cNvSpPr>
          <p:nvPr>
            <p:ph type="title"/>
          </p:nvPr>
        </p:nvSpPr>
        <p:spPr>
          <a:xfrm>
            <a:off x="1377664" y="328451"/>
            <a:ext cx="7313612" cy="499083"/>
          </a:xfrm>
        </p:spPr>
        <p:txBody>
          <a:bodyPr/>
          <a:lstStyle/>
          <a:p>
            <a:r>
              <a:rPr lang="en-GB" altLang="en-US" dirty="0"/>
              <a:t>Structure of an Ontology</a:t>
            </a:r>
            <a:endParaRPr lang="en-US" altLang="en-US" dirty="0"/>
          </a:p>
        </p:txBody>
      </p:sp>
      <p:sp>
        <p:nvSpPr>
          <p:cNvPr id="146435" name="Rectangle 3"/>
          <p:cNvSpPr>
            <a:spLocks noGrp="1" noChangeArrowheads="1"/>
          </p:cNvSpPr>
          <p:nvPr>
            <p:ph type="body" idx="1"/>
          </p:nvPr>
        </p:nvSpPr>
        <p:spPr>
          <a:xfrm>
            <a:off x="1370013" y="980728"/>
            <a:ext cx="7313612" cy="4961285"/>
          </a:xfrm>
        </p:spPr>
        <p:txBody>
          <a:bodyPr/>
          <a:lstStyle/>
          <a:p>
            <a:pPr>
              <a:lnSpc>
                <a:spcPct val="80000"/>
              </a:lnSpc>
              <a:buFont typeface="Wingdings" panose="05000000000000000000" pitchFamily="2" charset="2"/>
              <a:buNone/>
            </a:pPr>
            <a:r>
              <a:rPr lang="en-GB" altLang="en-US" sz="2100" dirty="0"/>
              <a:t>Ontologies typically have</a:t>
            </a:r>
            <a:r>
              <a:rPr lang="en-GB" altLang="en-US" sz="2100" dirty="0">
                <a:solidFill>
                  <a:srgbClr val="FF0000"/>
                </a:solidFill>
              </a:rPr>
              <a:t> two distinct components:</a:t>
            </a:r>
            <a:endParaRPr lang="en-GB" altLang="en-US" sz="2100" dirty="0"/>
          </a:p>
          <a:p>
            <a:pPr>
              <a:lnSpc>
                <a:spcPct val="80000"/>
              </a:lnSpc>
              <a:buFont typeface="Wingdings" panose="05000000000000000000" pitchFamily="2" charset="2"/>
              <a:buNone/>
            </a:pPr>
            <a:endParaRPr lang="en-GB" altLang="en-US" sz="2100" dirty="0"/>
          </a:p>
          <a:p>
            <a:pPr>
              <a:lnSpc>
                <a:spcPct val="80000"/>
              </a:lnSpc>
              <a:buFont typeface="Wingdings" panose="05000000000000000000" pitchFamily="2" charset="2"/>
              <a:buNone/>
            </a:pPr>
            <a:r>
              <a:rPr lang="en-GB" altLang="en-US" sz="2100" dirty="0">
                <a:solidFill>
                  <a:srgbClr val="FF0000"/>
                </a:solidFill>
              </a:rPr>
              <a:t>Names for important concepts in the domain</a:t>
            </a:r>
            <a:endParaRPr lang="en-GB" altLang="en-US" sz="2100" dirty="0">
              <a:solidFill>
                <a:srgbClr val="FF0000"/>
              </a:solidFill>
            </a:endParaRPr>
          </a:p>
          <a:p>
            <a:pPr lvl="1">
              <a:lnSpc>
                <a:spcPct val="80000"/>
              </a:lnSpc>
            </a:pPr>
            <a:r>
              <a:rPr lang="en-GB" altLang="en-US" sz="1900" dirty="0">
                <a:solidFill>
                  <a:schemeClr val="hlink"/>
                </a:solidFill>
              </a:rPr>
              <a:t>Elephant </a:t>
            </a:r>
            <a:r>
              <a:rPr lang="en-GB" altLang="en-US" sz="1900" dirty="0"/>
              <a:t>is a concept whose members are a kind of animal</a:t>
            </a:r>
            <a:endParaRPr lang="en-GB" altLang="en-US" sz="1900" dirty="0"/>
          </a:p>
          <a:p>
            <a:pPr lvl="1">
              <a:lnSpc>
                <a:spcPct val="80000"/>
              </a:lnSpc>
            </a:pPr>
            <a:r>
              <a:rPr lang="en-GB" altLang="en-US" sz="1900" dirty="0">
                <a:solidFill>
                  <a:schemeClr val="hlink"/>
                </a:solidFill>
              </a:rPr>
              <a:t>Herbivore</a:t>
            </a:r>
            <a:r>
              <a:rPr lang="en-GB" altLang="en-US" sz="1900" dirty="0"/>
              <a:t> is a concept whose members are exactly those animals who eat only plants or parts of plants </a:t>
            </a:r>
            <a:endParaRPr lang="en-GB" altLang="en-US" sz="1900" dirty="0"/>
          </a:p>
          <a:p>
            <a:pPr lvl="1">
              <a:lnSpc>
                <a:spcPct val="80000"/>
              </a:lnSpc>
            </a:pPr>
            <a:r>
              <a:rPr lang="en-GB" altLang="en-US" sz="1900" dirty="0" err="1">
                <a:solidFill>
                  <a:schemeClr val="hlink"/>
                </a:solidFill>
              </a:rPr>
              <a:t>Adult_Elephant</a:t>
            </a:r>
            <a:r>
              <a:rPr lang="en-GB" altLang="en-US" sz="1900" dirty="0"/>
              <a:t> is a concept whose members are exactly those elephants whose age is greater than 20 years</a:t>
            </a:r>
            <a:endParaRPr lang="en-GB" altLang="en-US" sz="1900" dirty="0"/>
          </a:p>
          <a:p>
            <a:pPr lvl="1">
              <a:lnSpc>
                <a:spcPct val="80000"/>
              </a:lnSpc>
            </a:pPr>
            <a:endParaRPr lang="en-GB" altLang="en-US" sz="1900" dirty="0"/>
          </a:p>
          <a:p>
            <a:pPr>
              <a:lnSpc>
                <a:spcPct val="80000"/>
              </a:lnSpc>
            </a:pPr>
            <a:r>
              <a:rPr lang="en-GB" altLang="en-US" sz="2100" dirty="0">
                <a:solidFill>
                  <a:srgbClr val="FF0000"/>
                </a:solidFill>
              </a:rPr>
              <a:t>Background knowledge/constraints on the domain</a:t>
            </a:r>
            <a:endParaRPr lang="en-GB" altLang="en-US" sz="2100" dirty="0"/>
          </a:p>
          <a:p>
            <a:pPr lvl="1">
              <a:lnSpc>
                <a:spcPct val="80000"/>
              </a:lnSpc>
            </a:pPr>
            <a:r>
              <a:rPr lang="en-GB" altLang="en-US" sz="1900" dirty="0" err="1">
                <a:solidFill>
                  <a:schemeClr val="hlink"/>
                </a:solidFill>
              </a:rPr>
              <a:t>Adult_Elephants</a:t>
            </a:r>
            <a:r>
              <a:rPr lang="en-GB" altLang="en-US" sz="1900" dirty="0"/>
              <a:t> weigh at least 2,000 kg</a:t>
            </a:r>
            <a:endParaRPr lang="en-GB" altLang="en-US" sz="1900" dirty="0"/>
          </a:p>
          <a:p>
            <a:pPr lvl="1">
              <a:lnSpc>
                <a:spcPct val="80000"/>
              </a:lnSpc>
            </a:pPr>
            <a:r>
              <a:rPr lang="en-GB" altLang="en-US" sz="1900" dirty="0"/>
              <a:t>All </a:t>
            </a:r>
            <a:r>
              <a:rPr lang="en-GB" altLang="en-US" sz="1900" dirty="0">
                <a:solidFill>
                  <a:schemeClr val="hlink"/>
                </a:solidFill>
              </a:rPr>
              <a:t>Elephants</a:t>
            </a:r>
            <a:r>
              <a:rPr lang="en-GB" altLang="en-US" sz="1900" dirty="0"/>
              <a:t> are either </a:t>
            </a:r>
            <a:r>
              <a:rPr lang="en-GB" altLang="en-US" sz="1900" dirty="0" err="1">
                <a:solidFill>
                  <a:schemeClr val="hlink"/>
                </a:solidFill>
              </a:rPr>
              <a:t>African_Elephants</a:t>
            </a:r>
            <a:r>
              <a:rPr lang="en-GB" altLang="en-US" sz="1900" dirty="0"/>
              <a:t> or </a:t>
            </a:r>
            <a:r>
              <a:rPr lang="en-GB" altLang="en-US" sz="1900" dirty="0" err="1">
                <a:solidFill>
                  <a:schemeClr val="hlink"/>
                </a:solidFill>
              </a:rPr>
              <a:t>Indian_Elephants</a:t>
            </a:r>
            <a:endParaRPr lang="en-GB" altLang="en-US" sz="1900" dirty="0">
              <a:solidFill>
                <a:schemeClr val="hlink"/>
              </a:solidFill>
            </a:endParaRPr>
          </a:p>
          <a:p>
            <a:pPr lvl="1">
              <a:lnSpc>
                <a:spcPct val="80000"/>
              </a:lnSpc>
            </a:pPr>
            <a:r>
              <a:rPr lang="en-GB" altLang="en-US" sz="1900" dirty="0"/>
              <a:t>No individual can be both a </a:t>
            </a:r>
            <a:r>
              <a:rPr lang="en-GB" altLang="en-US" sz="1900" dirty="0">
                <a:solidFill>
                  <a:schemeClr val="hlink"/>
                </a:solidFill>
              </a:rPr>
              <a:t>Herbivore</a:t>
            </a:r>
            <a:r>
              <a:rPr lang="en-GB" altLang="en-US" sz="1900" dirty="0"/>
              <a:t> and a </a:t>
            </a:r>
            <a:r>
              <a:rPr lang="en-GB" altLang="en-US" sz="1900" dirty="0">
                <a:solidFill>
                  <a:schemeClr val="hlink"/>
                </a:solidFill>
              </a:rPr>
              <a:t>Carnivore</a:t>
            </a:r>
            <a:endParaRPr lang="en-GB" altLang="en-US" sz="1900" dirty="0">
              <a:solidFill>
                <a:schemeClr val="hlink"/>
              </a:solidFill>
            </a:endParaRPr>
          </a:p>
          <a:p>
            <a:pPr>
              <a:lnSpc>
                <a:spcPct val="80000"/>
              </a:lnSpc>
            </a:pPr>
            <a:endParaRPr lang="en-US" altLang="en-US" sz="2100" dirty="0"/>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1499870" y="1955165"/>
              <a:ext cx="723265" cy="8890"/>
            </p14:xfrm>
          </p:contentPart>
        </mc:Choice>
        <mc:Fallback xmlns="">
          <p:pic>
            <p:nvPicPr>
              <p:cNvPr id="2" name="Ink 1"/>
            </p:nvPicPr>
            <p:blipFill>
              <a:blip r:embed="rId2"/>
            </p:blipFill>
            <p:spPr>
              <a:xfrm>
                <a:off x="1499870" y="1955165"/>
                <a:ext cx="723265" cy="889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3348355" y="1910715"/>
              <a:ext cx="1714500" cy="35560"/>
            </p14:xfrm>
          </p:contentPart>
        </mc:Choice>
        <mc:Fallback xmlns="">
          <p:pic>
            <p:nvPicPr>
              <p:cNvPr id="3" name="Ink 2"/>
            </p:nvPicPr>
            <p:blipFill>
              <a:blip r:embed="rId4"/>
            </p:blipFill>
            <p:spPr>
              <a:xfrm>
                <a:off x="3348355" y="1910715"/>
                <a:ext cx="1714500" cy="355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Ink 4"/>
              <p14:cNvContentPartPr/>
              <p14:nvPr/>
            </p14:nvContentPartPr>
            <p14:xfrm>
              <a:off x="6276975" y="1884045"/>
              <a:ext cx="1500505" cy="8890"/>
            </p14:xfrm>
          </p:contentPart>
        </mc:Choice>
        <mc:Fallback xmlns="">
          <p:pic>
            <p:nvPicPr>
              <p:cNvPr id="5" name="Ink 4"/>
            </p:nvPicPr>
            <p:blipFill>
              <a:blip r:embed="rId6"/>
            </p:blipFill>
            <p:spPr>
              <a:xfrm>
                <a:off x="6276975" y="1884045"/>
                <a:ext cx="1500505" cy="889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Ink 5"/>
              <p14:cNvContentPartPr/>
              <p14:nvPr/>
            </p14:nvContentPartPr>
            <p14:xfrm>
              <a:off x="2178685" y="1946275"/>
              <a:ext cx="1536065" cy="35560"/>
            </p14:xfrm>
          </p:contentPart>
        </mc:Choice>
        <mc:Fallback xmlns="">
          <p:pic>
            <p:nvPicPr>
              <p:cNvPr id="6" name="Ink 5"/>
            </p:nvPicPr>
            <p:blipFill>
              <a:blip r:embed="rId8"/>
            </p:blipFill>
            <p:spPr>
              <a:xfrm>
                <a:off x="2178685" y="1946275"/>
                <a:ext cx="1536065" cy="355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Ink 6"/>
              <p14:cNvContentPartPr/>
              <p14:nvPr/>
            </p14:nvContentPartPr>
            <p14:xfrm>
              <a:off x="1857375" y="2071370"/>
              <a:ext cx="419100" cy="339090"/>
            </p14:xfrm>
          </p:contentPart>
        </mc:Choice>
        <mc:Fallback xmlns="">
          <p:pic>
            <p:nvPicPr>
              <p:cNvPr id="7" name="Ink 6"/>
            </p:nvPicPr>
            <p:blipFill>
              <a:blip r:embed="rId10"/>
            </p:blipFill>
            <p:spPr>
              <a:xfrm>
                <a:off x="1857375" y="2071370"/>
                <a:ext cx="419100" cy="33909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Ink 7"/>
              <p14:cNvContentPartPr/>
              <p14:nvPr/>
            </p14:nvContentPartPr>
            <p14:xfrm>
              <a:off x="1910715" y="4267835"/>
              <a:ext cx="6563360" cy="116205"/>
            </p14:xfrm>
          </p:contentPart>
        </mc:Choice>
        <mc:Fallback xmlns="">
          <p:pic>
            <p:nvPicPr>
              <p:cNvPr id="8" name="Ink 7"/>
            </p:nvPicPr>
            <p:blipFill>
              <a:blip r:embed="rId12"/>
            </p:blipFill>
            <p:spPr>
              <a:xfrm>
                <a:off x="1910715" y="4267835"/>
                <a:ext cx="6563360" cy="11620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Ink 8"/>
              <p14:cNvContentPartPr/>
              <p14:nvPr/>
            </p14:nvContentPartPr>
            <p14:xfrm>
              <a:off x="1901825" y="4330700"/>
              <a:ext cx="839470" cy="294640"/>
            </p14:xfrm>
          </p:contentPart>
        </mc:Choice>
        <mc:Fallback xmlns="">
          <p:pic>
            <p:nvPicPr>
              <p:cNvPr id="9" name="Ink 8"/>
            </p:nvPicPr>
            <p:blipFill>
              <a:blip r:embed="rId14"/>
            </p:blipFill>
            <p:spPr>
              <a:xfrm>
                <a:off x="1901825" y="4330700"/>
                <a:ext cx="839470" cy="29464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Ink 9"/>
              <p14:cNvContentPartPr/>
              <p14:nvPr/>
            </p14:nvContentPartPr>
            <p14:xfrm>
              <a:off x="3990975" y="1303655"/>
              <a:ext cx="4831080" cy="88900"/>
            </p14:xfrm>
          </p:contentPart>
        </mc:Choice>
        <mc:Fallback xmlns="">
          <p:pic>
            <p:nvPicPr>
              <p:cNvPr id="10" name="Ink 9"/>
            </p:nvPicPr>
            <p:blipFill>
              <a:blip r:embed="rId16"/>
            </p:blipFill>
            <p:spPr>
              <a:xfrm>
                <a:off x="3990975" y="1303655"/>
                <a:ext cx="4831080" cy="88900"/>
              </a:xfrm>
              <a:prstGeom prst="rect"/>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p:cNvSpPr>
            <a:spLocks noGrp="1"/>
          </p:cNvSpPr>
          <p:nvPr>
            <p:ph type="sldNum" sz="quarter" idx="12"/>
          </p:nvPr>
        </p:nvSpPr>
        <p:spPr/>
        <p:txBody>
          <a:bodyPr/>
          <a:lstStyle/>
          <a:p>
            <a:fld id="{172FA365-535E-4148-9A9B-0591BEA1DACF}" type="slidenum">
              <a:rPr lang="he-IL" altLang="en-US"/>
            </a:fld>
            <a:endParaRPr lang="en-US" altLang="en-US"/>
          </a:p>
        </p:txBody>
      </p:sp>
      <p:sp>
        <p:nvSpPr>
          <p:cNvPr id="267266" name="Rectangle 2"/>
          <p:cNvSpPr>
            <a:spLocks noGrp="1" noChangeArrowheads="1"/>
          </p:cNvSpPr>
          <p:nvPr>
            <p:ph type="title"/>
          </p:nvPr>
        </p:nvSpPr>
        <p:spPr/>
        <p:txBody>
          <a:bodyPr/>
          <a:lstStyle/>
          <a:p>
            <a:r>
              <a:rPr lang="en-US" altLang="en-US"/>
              <a:t>Ontology Example</a:t>
            </a:r>
            <a:endParaRPr lang="en-US" altLang="en-US"/>
          </a:p>
        </p:txBody>
      </p:sp>
      <p:sp>
        <p:nvSpPr>
          <p:cNvPr id="267267" name="Rectangle 3"/>
          <p:cNvSpPr>
            <a:spLocks noGrp="1" noChangeArrowheads="1"/>
          </p:cNvSpPr>
          <p:nvPr>
            <p:ph type="body" idx="1"/>
          </p:nvPr>
        </p:nvSpPr>
        <p:spPr>
          <a:xfrm>
            <a:off x="1985963" y="1857375"/>
            <a:ext cx="2927350" cy="3340100"/>
          </a:xfrm>
          <a:noFill/>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pPr marL="0" indent="0">
              <a:lnSpc>
                <a:spcPct val="80000"/>
              </a:lnSpc>
              <a:buFont typeface="Wingdings" panose="05000000000000000000" pitchFamily="2" charset="2"/>
              <a:buNone/>
            </a:pPr>
            <a:r>
              <a:rPr lang="de-DE" altLang="en-US" sz="2500">
                <a:solidFill>
                  <a:srgbClr val="993300"/>
                </a:solidFill>
                <a:latin typeface="Tahoma" panose="020B0604030504040204" pitchFamily="34" charset="0"/>
              </a:rPr>
              <a:t>Concept </a:t>
            </a:r>
            <a:endParaRPr lang="de-DE" altLang="en-US" sz="2500">
              <a:solidFill>
                <a:srgbClr val="993300"/>
              </a:solidFill>
              <a:latin typeface="Tahoma" panose="020B0604030504040204" pitchFamily="34" charset="0"/>
            </a:endParaRPr>
          </a:p>
          <a:p>
            <a:pPr marL="0" indent="0">
              <a:lnSpc>
                <a:spcPct val="80000"/>
              </a:lnSpc>
              <a:buFont typeface="Wingdings" panose="05000000000000000000" pitchFamily="2" charset="2"/>
              <a:buNone/>
            </a:pPr>
            <a:r>
              <a:rPr lang="de-DE" altLang="en-US" sz="1800">
                <a:highlight>
                  <a:srgbClr val="FFFF00"/>
                </a:highlight>
                <a:latin typeface="Tahoma" panose="020B0604030504040204" pitchFamily="34" charset="0"/>
              </a:rPr>
              <a:t>conceptual entity of the domain</a:t>
            </a:r>
            <a:r>
              <a:rPr lang="de-DE" altLang="en-US" sz="1800">
                <a:latin typeface="Tahoma" panose="020B0604030504040204" pitchFamily="34" charset="0"/>
              </a:rPr>
              <a:t> </a:t>
            </a:r>
            <a:endParaRPr lang="de-DE" altLang="en-US" sz="1800">
              <a:latin typeface="Tahoma" panose="020B0604030504040204" pitchFamily="34" charset="0"/>
            </a:endParaRPr>
          </a:p>
          <a:p>
            <a:pPr marL="0" indent="0">
              <a:lnSpc>
                <a:spcPct val="80000"/>
              </a:lnSpc>
            </a:pPr>
            <a:endParaRPr lang="de-DE" altLang="en-US" sz="1800">
              <a:latin typeface="Tahoma" panose="020B0604030504040204" pitchFamily="34" charset="0"/>
            </a:endParaRPr>
          </a:p>
          <a:p>
            <a:pPr marL="0" indent="0">
              <a:lnSpc>
                <a:spcPct val="80000"/>
              </a:lnSpc>
              <a:buFont typeface="Wingdings" panose="05000000000000000000" pitchFamily="2" charset="2"/>
              <a:buNone/>
            </a:pPr>
            <a:r>
              <a:rPr lang="de-DE" altLang="en-US" sz="2500">
                <a:solidFill>
                  <a:srgbClr val="339933"/>
                </a:solidFill>
                <a:latin typeface="Tahoma" panose="020B0604030504040204" pitchFamily="34" charset="0"/>
              </a:rPr>
              <a:t>Attribute</a:t>
            </a:r>
            <a:r>
              <a:rPr lang="de-DE" altLang="en-US" sz="2500"/>
              <a:t>	   </a:t>
            </a:r>
            <a:endParaRPr lang="de-DE" altLang="en-US" sz="2500"/>
          </a:p>
          <a:p>
            <a:pPr marL="0" indent="0">
              <a:lnSpc>
                <a:spcPct val="80000"/>
              </a:lnSpc>
              <a:buFont typeface="Wingdings" panose="05000000000000000000" pitchFamily="2" charset="2"/>
              <a:buNone/>
            </a:pPr>
            <a:r>
              <a:rPr lang="de-DE" altLang="en-US" sz="1800">
                <a:highlight>
                  <a:srgbClr val="FFFF00"/>
                </a:highlight>
                <a:latin typeface="Tahoma" panose="020B0604030504040204" pitchFamily="34" charset="0"/>
              </a:rPr>
              <a:t>property of a concept</a:t>
            </a:r>
            <a:endParaRPr lang="de-DE" altLang="en-US" sz="1800">
              <a:highlight>
                <a:srgbClr val="FFFF00"/>
              </a:highlight>
              <a:latin typeface="Tahoma" panose="020B0604030504040204" pitchFamily="34" charset="0"/>
            </a:endParaRPr>
          </a:p>
          <a:p>
            <a:pPr marL="0" indent="0">
              <a:lnSpc>
                <a:spcPct val="80000"/>
              </a:lnSpc>
            </a:pPr>
            <a:endParaRPr lang="de-DE" altLang="en-US" sz="1800">
              <a:latin typeface="Tahoma" panose="020B0604030504040204" pitchFamily="34" charset="0"/>
            </a:endParaRPr>
          </a:p>
          <a:p>
            <a:pPr marL="0" indent="0">
              <a:lnSpc>
                <a:spcPct val="80000"/>
              </a:lnSpc>
              <a:buFont typeface="Wingdings" panose="05000000000000000000" pitchFamily="2" charset="2"/>
              <a:buNone/>
            </a:pPr>
            <a:r>
              <a:rPr lang="de-DE" altLang="en-US" sz="2500">
                <a:solidFill>
                  <a:schemeClr val="accent2"/>
                </a:solidFill>
                <a:latin typeface="Tahoma" panose="020B0604030504040204" pitchFamily="34" charset="0"/>
              </a:rPr>
              <a:t>Relation </a:t>
            </a:r>
            <a:endParaRPr lang="de-DE" altLang="en-US" sz="2500">
              <a:solidFill>
                <a:schemeClr val="accent2"/>
              </a:solidFill>
              <a:latin typeface="Tahoma" panose="020B0604030504040204" pitchFamily="34" charset="0"/>
            </a:endParaRPr>
          </a:p>
          <a:p>
            <a:pPr marL="0" indent="0">
              <a:lnSpc>
                <a:spcPct val="80000"/>
              </a:lnSpc>
              <a:buFont typeface="Wingdings" panose="05000000000000000000" pitchFamily="2" charset="2"/>
              <a:buNone/>
            </a:pPr>
            <a:r>
              <a:rPr lang="de-DE" altLang="en-US" sz="1800">
                <a:highlight>
                  <a:srgbClr val="FFFF00"/>
                </a:highlight>
                <a:latin typeface="Tahoma" panose="020B0604030504040204" pitchFamily="34" charset="0"/>
              </a:rPr>
              <a:t>relationship between concepts or properties </a:t>
            </a:r>
            <a:endParaRPr lang="de-DE" altLang="en-US" sz="1800">
              <a:highlight>
                <a:srgbClr val="FFFF00"/>
              </a:highlight>
              <a:latin typeface="Tahoma" panose="020B0604030504040204" pitchFamily="34" charset="0"/>
            </a:endParaRPr>
          </a:p>
          <a:p>
            <a:pPr marL="0" indent="0">
              <a:lnSpc>
                <a:spcPct val="80000"/>
              </a:lnSpc>
            </a:pPr>
            <a:endParaRPr lang="de-DE" altLang="en-US" sz="1800">
              <a:highlight>
                <a:srgbClr val="FFFF00"/>
              </a:highlight>
              <a:latin typeface="Tahoma" panose="020B0604030504040204" pitchFamily="34" charset="0"/>
            </a:endParaRPr>
          </a:p>
          <a:p>
            <a:pPr marL="0" indent="0">
              <a:lnSpc>
                <a:spcPct val="80000"/>
              </a:lnSpc>
              <a:buFont typeface="Wingdings" panose="05000000000000000000" pitchFamily="2" charset="2"/>
              <a:buNone/>
            </a:pPr>
            <a:r>
              <a:rPr lang="de-DE" altLang="en-US" sz="2500">
                <a:solidFill>
                  <a:srgbClr val="FF9900"/>
                </a:solidFill>
                <a:latin typeface="Tahoma" panose="020B0604030504040204" pitchFamily="34" charset="0"/>
              </a:rPr>
              <a:t>Axiom </a:t>
            </a:r>
            <a:endParaRPr lang="de-DE" altLang="en-US" sz="2500">
              <a:solidFill>
                <a:srgbClr val="FF9900"/>
              </a:solidFill>
              <a:latin typeface="Tahoma" panose="020B0604030504040204" pitchFamily="34" charset="0"/>
            </a:endParaRPr>
          </a:p>
          <a:p>
            <a:pPr marL="0" indent="0">
              <a:lnSpc>
                <a:spcPct val="80000"/>
              </a:lnSpc>
              <a:buFont typeface="Wingdings" panose="05000000000000000000" pitchFamily="2" charset="2"/>
              <a:buNone/>
            </a:pPr>
            <a:r>
              <a:rPr lang="de-DE" altLang="en-US" sz="1800">
                <a:highlight>
                  <a:srgbClr val="FFFF00"/>
                </a:highlight>
                <a:latin typeface="Tahoma" panose="020B0604030504040204" pitchFamily="34" charset="0"/>
              </a:rPr>
              <a:t>coherent description between Concepts / Properties / Relations via logical expressions</a:t>
            </a:r>
            <a:endParaRPr lang="de-DE" altLang="en-US" sz="1800">
              <a:highlight>
                <a:srgbClr val="FFFF00"/>
              </a:highlight>
              <a:latin typeface="Tahoma" panose="020B0604030504040204" pitchFamily="34" charset="0"/>
            </a:endParaRPr>
          </a:p>
        </p:txBody>
      </p:sp>
      <p:sp>
        <p:nvSpPr>
          <p:cNvPr id="267268" name="Oval 4"/>
          <p:cNvSpPr>
            <a:spLocks noChangeArrowheads="1"/>
          </p:cNvSpPr>
          <p:nvPr/>
        </p:nvSpPr>
        <p:spPr bwMode="auto">
          <a:xfrm>
            <a:off x="5853113" y="2489200"/>
            <a:ext cx="990600" cy="838200"/>
          </a:xfrm>
          <a:prstGeom prst="ellipse">
            <a:avLst/>
          </a:prstGeom>
          <a:solidFill>
            <a:srgbClr val="CC6600"/>
          </a:solidFill>
          <a:ln w="9525">
            <a:solidFill>
              <a:srgbClr val="CC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400">
                <a:solidFill>
                  <a:srgbClr val="000000"/>
                </a:solidFill>
                <a:latin typeface="Tahoma" panose="020B0604030504040204" pitchFamily="34" charset="0"/>
              </a:rPr>
              <a:t>Person</a:t>
            </a:r>
            <a:endParaRPr lang="de-DE" altLang="en-US" sz="1400">
              <a:solidFill>
                <a:srgbClr val="000000"/>
              </a:solidFill>
              <a:latin typeface="Tahoma" panose="020B0604030504040204" pitchFamily="34" charset="0"/>
            </a:endParaRPr>
          </a:p>
        </p:txBody>
      </p:sp>
      <p:sp>
        <p:nvSpPr>
          <p:cNvPr id="267269" name="Oval 5"/>
          <p:cNvSpPr>
            <a:spLocks noChangeArrowheads="1"/>
          </p:cNvSpPr>
          <p:nvPr/>
        </p:nvSpPr>
        <p:spPr bwMode="auto">
          <a:xfrm>
            <a:off x="4710113" y="3556000"/>
            <a:ext cx="990600" cy="838200"/>
          </a:xfrm>
          <a:prstGeom prst="ellipse">
            <a:avLst/>
          </a:prstGeom>
          <a:solidFill>
            <a:srgbClr val="CC6600"/>
          </a:solidFill>
          <a:ln w="9525">
            <a:solidFill>
              <a:srgbClr val="CC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400">
                <a:solidFill>
                  <a:srgbClr val="000000"/>
                </a:solidFill>
                <a:latin typeface="Tahoma" panose="020B0604030504040204" pitchFamily="34" charset="0"/>
              </a:rPr>
              <a:t>Student</a:t>
            </a:r>
            <a:endParaRPr lang="de-DE" altLang="en-US" sz="1400">
              <a:solidFill>
                <a:srgbClr val="000000"/>
              </a:solidFill>
              <a:latin typeface="Tahoma" panose="020B0604030504040204" pitchFamily="34" charset="0"/>
            </a:endParaRPr>
          </a:p>
        </p:txBody>
      </p:sp>
      <p:sp>
        <p:nvSpPr>
          <p:cNvPr id="267270" name="Oval 6"/>
          <p:cNvSpPr>
            <a:spLocks noChangeArrowheads="1"/>
          </p:cNvSpPr>
          <p:nvPr/>
        </p:nvSpPr>
        <p:spPr bwMode="auto">
          <a:xfrm>
            <a:off x="6919913" y="3632200"/>
            <a:ext cx="990600" cy="838200"/>
          </a:xfrm>
          <a:prstGeom prst="ellipse">
            <a:avLst/>
          </a:prstGeom>
          <a:solidFill>
            <a:srgbClr val="CC6600"/>
          </a:solidFill>
          <a:ln w="9525">
            <a:solidFill>
              <a:srgbClr val="CC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400">
                <a:solidFill>
                  <a:srgbClr val="000000"/>
                </a:solidFill>
                <a:latin typeface="Tahoma" panose="020B0604030504040204" pitchFamily="34" charset="0"/>
              </a:rPr>
              <a:t>Professor</a:t>
            </a:r>
            <a:endParaRPr lang="de-DE" altLang="en-US" sz="1400">
              <a:solidFill>
                <a:srgbClr val="000000"/>
              </a:solidFill>
              <a:latin typeface="Tahoma" panose="020B0604030504040204" pitchFamily="34" charset="0"/>
            </a:endParaRPr>
          </a:p>
        </p:txBody>
      </p:sp>
      <p:sp>
        <p:nvSpPr>
          <p:cNvPr id="267271" name="Oval 7"/>
          <p:cNvSpPr>
            <a:spLocks noChangeArrowheads="1"/>
          </p:cNvSpPr>
          <p:nvPr/>
        </p:nvSpPr>
        <p:spPr bwMode="auto">
          <a:xfrm>
            <a:off x="5776913" y="4470400"/>
            <a:ext cx="990600" cy="838200"/>
          </a:xfrm>
          <a:prstGeom prst="ellipse">
            <a:avLst/>
          </a:prstGeom>
          <a:solidFill>
            <a:srgbClr val="CC6600"/>
          </a:solidFill>
          <a:ln w="9525">
            <a:solidFill>
              <a:srgbClr val="CC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400">
                <a:solidFill>
                  <a:srgbClr val="000000"/>
                </a:solidFill>
                <a:latin typeface="Tahoma" panose="020B0604030504040204" pitchFamily="34" charset="0"/>
              </a:rPr>
              <a:t>Lecture</a:t>
            </a:r>
            <a:endParaRPr lang="de-DE" altLang="en-US" sz="1400">
              <a:solidFill>
                <a:srgbClr val="000000"/>
              </a:solidFill>
              <a:latin typeface="Tahoma" panose="020B0604030504040204" pitchFamily="34" charset="0"/>
            </a:endParaRPr>
          </a:p>
        </p:txBody>
      </p:sp>
      <p:sp>
        <p:nvSpPr>
          <p:cNvPr id="267272" name="Line 8"/>
          <p:cNvSpPr>
            <a:spLocks noChangeShapeType="1"/>
          </p:cNvSpPr>
          <p:nvPr/>
        </p:nvSpPr>
        <p:spPr bwMode="auto">
          <a:xfrm flipV="1">
            <a:off x="5472113" y="3175000"/>
            <a:ext cx="533400" cy="45720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67273" name="Line 9"/>
          <p:cNvSpPr>
            <a:spLocks noChangeShapeType="1"/>
          </p:cNvSpPr>
          <p:nvPr/>
        </p:nvSpPr>
        <p:spPr bwMode="auto">
          <a:xfrm flipH="1" flipV="1">
            <a:off x="6767513" y="3175000"/>
            <a:ext cx="457200" cy="45720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67274" name="Text Box 10"/>
          <p:cNvSpPr txBox="1">
            <a:spLocks noChangeArrowheads="1"/>
          </p:cNvSpPr>
          <p:nvPr/>
        </p:nvSpPr>
        <p:spPr bwMode="auto">
          <a:xfrm>
            <a:off x="5472113" y="3357563"/>
            <a:ext cx="21383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1200" b="1">
                <a:solidFill>
                  <a:srgbClr val="000000"/>
                </a:solidFill>
                <a:latin typeface="Arial" panose="020B0604020202020204" pitchFamily="34" charset="0"/>
              </a:rPr>
              <a:t>isA – hierarchy (taxonomy)</a:t>
            </a:r>
            <a:endParaRPr lang="de-DE" altLang="en-US" sz="1200" b="1">
              <a:solidFill>
                <a:srgbClr val="000000"/>
              </a:solidFill>
              <a:latin typeface="Arial" panose="020B0604020202020204" pitchFamily="34" charset="0"/>
            </a:endParaRPr>
          </a:p>
        </p:txBody>
      </p:sp>
      <p:sp>
        <p:nvSpPr>
          <p:cNvPr id="267275" name="Oval 11"/>
          <p:cNvSpPr>
            <a:spLocks noChangeArrowheads="1"/>
          </p:cNvSpPr>
          <p:nvPr/>
        </p:nvSpPr>
        <p:spPr bwMode="auto">
          <a:xfrm>
            <a:off x="5091113" y="2108200"/>
            <a:ext cx="762000" cy="609600"/>
          </a:xfrm>
          <a:prstGeom prst="ellipse">
            <a:avLst/>
          </a:prstGeom>
          <a:solidFill>
            <a:srgbClr val="339933"/>
          </a:solidFill>
          <a:ln w="9525">
            <a:solidFill>
              <a:srgbClr val="CC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400">
                <a:solidFill>
                  <a:srgbClr val="000000"/>
                </a:solidFill>
                <a:latin typeface="Tahoma" panose="020B0604030504040204" pitchFamily="34" charset="0"/>
              </a:rPr>
              <a:t>name</a:t>
            </a:r>
            <a:endParaRPr lang="de-DE" altLang="en-US" sz="1400">
              <a:solidFill>
                <a:srgbClr val="000000"/>
              </a:solidFill>
              <a:latin typeface="Tahoma" panose="020B0604030504040204" pitchFamily="34" charset="0"/>
            </a:endParaRPr>
          </a:p>
        </p:txBody>
      </p:sp>
      <p:sp>
        <p:nvSpPr>
          <p:cNvPr id="267276" name="Oval 12"/>
          <p:cNvSpPr>
            <a:spLocks noChangeArrowheads="1"/>
          </p:cNvSpPr>
          <p:nvPr/>
        </p:nvSpPr>
        <p:spPr bwMode="auto">
          <a:xfrm>
            <a:off x="6843713" y="2108200"/>
            <a:ext cx="762000" cy="609600"/>
          </a:xfrm>
          <a:prstGeom prst="ellipse">
            <a:avLst/>
          </a:prstGeom>
          <a:solidFill>
            <a:srgbClr val="339933"/>
          </a:solidFill>
          <a:ln w="9525">
            <a:solidFill>
              <a:srgbClr val="CC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400">
                <a:solidFill>
                  <a:srgbClr val="000000"/>
                </a:solidFill>
                <a:latin typeface="Tahoma" panose="020B0604030504040204" pitchFamily="34" charset="0"/>
              </a:rPr>
              <a:t>email</a:t>
            </a:r>
            <a:endParaRPr lang="de-DE" altLang="en-US" sz="1400">
              <a:solidFill>
                <a:srgbClr val="000000"/>
              </a:solidFill>
              <a:latin typeface="Tahoma" panose="020B0604030504040204" pitchFamily="34" charset="0"/>
            </a:endParaRPr>
          </a:p>
        </p:txBody>
      </p:sp>
      <p:sp>
        <p:nvSpPr>
          <p:cNvPr id="267277" name="Oval 13"/>
          <p:cNvSpPr>
            <a:spLocks noChangeArrowheads="1"/>
          </p:cNvSpPr>
          <p:nvPr/>
        </p:nvSpPr>
        <p:spPr bwMode="auto">
          <a:xfrm>
            <a:off x="4405313" y="2794000"/>
            <a:ext cx="762000" cy="609600"/>
          </a:xfrm>
          <a:prstGeom prst="ellipse">
            <a:avLst/>
          </a:prstGeom>
          <a:solidFill>
            <a:srgbClr val="339933"/>
          </a:solidFill>
          <a:ln w="9525">
            <a:solidFill>
              <a:srgbClr val="CC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400">
                <a:solidFill>
                  <a:srgbClr val="000000"/>
                </a:solidFill>
                <a:latin typeface="Tahoma" panose="020B0604030504040204" pitchFamily="34" charset="0"/>
              </a:rPr>
              <a:t>student</a:t>
            </a:r>
            <a:br>
              <a:rPr lang="de-DE" altLang="en-US" sz="1400">
                <a:solidFill>
                  <a:srgbClr val="000000"/>
                </a:solidFill>
                <a:latin typeface="Tahoma" panose="020B0604030504040204" pitchFamily="34" charset="0"/>
              </a:rPr>
            </a:br>
            <a:r>
              <a:rPr lang="de-DE" altLang="en-US" sz="1400">
                <a:solidFill>
                  <a:srgbClr val="000000"/>
                </a:solidFill>
                <a:latin typeface="Tahoma" panose="020B0604030504040204" pitchFamily="34" charset="0"/>
              </a:rPr>
              <a:t>nr.</a:t>
            </a:r>
            <a:endParaRPr lang="de-DE" altLang="en-US" sz="1400">
              <a:solidFill>
                <a:srgbClr val="000000"/>
              </a:solidFill>
              <a:latin typeface="Tahoma" panose="020B0604030504040204" pitchFamily="34" charset="0"/>
            </a:endParaRPr>
          </a:p>
        </p:txBody>
      </p:sp>
      <p:sp>
        <p:nvSpPr>
          <p:cNvPr id="267278" name="Oval 14"/>
          <p:cNvSpPr>
            <a:spLocks noChangeArrowheads="1"/>
          </p:cNvSpPr>
          <p:nvPr/>
        </p:nvSpPr>
        <p:spPr bwMode="auto">
          <a:xfrm>
            <a:off x="7605713" y="2794000"/>
            <a:ext cx="762000" cy="609600"/>
          </a:xfrm>
          <a:prstGeom prst="ellipse">
            <a:avLst/>
          </a:prstGeom>
          <a:solidFill>
            <a:srgbClr val="339933"/>
          </a:solidFill>
          <a:ln w="9525">
            <a:solidFill>
              <a:srgbClr val="CC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400">
                <a:solidFill>
                  <a:srgbClr val="000000"/>
                </a:solidFill>
                <a:latin typeface="Tahoma" panose="020B0604030504040204" pitchFamily="34" charset="0"/>
              </a:rPr>
              <a:t>research</a:t>
            </a:r>
            <a:endParaRPr lang="de-DE" altLang="en-US" sz="1400">
              <a:solidFill>
                <a:srgbClr val="000000"/>
              </a:solidFill>
              <a:latin typeface="Tahoma" panose="020B0604030504040204" pitchFamily="34" charset="0"/>
            </a:endParaRPr>
          </a:p>
          <a:p>
            <a:pPr algn="ctr"/>
            <a:r>
              <a:rPr lang="de-DE" altLang="en-US" sz="1400">
                <a:solidFill>
                  <a:srgbClr val="000000"/>
                </a:solidFill>
                <a:latin typeface="Tahoma" panose="020B0604030504040204" pitchFamily="34" charset="0"/>
              </a:rPr>
              <a:t>field</a:t>
            </a:r>
            <a:endParaRPr lang="de-DE" altLang="en-US" sz="1400">
              <a:solidFill>
                <a:srgbClr val="000000"/>
              </a:solidFill>
              <a:latin typeface="Tahoma" panose="020B0604030504040204" pitchFamily="34" charset="0"/>
            </a:endParaRPr>
          </a:p>
        </p:txBody>
      </p:sp>
      <p:sp>
        <p:nvSpPr>
          <p:cNvPr id="267279" name="Oval 15"/>
          <p:cNvSpPr>
            <a:spLocks noChangeArrowheads="1"/>
          </p:cNvSpPr>
          <p:nvPr/>
        </p:nvSpPr>
        <p:spPr bwMode="auto">
          <a:xfrm>
            <a:off x="6767513" y="5080000"/>
            <a:ext cx="762000" cy="609600"/>
          </a:xfrm>
          <a:prstGeom prst="ellipse">
            <a:avLst/>
          </a:prstGeom>
          <a:solidFill>
            <a:srgbClr val="339933"/>
          </a:solidFill>
          <a:ln w="9525">
            <a:solidFill>
              <a:srgbClr val="CC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400">
                <a:solidFill>
                  <a:srgbClr val="000000"/>
                </a:solidFill>
                <a:latin typeface="Tahoma" panose="020B0604030504040204" pitchFamily="34" charset="0"/>
              </a:rPr>
              <a:t>topic</a:t>
            </a:r>
            <a:endParaRPr lang="de-DE" altLang="en-US" sz="1400">
              <a:solidFill>
                <a:srgbClr val="000000"/>
              </a:solidFill>
              <a:latin typeface="Tahoma" panose="020B0604030504040204" pitchFamily="34" charset="0"/>
            </a:endParaRPr>
          </a:p>
        </p:txBody>
      </p:sp>
      <p:sp>
        <p:nvSpPr>
          <p:cNvPr id="267280" name="Oval 16"/>
          <p:cNvSpPr>
            <a:spLocks noChangeArrowheads="1"/>
          </p:cNvSpPr>
          <p:nvPr/>
        </p:nvSpPr>
        <p:spPr bwMode="auto">
          <a:xfrm>
            <a:off x="5014913" y="5080000"/>
            <a:ext cx="762000" cy="609600"/>
          </a:xfrm>
          <a:prstGeom prst="ellipse">
            <a:avLst/>
          </a:prstGeom>
          <a:solidFill>
            <a:srgbClr val="339933"/>
          </a:solidFill>
          <a:ln w="9525">
            <a:solidFill>
              <a:srgbClr val="CC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400">
                <a:solidFill>
                  <a:srgbClr val="000000"/>
                </a:solidFill>
                <a:latin typeface="Tahoma" panose="020B0604030504040204" pitchFamily="34" charset="0"/>
              </a:rPr>
              <a:t>lecture</a:t>
            </a:r>
            <a:endParaRPr lang="de-DE" altLang="en-US" sz="1400">
              <a:solidFill>
                <a:srgbClr val="000000"/>
              </a:solidFill>
              <a:latin typeface="Tahoma" panose="020B0604030504040204" pitchFamily="34" charset="0"/>
            </a:endParaRPr>
          </a:p>
          <a:p>
            <a:pPr algn="ctr"/>
            <a:r>
              <a:rPr lang="de-DE" altLang="en-US" sz="1400">
                <a:solidFill>
                  <a:srgbClr val="000000"/>
                </a:solidFill>
                <a:latin typeface="Tahoma" panose="020B0604030504040204" pitchFamily="34" charset="0"/>
              </a:rPr>
              <a:t>nr.</a:t>
            </a:r>
            <a:endParaRPr lang="de-DE" altLang="en-US" sz="1400">
              <a:solidFill>
                <a:srgbClr val="000000"/>
              </a:solidFill>
              <a:latin typeface="Tahoma" panose="020B0604030504040204" pitchFamily="34" charset="0"/>
            </a:endParaRPr>
          </a:p>
        </p:txBody>
      </p:sp>
      <p:sp>
        <p:nvSpPr>
          <p:cNvPr id="267281" name="Line 17"/>
          <p:cNvSpPr>
            <a:spLocks noChangeShapeType="1"/>
          </p:cNvSpPr>
          <p:nvPr/>
        </p:nvSpPr>
        <p:spPr bwMode="auto">
          <a:xfrm>
            <a:off x="5700713" y="2565400"/>
            <a:ext cx="228600" cy="76200"/>
          </a:xfrm>
          <a:prstGeom prst="line">
            <a:avLst/>
          </a:prstGeom>
          <a:noFill/>
          <a:ln w="952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67282" name="Line 18"/>
          <p:cNvSpPr>
            <a:spLocks noChangeShapeType="1"/>
          </p:cNvSpPr>
          <p:nvPr/>
        </p:nvSpPr>
        <p:spPr bwMode="auto">
          <a:xfrm flipH="1">
            <a:off x="6767513" y="2565400"/>
            <a:ext cx="228600" cy="152400"/>
          </a:xfrm>
          <a:prstGeom prst="line">
            <a:avLst/>
          </a:prstGeom>
          <a:noFill/>
          <a:ln w="952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67283" name="Line 19"/>
          <p:cNvSpPr>
            <a:spLocks noChangeShapeType="1"/>
          </p:cNvSpPr>
          <p:nvPr/>
        </p:nvSpPr>
        <p:spPr bwMode="auto">
          <a:xfrm flipH="1" flipV="1">
            <a:off x="4938713" y="3327400"/>
            <a:ext cx="152400" cy="228600"/>
          </a:xfrm>
          <a:prstGeom prst="line">
            <a:avLst/>
          </a:prstGeom>
          <a:noFill/>
          <a:ln w="952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67284" name="Line 20"/>
          <p:cNvSpPr>
            <a:spLocks noChangeShapeType="1"/>
          </p:cNvSpPr>
          <p:nvPr/>
        </p:nvSpPr>
        <p:spPr bwMode="auto">
          <a:xfrm flipV="1">
            <a:off x="7681913" y="3327400"/>
            <a:ext cx="304800" cy="381000"/>
          </a:xfrm>
          <a:prstGeom prst="line">
            <a:avLst/>
          </a:prstGeom>
          <a:noFill/>
          <a:ln w="952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67285" name="Line 21"/>
          <p:cNvSpPr>
            <a:spLocks noChangeShapeType="1"/>
          </p:cNvSpPr>
          <p:nvPr/>
        </p:nvSpPr>
        <p:spPr bwMode="auto">
          <a:xfrm flipH="1" flipV="1">
            <a:off x="6691313" y="5080000"/>
            <a:ext cx="152400" cy="152400"/>
          </a:xfrm>
          <a:prstGeom prst="line">
            <a:avLst/>
          </a:prstGeom>
          <a:noFill/>
          <a:ln w="952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67286" name="Line 22"/>
          <p:cNvSpPr>
            <a:spLocks noChangeShapeType="1"/>
          </p:cNvSpPr>
          <p:nvPr/>
        </p:nvSpPr>
        <p:spPr bwMode="auto">
          <a:xfrm flipH="1">
            <a:off x="5624513" y="5080000"/>
            <a:ext cx="228600" cy="152400"/>
          </a:xfrm>
          <a:prstGeom prst="line">
            <a:avLst/>
          </a:prstGeom>
          <a:noFill/>
          <a:ln w="952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67287" name="Line 23"/>
          <p:cNvSpPr>
            <a:spLocks noChangeShapeType="1"/>
          </p:cNvSpPr>
          <p:nvPr/>
        </p:nvSpPr>
        <p:spPr bwMode="auto">
          <a:xfrm flipH="1" flipV="1">
            <a:off x="5483225" y="4318000"/>
            <a:ext cx="439738" cy="276225"/>
          </a:xfrm>
          <a:prstGeom prst="line">
            <a:avLst/>
          </a:prstGeom>
          <a:noFill/>
          <a:ln w="9525">
            <a:solidFill>
              <a:schemeClr val="hlink"/>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67288" name="Line 24"/>
          <p:cNvSpPr>
            <a:spLocks noChangeShapeType="1"/>
          </p:cNvSpPr>
          <p:nvPr/>
        </p:nvSpPr>
        <p:spPr bwMode="auto">
          <a:xfrm flipV="1">
            <a:off x="6656388" y="4351338"/>
            <a:ext cx="403225" cy="266700"/>
          </a:xfrm>
          <a:prstGeom prst="line">
            <a:avLst/>
          </a:prstGeom>
          <a:noFill/>
          <a:ln w="9525">
            <a:solidFill>
              <a:schemeClr val="hlink"/>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67289" name="Text Box 25"/>
          <p:cNvSpPr txBox="1">
            <a:spLocks noChangeArrowheads="1"/>
          </p:cNvSpPr>
          <p:nvPr/>
        </p:nvSpPr>
        <p:spPr bwMode="auto">
          <a:xfrm>
            <a:off x="5548313" y="4165600"/>
            <a:ext cx="7254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1200" b="1">
                <a:latin typeface="Arial" panose="020B0604020202020204" pitchFamily="34" charset="0"/>
              </a:rPr>
              <a:t>attends</a:t>
            </a:r>
            <a:endParaRPr lang="de-DE" altLang="en-US" sz="1200" b="1">
              <a:latin typeface="Arial" panose="020B0604020202020204" pitchFamily="34" charset="0"/>
            </a:endParaRPr>
          </a:p>
        </p:txBody>
      </p:sp>
      <p:sp>
        <p:nvSpPr>
          <p:cNvPr id="267290" name="Text Box 26"/>
          <p:cNvSpPr txBox="1">
            <a:spLocks noChangeArrowheads="1"/>
          </p:cNvSpPr>
          <p:nvPr/>
        </p:nvSpPr>
        <p:spPr bwMode="auto">
          <a:xfrm>
            <a:off x="6462713" y="4241800"/>
            <a:ext cx="592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1200" b="1">
                <a:latin typeface="Arial" panose="020B0604020202020204" pitchFamily="34" charset="0"/>
              </a:rPr>
              <a:t>holds</a:t>
            </a:r>
            <a:endParaRPr lang="de-DE" altLang="en-US" sz="1200" b="1">
              <a:latin typeface="Arial" panose="020B0604020202020204" pitchFamily="34" charset="0"/>
            </a:endParaRPr>
          </a:p>
        </p:txBody>
      </p:sp>
      <p:sp>
        <p:nvSpPr>
          <p:cNvPr id="267291" name="Text Box 27"/>
          <p:cNvSpPr txBox="1">
            <a:spLocks noChangeArrowheads="1"/>
          </p:cNvSpPr>
          <p:nvPr/>
        </p:nvSpPr>
        <p:spPr bwMode="auto">
          <a:xfrm>
            <a:off x="863600" y="6481763"/>
            <a:ext cx="7123113" cy="376237"/>
          </a:xfrm>
          <a:prstGeom prst="rect">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SzPct val="110000"/>
              <a:buFont typeface="Wingdings" panose="05000000000000000000" pitchFamily="2" charset="2"/>
              <a:buNone/>
            </a:pPr>
            <a:r>
              <a:rPr lang="de-DE" altLang="en-US">
                <a:solidFill>
                  <a:srgbClr val="FF9900"/>
                </a:solidFill>
                <a:latin typeface="Tahoma" panose="020B0604030504040204" pitchFamily="34" charset="0"/>
              </a:rPr>
              <a:t>holds(Professor, Lecture) </a:t>
            </a:r>
            <a:r>
              <a:rPr lang="de-DE" altLang="en-US">
                <a:solidFill>
                  <a:srgbClr val="FF9900"/>
                </a:solidFill>
                <a:latin typeface="Tahoma" panose="020B0604030504040204" pitchFamily="34" charset="0"/>
                <a:sym typeface="Symbol" panose="05050102010706020507" pitchFamily="18" charset="2"/>
              </a:rPr>
              <a:t> </a:t>
            </a:r>
            <a:r>
              <a:rPr lang="de-DE" altLang="en-US">
                <a:solidFill>
                  <a:srgbClr val="FF9900"/>
                </a:solidFill>
                <a:latin typeface="Tahoma" panose="020B0604030504040204" pitchFamily="34" charset="0"/>
              </a:rPr>
              <a:t>Lecture.topic </a:t>
            </a:r>
            <a:r>
              <a:rPr lang="de-DE" altLang="en-US" b="1">
                <a:solidFill>
                  <a:srgbClr val="FF9900"/>
                </a:solidFill>
                <a:latin typeface="Tahoma" panose="020B0604030504040204" pitchFamily="34" charset="0"/>
                <a:sym typeface="Symbol" panose="05050102010706020507" pitchFamily="18" charset="2"/>
              </a:rPr>
              <a:t></a:t>
            </a:r>
            <a:r>
              <a:rPr lang="de-DE" altLang="en-US">
                <a:solidFill>
                  <a:srgbClr val="FF9900"/>
                </a:solidFill>
                <a:latin typeface="Tahoma" panose="020B0604030504040204" pitchFamily="34" charset="0"/>
              </a:rPr>
              <a:t> Professor.researchField</a:t>
            </a:r>
            <a:endParaRPr lang="de-DE" altLang="en-US">
              <a:latin typeface="Tahoma" panose="020B060403050404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Arial"/>
      </a:majorFont>
      <a:minorFont>
        <a:latin typeface="Verdan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defRPr>
        </a:defPPr>
      </a:lstStyle>
    </a:spDef>
    <a:lnDef>
      <a:spPr bwMode="auto">
        <a:xfrm>
          <a:off x="0" y="0"/>
          <a:ext cx="1" cy="1"/>
        </a:xfrm>
        <a:custGeom>
          <a:avLst/>
          <a:gdLst/>
          <a:ahLst/>
          <a:cxnLst/>
          <a:rect l="0" t="0" r="0" b="0"/>
          <a:pathLst/>
        </a:custGeom>
        <a:noFill/>
        <a:ln>
          <a:noFill/>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4790</Words>
  <Application>WPS Presentation</Application>
  <PresentationFormat>On-screen Show (4:3)</PresentationFormat>
  <Paragraphs>306</Paragraphs>
  <Slides>22</Slides>
  <Notes>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7" baseType="lpstr">
      <vt:lpstr>Arial</vt:lpstr>
      <vt:lpstr>SimSun</vt:lpstr>
      <vt:lpstr>Wingdings</vt:lpstr>
      <vt:lpstr>Verdana</vt:lpstr>
      <vt:lpstr>Times New Roman</vt:lpstr>
      <vt:lpstr>Trebuchet MS</vt:lpstr>
      <vt:lpstr>Tahoma</vt:lpstr>
      <vt:lpstr>Symbol</vt:lpstr>
      <vt:lpstr>PMingLiU</vt:lpstr>
      <vt:lpstr>MingLiU-ExtB</vt:lpstr>
      <vt:lpstr>Microsoft YaHei</vt:lpstr>
      <vt:lpstr>Arial Unicode MS</vt:lpstr>
      <vt:lpstr>Courier New</vt:lpstr>
      <vt:lpstr>Eclipse</vt:lpstr>
      <vt:lpstr>MSPhotoEd.3</vt:lpstr>
      <vt:lpstr>Ontology Web Language</vt:lpstr>
      <vt:lpstr>Summarizing the Problem: Computers don’t understand Meaning</vt:lpstr>
      <vt:lpstr>The Semantic Web Vision</vt:lpstr>
      <vt:lpstr>The Semantic Web</vt:lpstr>
      <vt:lpstr>Need to Add “Semantics”</vt:lpstr>
      <vt:lpstr> Ontology: Origins and History Ontology in Philosophy</vt:lpstr>
      <vt:lpstr>Ontology in Computer Science</vt:lpstr>
      <vt:lpstr>Structure of an Ontology</vt:lpstr>
      <vt:lpstr>Ontology Example</vt:lpstr>
      <vt:lpstr>Ontology Elements</vt:lpstr>
      <vt:lpstr>How to build an ontology?</vt:lpstr>
      <vt:lpstr>PowerPoint 演示文稿</vt:lpstr>
      <vt:lpstr>PowerPoint 演示文稿</vt:lpstr>
      <vt:lpstr>PowerPoint 演示文稿</vt:lpstr>
      <vt:lpstr>PowerPoint 演示文稿</vt:lpstr>
      <vt:lpstr>Step 5: Define slot constraints</vt:lpstr>
      <vt:lpstr>OWL Constructs Included</vt:lpstr>
      <vt:lpstr>PowerPoint 演示文稿</vt:lpstr>
      <vt:lpstr>PowerPoint 演示文稿</vt:lpstr>
      <vt:lpstr>PowerPoint 演示文稿</vt:lpstr>
      <vt:lpstr>PowerPoint 演示文稿</vt:lpstr>
      <vt:lpstr>Ontology-development tools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Subbhulakshmi</dc:creator>
  <cp:lastModifiedBy>Prabal Ghosh</cp:lastModifiedBy>
  <cp:revision>101</cp:revision>
  <cp:lastPrinted>2113-01-01T00:00:00Z</cp:lastPrinted>
  <dcterms:created xsi:type="dcterms:W3CDTF">2113-01-01T00:00:00Z</dcterms:created>
  <dcterms:modified xsi:type="dcterms:W3CDTF">2021-09-25T05:11:33Z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2</vt:i4>
  </property>
  <property fmtid="{D5CDD505-2E9C-101B-9397-08002B2CF9AE}" pid="3" name="LCID">
    <vt:i4>1033</vt:i4>
  </property>
  <property fmtid="{D5CDD505-2E9C-101B-9397-08002B2CF9AE}" pid="4" name="ContentTypeId">
    <vt:lpwstr>0x010100E527E9FEE7A3B24C8502E033B4C8B413</vt:lpwstr>
  </property>
  <property fmtid="{D5CDD505-2E9C-101B-9397-08002B2CF9AE}" pid="5" name="ICV">
    <vt:lpwstr>60EDDBC6389F45D4BC30279620C03DE9</vt:lpwstr>
  </property>
  <property fmtid="{D5CDD505-2E9C-101B-9397-08002B2CF9AE}" pid="6" name="KSOProductBuildVer">
    <vt:lpwstr>1033-11.2.0.10296</vt:lpwstr>
  </property>
</Properties>
</file>