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96106" y="1458963"/>
            <a:ext cx="1202055" cy="1489710"/>
          </a:xfrm>
          <a:custGeom>
            <a:avLst/>
            <a:gdLst/>
            <a:ahLst/>
            <a:cxnLst/>
            <a:rect l="l" t="t" r="r" b="b"/>
            <a:pathLst>
              <a:path w="1202054" h="1489710">
                <a:moveTo>
                  <a:pt x="1001636" y="0"/>
                </a:moveTo>
                <a:lnTo>
                  <a:pt x="200329" y="0"/>
                </a:lnTo>
                <a:lnTo>
                  <a:pt x="154398" y="5291"/>
                </a:lnTo>
                <a:lnTo>
                  <a:pt x="112233" y="20363"/>
                </a:lnTo>
                <a:lnTo>
                  <a:pt x="75037" y="44014"/>
                </a:lnTo>
                <a:lnTo>
                  <a:pt x="44013" y="75040"/>
                </a:lnTo>
                <a:lnTo>
                  <a:pt x="20363" y="112238"/>
                </a:lnTo>
                <a:lnTo>
                  <a:pt x="5291" y="154406"/>
                </a:lnTo>
                <a:lnTo>
                  <a:pt x="0" y="200342"/>
                </a:lnTo>
                <a:lnTo>
                  <a:pt x="0" y="1289215"/>
                </a:lnTo>
                <a:lnTo>
                  <a:pt x="5291" y="1335145"/>
                </a:lnTo>
                <a:lnTo>
                  <a:pt x="20363" y="1377310"/>
                </a:lnTo>
                <a:lnTo>
                  <a:pt x="44013" y="1414507"/>
                </a:lnTo>
                <a:lnTo>
                  <a:pt x="75037" y="1445531"/>
                </a:lnTo>
                <a:lnTo>
                  <a:pt x="112233" y="1469181"/>
                </a:lnTo>
                <a:lnTo>
                  <a:pt x="154398" y="1484253"/>
                </a:lnTo>
                <a:lnTo>
                  <a:pt x="200329" y="1489544"/>
                </a:lnTo>
                <a:lnTo>
                  <a:pt x="1001636" y="1489544"/>
                </a:lnTo>
                <a:lnTo>
                  <a:pt x="1047571" y="1484253"/>
                </a:lnTo>
                <a:lnTo>
                  <a:pt x="1089737" y="1469181"/>
                </a:lnTo>
                <a:lnTo>
                  <a:pt x="1126933" y="1445531"/>
                </a:lnTo>
                <a:lnTo>
                  <a:pt x="1157956" y="1414507"/>
                </a:lnTo>
                <a:lnTo>
                  <a:pt x="1181604" y="1377310"/>
                </a:lnTo>
                <a:lnTo>
                  <a:pt x="1196675" y="1335145"/>
                </a:lnTo>
                <a:lnTo>
                  <a:pt x="1201966" y="1289215"/>
                </a:lnTo>
                <a:lnTo>
                  <a:pt x="1201966" y="200342"/>
                </a:lnTo>
                <a:lnTo>
                  <a:pt x="1196675" y="154406"/>
                </a:lnTo>
                <a:lnTo>
                  <a:pt x="1181604" y="112238"/>
                </a:lnTo>
                <a:lnTo>
                  <a:pt x="1157956" y="75040"/>
                </a:lnTo>
                <a:lnTo>
                  <a:pt x="1126933" y="44014"/>
                </a:lnTo>
                <a:lnTo>
                  <a:pt x="1089737" y="20363"/>
                </a:lnTo>
                <a:lnTo>
                  <a:pt x="1047571" y="5291"/>
                </a:lnTo>
                <a:lnTo>
                  <a:pt x="1001636" y="0"/>
                </a:lnTo>
                <a:close/>
              </a:path>
            </a:pathLst>
          </a:custGeom>
          <a:solidFill>
            <a:srgbClr val="D6DCE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3500" y="1892299"/>
            <a:ext cx="317500" cy="304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7762" y="1897494"/>
            <a:ext cx="182880" cy="1828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3500" y="2247899"/>
            <a:ext cx="317500" cy="317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7762" y="2262441"/>
            <a:ext cx="182880" cy="18288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2600" y="1892299"/>
            <a:ext cx="3175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5655" y="1897494"/>
            <a:ext cx="182879" cy="18288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92600" y="2247899"/>
            <a:ext cx="317500" cy="3175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05655" y="2262441"/>
            <a:ext cx="182879" cy="18288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92600" y="2616200"/>
            <a:ext cx="317500" cy="317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05655" y="2627401"/>
            <a:ext cx="182879" cy="18287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92600" y="1523999"/>
            <a:ext cx="317500" cy="3048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05655" y="1532127"/>
            <a:ext cx="182879" cy="18288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11700" y="1701799"/>
            <a:ext cx="317500" cy="3175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3549" y="1714614"/>
            <a:ext cx="182880" cy="18287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11700" y="2070099"/>
            <a:ext cx="317500" cy="3048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23549" y="2080374"/>
            <a:ext cx="182880" cy="18287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11700" y="2438400"/>
            <a:ext cx="317500" cy="30480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23549" y="2444521"/>
            <a:ext cx="182880" cy="182879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4061053" y="1688223"/>
            <a:ext cx="271780" cy="309245"/>
          </a:xfrm>
          <a:custGeom>
            <a:avLst/>
            <a:gdLst/>
            <a:ahLst/>
            <a:cxnLst/>
            <a:rect l="l" t="t" r="r" b="b"/>
            <a:pathLst>
              <a:path w="271779" h="309244">
                <a:moveTo>
                  <a:pt x="271386" y="0"/>
                </a:moveTo>
                <a:lnTo>
                  <a:pt x="209283" y="13296"/>
                </a:lnTo>
                <a:lnTo>
                  <a:pt x="239560" y="17208"/>
                </a:lnTo>
                <a:lnTo>
                  <a:pt x="0" y="292366"/>
                </a:lnTo>
                <a:lnTo>
                  <a:pt x="19164" y="309041"/>
                </a:lnTo>
                <a:lnTo>
                  <a:pt x="258724" y="33883"/>
                </a:lnTo>
                <a:lnTo>
                  <a:pt x="266763" y="63334"/>
                </a:lnTo>
                <a:lnTo>
                  <a:pt x="27138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70642" y="1950834"/>
            <a:ext cx="235013" cy="76200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4061066" y="1980577"/>
            <a:ext cx="271780" cy="382270"/>
          </a:xfrm>
          <a:custGeom>
            <a:avLst/>
            <a:gdLst/>
            <a:ahLst/>
            <a:cxnLst/>
            <a:rect l="l" t="t" r="r" b="b"/>
            <a:pathLst>
              <a:path w="271779" h="382269">
                <a:moveTo>
                  <a:pt x="271373" y="73012"/>
                </a:moveTo>
                <a:lnTo>
                  <a:pt x="209270" y="86271"/>
                </a:lnTo>
                <a:lnTo>
                  <a:pt x="239547" y="90195"/>
                </a:lnTo>
                <a:lnTo>
                  <a:pt x="168656" y="171513"/>
                </a:lnTo>
                <a:lnTo>
                  <a:pt x="19138" y="0"/>
                </a:lnTo>
                <a:lnTo>
                  <a:pt x="0" y="16700"/>
                </a:lnTo>
                <a:lnTo>
                  <a:pt x="151803" y="190830"/>
                </a:lnTo>
                <a:lnTo>
                  <a:pt x="0" y="364959"/>
                </a:lnTo>
                <a:lnTo>
                  <a:pt x="19138" y="381660"/>
                </a:lnTo>
                <a:lnTo>
                  <a:pt x="168656" y="210159"/>
                </a:lnTo>
                <a:lnTo>
                  <a:pt x="239547" y="291465"/>
                </a:lnTo>
                <a:lnTo>
                  <a:pt x="209270" y="295402"/>
                </a:lnTo>
                <a:lnTo>
                  <a:pt x="271373" y="308648"/>
                </a:lnTo>
                <a:lnTo>
                  <a:pt x="266700" y="245325"/>
                </a:lnTo>
                <a:lnTo>
                  <a:pt x="258686" y="274777"/>
                </a:lnTo>
                <a:lnTo>
                  <a:pt x="185496" y="190830"/>
                </a:lnTo>
                <a:lnTo>
                  <a:pt x="258686" y="106883"/>
                </a:lnTo>
                <a:lnTo>
                  <a:pt x="266700" y="136334"/>
                </a:lnTo>
                <a:lnTo>
                  <a:pt x="271373" y="730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70642" y="2315781"/>
            <a:ext cx="235013" cy="76200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4061066" y="2345537"/>
            <a:ext cx="271780" cy="309245"/>
          </a:xfrm>
          <a:custGeom>
            <a:avLst/>
            <a:gdLst/>
            <a:ahLst/>
            <a:cxnLst/>
            <a:rect l="l" t="t" r="r" b="b"/>
            <a:pathLst>
              <a:path w="271779" h="309244">
                <a:moveTo>
                  <a:pt x="19138" y="0"/>
                </a:moveTo>
                <a:lnTo>
                  <a:pt x="0" y="16700"/>
                </a:lnTo>
                <a:lnTo>
                  <a:pt x="239547" y="291464"/>
                </a:lnTo>
                <a:lnTo>
                  <a:pt x="209270" y="295389"/>
                </a:lnTo>
                <a:lnTo>
                  <a:pt x="271373" y="308648"/>
                </a:lnTo>
                <a:lnTo>
                  <a:pt x="266700" y="245325"/>
                </a:lnTo>
                <a:lnTo>
                  <a:pt x="258686" y="274777"/>
                </a:lnTo>
                <a:lnTo>
                  <a:pt x="19138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80737" y="1613534"/>
            <a:ext cx="242811" cy="385419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4477347" y="1617128"/>
            <a:ext cx="282575" cy="1108075"/>
          </a:xfrm>
          <a:custGeom>
            <a:avLst/>
            <a:gdLst/>
            <a:ahLst/>
            <a:cxnLst/>
            <a:rect l="l" t="t" r="r" b="b"/>
            <a:pathLst>
              <a:path w="282575" h="1108075">
                <a:moveTo>
                  <a:pt x="282460" y="791387"/>
                </a:moveTo>
                <a:lnTo>
                  <a:pt x="268122" y="818337"/>
                </a:lnTo>
                <a:lnTo>
                  <a:pt x="223964" y="736295"/>
                </a:lnTo>
                <a:lnTo>
                  <a:pt x="267995" y="655167"/>
                </a:lnTo>
                <a:lnTo>
                  <a:pt x="282244" y="682155"/>
                </a:lnTo>
                <a:lnTo>
                  <a:pt x="272986" y="619340"/>
                </a:lnTo>
                <a:lnTo>
                  <a:pt x="244386" y="612394"/>
                </a:lnTo>
                <a:lnTo>
                  <a:pt x="244386" y="645414"/>
                </a:lnTo>
                <a:lnTo>
                  <a:pt x="209575" y="709549"/>
                </a:lnTo>
                <a:lnTo>
                  <a:pt x="188048" y="669556"/>
                </a:lnTo>
                <a:lnTo>
                  <a:pt x="244386" y="645414"/>
                </a:lnTo>
                <a:lnTo>
                  <a:pt x="244386" y="612394"/>
                </a:lnTo>
                <a:lnTo>
                  <a:pt x="211289" y="604329"/>
                </a:lnTo>
                <a:lnTo>
                  <a:pt x="236855" y="621004"/>
                </a:lnTo>
                <a:lnTo>
                  <a:pt x="175971" y="647103"/>
                </a:lnTo>
                <a:lnTo>
                  <a:pt x="152527" y="603542"/>
                </a:lnTo>
                <a:lnTo>
                  <a:pt x="152527" y="657148"/>
                </a:lnTo>
                <a:lnTo>
                  <a:pt x="43434" y="703910"/>
                </a:lnTo>
                <a:lnTo>
                  <a:pt x="110782" y="579577"/>
                </a:lnTo>
                <a:lnTo>
                  <a:pt x="152527" y="657148"/>
                </a:lnTo>
                <a:lnTo>
                  <a:pt x="152527" y="603542"/>
                </a:lnTo>
                <a:lnTo>
                  <a:pt x="125260" y="552869"/>
                </a:lnTo>
                <a:lnTo>
                  <a:pt x="176212" y="458825"/>
                </a:lnTo>
                <a:lnTo>
                  <a:pt x="236931" y="487184"/>
                </a:lnTo>
                <a:lnTo>
                  <a:pt x="210832" y="503034"/>
                </a:lnTo>
                <a:lnTo>
                  <a:pt x="272986" y="490016"/>
                </a:lnTo>
                <a:lnTo>
                  <a:pt x="282333" y="427215"/>
                </a:lnTo>
                <a:lnTo>
                  <a:pt x="268046" y="454190"/>
                </a:lnTo>
                <a:lnTo>
                  <a:pt x="243497" y="408825"/>
                </a:lnTo>
                <a:lnTo>
                  <a:pt x="243497" y="462229"/>
                </a:lnTo>
                <a:lnTo>
                  <a:pt x="188341" y="436448"/>
                </a:lnTo>
                <a:lnTo>
                  <a:pt x="208965" y="398386"/>
                </a:lnTo>
                <a:lnTo>
                  <a:pt x="243497" y="462229"/>
                </a:lnTo>
                <a:lnTo>
                  <a:pt x="243497" y="408825"/>
                </a:lnTo>
                <a:lnTo>
                  <a:pt x="223418" y="371716"/>
                </a:lnTo>
                <a:lnTo>
                  <a:pt x="268020" y="289407"/>
                </a:lnTo>
                <a:lnTo>
                  <a:pt x="282282" y="316395"/>
                </a:lnTo>
                <a:lnTo>
                  <a:pt x="278282" y="289407"/>
                </a:lnTo>
                <a:lnTo>
                  <a:pt x="276491" y="277304"/>
                </a:lnTo>
                <a:lnTo>
                  <a:pt x="272986" y="253580"/>
                </a:lnTo>
                <a:lnTo>
                  <a:pt x="215290" y="280085"/>
                </a:lnTo>
                <a:lnTo>
                  <a:pt x="245681" y="277304"/>
                </a:lnTo>
                <a:lnTo>
                  <a:pt x="208991" y="345033"/>
                </a:lnTo>
                <a:lnTo>
                  <a:pt x="22352" y="0"/>
                </a:lnTo>
                <a:lnTo>
                  <a:pt x="12" y="12077"/>
                </a:lnTo>
                <a:lnTo>
                  <a:pt x="194538" y="371703"/>
                </a:lnTo>
                <a:lnTo>
                  <a:pt x="165290" y="425678"/>
                </a:lnTo>
                <a:lnTo>
                  <a:pt x="153174" y="420027"/>
                </a:lnTo>
                <a:lnTo>
                  <a:pt x="153174" y="448056"/>
                </a:lnTo>
                <a:lnTo>
                  <a:pt x="110871" y="526135"/>
                </a:lnTo>
                <a:lnTo>
                  <a:pt x="40525" y="395414"/>
                </a:lnTo>
                <a:lnTo>
                  <a:pt x="153174" y="448056"/>
                </a:lnTo>
                <a:lnTo>
                  <a:pt x="153174" y="420027"/>
                </a:lnTo>
                <a:lnTo>
                  <a:pt x="16560" y="356171"/>
                </a:lnTo>
                <a:lnTo>
                  <a:pt x="11188" y="367665"/>
                </a:lnTo>
                <a:lnTo>
                  <a:pt x="0" y="373684"/>
                </a:lnTo>
                <a:lnTo>
                  <a:pt x="96393" y="552843"/>
                </a:lnTo>
                <a:lnTo>
                  <a:pt x="25" y="730707"/>
                </a:lnTo>
                <a:lnTo>
                  <a:pt x="14097" y="738339"/>
                </a:lnTo>
                <a:lnTo>
                  <a:pt x="16192" y="743216"/>
                </a:lnTo>
                <a:lnTo>
                  <a:pt x="20040" y="741565"/>
                </a:lnTo>
                <a:lnTo>
                  <a:pt x="22352" y="742810"/>
                </a:lnTo>
                <a:lnTo>
                  <a:pt x="23926" y="739902"/>
                </a:lnTo>
                <a:lnTo>
                  <a:pt x="164617" y="679602"/>
                </a:lnTo>
                <a:lnTo>
                  <a:pt x="195084" y="736244"/>
                </a:lnTo>
                <a:lnTo>
                  <a:pt x="25" y="1095654"/>
                </a:lnTo>
                <a:lnTo>
                  <a:pt x="22352" y="1107770"/>
                </a:lnTo>
                <a:lnTo>
                  <a:pt x="209473" y="762977"/>
                </a:lnTo>
                <a:lnTo>
                  <a:pt x="245757" y="830376"/>
                </a:lnTo>
                <a:lnTo>
                  <a:pt x="215366" y="827493"/>
                </a:lnTo>
                <a:lnTo>
                  <a:pt x="272986" y="854176"/>
                </a:lnTo>
                <a:lnTo>
                  <a:pt x="276567" y="830376"/>
                </a:lnTo>
                <a:lnTo>
                  <a:pt x="278384" y="818337"/>
                </a:lnTo>
                <a:lnTo>
                  <a:pt x="282460" y="7913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80737" y="2343848"/>
            <a:ext cx="242811" cy="385025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691912" y="1458975"/>
            <a:ext cx="1202055" cy="1489710"/>
          </a:xfrm>
          <a:custGeom>
            <a:avLst/>
            <a:gdLst/>
            <a:ahLst/>
            <a:cxnLst/>
            <a:rect l="l" t="t" r="r" b="b"/>
            <a:pathLst>
              <a:path w="1202055" h="1489710">
                <a:moveTo>
                  <a:pt x="1001632" y="0"/>
                </a:moveTo>
                <a:lnTo>
                  <a:pt x="200332" y="0"/>
                </a:lnTo>
                <a:lnTo>
                  <a:pt x="154398" y="5290"/>
                </a:lnTo>
                <a:lnTo>
                  <a:pt x="112231" y="20361"/>
                </a:lnTo>
                <a:lnTo>
                  <a:pt x="75034" y="44009"/>
                </a:lnTo>
                <a:lnTo>
                  <a:pt x="44010" y="75032"/>
                </a:lnTo>
                <a:lnTo>
                  <a:pt x="20362" y="112228"/>
                </a:lnTo>
                <a:lnTo>
                  <a:pt x="5290" y="154394"/>
                </a:lnTo>
                <a:lnTo>
                  <a:pt x="0" y="200329"/>
                </a:lnTo>
                <a:lnTo>
                  <a:pt x="0" y="1289202"/>
                </a:lnTo>
                <a:lnTo>
                  <a:pt x="5290" y="1335133"/>
                </a:lnTo>
                <a:lnTo>
                  <a:pt x="20362" y="1377298"/>
                </a:lnTo>
                <a:lnTo>
                  <a:pt x="44010" y="1414494"/>
                </a:lnTo>
                <a:lnTo>
                  <a:pt x="75034" y="1445519"/>
                </a:lnTo>
                <a:lnTo>
                  <a:pt x="112231" y="1469168"/>
                </a:lnTo>
                <a:lnTo>
                  <a:pt x="154398" y="1484240"/>
                </a:lnTo>
                <a:lnTo>
                  <a:pt x="200332" y="1489532"/>
                </a:lnTo>
                <a:lnTo>
                  <a:pt x="1001632" y="1489532"/>
                </a:lnTo>
                <a:lnTo>
                  <a:pt x="1047567" y="1484240"/>
                </a:lnTo>
                <a:lnTo>
                  <a:pt x="1089733" y="1469168"/>
                </a:lnTo>
                <a:lnTo>
                  <a:pt x="1126929" y="1445519"/>
                </a:lnTo>
                <a:lnTo>
                  <a:pt x="1157953" y="1414494"/>
                </a:lnTo>
                <a:lnTo>
                  <a:pt x="1181601" y="1377298"/>
                </a:lnTo>
                <a:lnTo>
                  <a:pt x="1196671" y="1335133"/>
                </a:lnTo>
                <a:lnTo>
                  <a:pt x="1201962" y="1289202"/>
                </a:lnTo>
                <a:lnTo>
                  <a:pt x="1201962" y="200329"/>
                </a:lnTo>
                <a:lnTo>
                  <a:pt x="1196671" y="154394"/>
                </a:lnTo>
                <a:lnTo>
                  <a:pt x="1181601" y="112228"/>
                </a:lnTo>
                <a:lnTo>
                  <a:pt x="1157953" y="75032"/>
                </a:lnTo>
                <a:lnTo>
                  <a:pt x="1126929" y="44009"/>
                </a:lnTo>
                <a:lnTo>
                  <a:pt x="1089733" y="20361"/>
                </a:lnTo>
                <a:lnTo>
                  <a:pt x="1047567" y="5290"/>
                </a:lnTo>
                <a:lnTo>
                  <a:pt x="1001632" y="0"/>
                </a:lnTo>
                <a:close/>
              </a:path>
            </a:pathLst>
          </a:custGeom>
          <a:solidFill>
            <a:srgbClr val="D6DCE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4700" y="1892299"/>
            <a:ext cx="304800" cy="3048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3559" y="1897494"/>
            <a:ext cx="182879" cy="18288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4700" y="2247899"/>
            <a:ext cx="304800" cy="317500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83559" y="2262454"/>
            <a:ext cx="182879" cy="18287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93800" y="1892299"/>
            <a:ext cx="304800" cy="30480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01456" y="1897494"/>
            <a:ext cx="182881" cy="18288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93800" y="2247899"/>
            <a:ext cx="304800" cy="317500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01456" y="2262454"/>
            <a:ext cx="182881" cy="18287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93800" y="2616200"/>
            <a:ext cx="304800" cy="317500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01456" y="2627401"/>
            <a:ext cx="182881" cy="182879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93800" y="1523999"/>
            <a:ext cx="304800" cy="304800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01456" y="1532127"/>
            <a:ext cx="182881" cy="182880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12900" y="1701799"/>
            <a:ext cx="304800" cy="317500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19351" y="1714614"/>
            <a:ext cx="182879" cy="18287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12900" y="2070099"/>
            <a:ext cx="304800" cy="304800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19351" y="2080374"/>
            <a:ext cx="182879" cy="18287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12900" y="2438400"/>
            <a:ext cx="304800" cy="304800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9351" y="2444521"/>
            <a:ext cx="182879" cy="182879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956861" y="1688223"/>
            <a:ext cx="271780" cy="309245"/>
          </a:xfrm>
          <a:custGeom>
            <a:avLst/>
            <a:gdLst/>
            <a:ahLst/>
            <a:cxnLst/>
            <a:rect l="l" t="t" r="r" b="b"/>
            <a:pathLst>
              <a:path w="271780" h="309244">
                <a:moveTo>
                  <a:pt x="271377" y="0"/>
                </a:moveTo>
                <a:lnTo>
                  <a:pt x="209285" y="13296"/>
                </a:lnTo>
                <a:lnTo>
                  <a:pt x="239561" y="17208"/>
                </a:lnTo>
                <a:lnTo>
                  <a:pt x="0" y="292366"/>
                </a:lnTo>
                <a:lnTo>
                  <a:pt x="19156" y="309041"/>
                </a:lnTo>
                <a:lnTo>
                  <a:pt x="258718" y="33883"/>
                </a:lnTo>
                <a:lnTo>
                  <a:pt x="266755" y="63334"/>
                </a:lnTo>
                <a:lnTo>
                  <a:pt x="271377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6439" y="1950834"/>
            <a:ext cx="235017" cy="76200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956856" y="1980590"/>
            <a:ext cx="271780" cy="382270"/>
          </a:xfrm>
          <a:custGeom>
            <a:avLst/>
            <a:gdLst/>
            <a:ahLst/>
            <a:cxnLst/>
            <a:rect l="l" t="t" r="r" b="b"/>
            <a:pathLst>
              <a:path w="271780" h="382269">
                <a:moveTo>
                  <a:pt x="271373" y="72999"/>
                </a:moveTo>
                <a:lnTo>
                  <a:pt x="209270" y="86258"/>
                </a:lnTo>
                <a:lnTo>
                  <a:pt x="239547" y="90182"/>
                </a:lnTo>
                <a:lnTo>
                  <a:pt x="168656" y="171500"/>
                </a:lnTo>
                <a:lnTo>
                  <a:pt x="19151" y="0"/>
                </a:lnTo>
                <a:lnTo>
                  <a:pt x="0" y="16687"/>
                </a:lnTo>
                <a:lnTo>
                  <a:pt x="151803" y="190817"/>
                </a:lnTo>
                <a:lnTo>
                  <a:pt x="0" y="364947"/>
                </a:lnTo>
                <a:lnTo>
                  <a:pt x="19151" y="381647"/>
                </a:lnTo>
                <a:lnTo>
                  <a:pt x="168656" y="210159"/>
                </a:lnTo>
                <a:lnTo>
                  <a:pt x="239547" y="291452"/>
                </a:lnTo>
                <a:lnTo>
                  <a:pt x="209270" y="295389"/>
                </a:lnTo>
                <a:lnTo>
                  <a:pt x="271373" y="308635"/>
                </a:lnTo>
                <a:lnTo>
                  <a:pt x="266712" y="245313"/>
                </a:lnTo>
                <a:lnTo>
                  <a:pt x="258699" y="274764"/>
                </a:lnTo>
                <a:lnTo>
                  <a:pt x="185508" y="190830"/>
                </a:lnTo>
                <a:lnTo>
                  <a:pt x="258699" y="106870"/>
                </a:lnTo>
                <a:lnTo>
                  <a:pt x="266712" y="136321"/>
                </a:lnTo>
                <a:lnTo>
                  <a:pt x="271373" y="729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6439" y="2315794"/>
            <a:ext cx="235017" cy="76200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956867" y="2345537"/>
            <a:ext cx="271780" cy="309245"/>
          </a:xfrm>
          <a:custGeom>
            <a:avLst/>
            <a:gdLst/>
            <a:ahLst/>
            <a:cxnLst/>
            <a:rect l="l" t="t" r="r" b="b"/>
            <a:pathLst>
              <a:path w="271780" h="309244">
                <a:moveTo>
                  <a:pt x="19145" y="0"/>
                </a:moveTo>
                <a:lnTo>
                  <a:pt x="0" y="16700"/>
                </a:lnTo>
                <a:lnTo>
                  <a:pt x="239543" y="291464"/>
                </a:lnTo>
                <a:lnTo>
                  <a:pt x="209270" y="295401"/>
                </a:lnTo>
                <a:lnTo>
                  <a:pt x="271371" y="308648"/>
                </a:lnTo>
                <a:lnTo>
                  <a:pt x="266707" y="245325"/>
                </a:lnTo>
                <a:lnTo>
                  <a:pt x="258690" y="274777"/>
                </a:lnTo>
                <a:lnTo>
                  <a:pt x="1914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376540" y="1613534"/>
            <a:ext cx="242811" cy="385419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1373149" y="1617128"/>
            <a:ext cx="282575" cy="1108075"/>
          </a:xfrm>
          <a:custGeom>
            <a:avLst/>
            <a:gdLst/>
            <a:ahLst/>
            <a:cxnLst/>
            <a:rect l="l" t="t" r="r" b="b"/>
            <a:pathLst>
              <a:path w="282575" h="1108075">
                <a:moveTo>
                  <a:pt x="282460" y="791387"/>
                </a:moveTo>
                <a:lnTo>
                  <a:pt x="268122" y="818337"/>
                </a:lnTo>
                <a:lnTo>
                  <a:pt x="223951" y="736282"/>
                </a:lnTo>
                <a:lnTo>
                  <a:pt x="267982" y="655167"/>
                </a:lnTo>
                <a:lnTo>
                  <a:pt x="282244" y="682167"/>
                </a:lnTo>
                <a:lnTo>
                  <a:pt x="272973" y="619340"/>
                </a:lnTo>
                <a:lnTo>
                  <a:pt x="244373" y="612381"/>
                </a:lnTo>
                <a:lnTo>
                  <a:pt x="244373" y="645426"/>
                </a:lnTo>
                <a:lnTo>
                  <a:pt x="209575" y="709549"/>
                </a:lnTo>
                <a:lnTo>
                  <a:pt x="188061" y="669569"/>
                </a:lnTo>
                <a:lnTo>
                  <a:pt x="244373" y="645426"/>
                </a:lnTo>
                <a:lnTo>
                  <a:pt x="244373" y="612381"/>
                </a:lnTo>
                <a:lnTo>
                  <a:pt x="211289" y="604329"/>
                </a:lnTo>
                <a:lnTo>
                  <a:pt x="236855" y="621004"/>
                </a:lnTo>
                <a:lnTo>
                  <a:pt x="175971" y="647103"/>
                </a:lnTo>
                <a:lnTo>
                  <a:pt x="152527" y="603542"/>
                </a:lnTo>
                <a:lnTo>
                  <a:pt x="152527" y="657161"/>
                </a:lnTo>
                <a:lnTo>
                  <a:pt x="43421" y="703922"/>
                </a:lnTo>
                <a:lnTo>
                  <a:pt x="110782" y="579577"/>
                </a:lnTo>
                <a:lnTo>
                  <a:pt x="152527" y="657161"/>
                </a:lnTo>
                <a:lnTo>
                  <a:pt x="152527" y="603542"/>
                </a:lnTo>
                <a:lnTo>
                  <a:pt x="125260" y="552869"/>
                </a:lnTo>
                <a:lnTo>
                  <a:pt x="176212" y="458825"/>
                </a:lnTo>
                <a:lnTo>
                  <a:pt x="236931" y="487184"/>
                </a:lnTo>
                <a:lnTo>
                  <a:pt x="210832" y="503034"/>
                </a:lnTo>
                <a:lnTo>
                  <a:pt x="272973" y="490029"/>
                </a:lnTo>
                <a:lnTo>
                  <a:pt x="282333" y="427215"/>
                </a:lnTo>
                <a:lnTo>
                  <a:pt x="268046" y="454190"/>
                </a:lnTo>
                <a:lnTo>
                  <a:pt x="243509" y="408851"/>
                </a:lnTo>
                <a:lnTo>
                  <a:pt x="243509" y="462241"/>
                </a:lnTo>
                <a:lnTo>
                  <a:pt x="188341" y="436460"/>
                </a:lnTo>
                <a:lnTo>
                  <a:pt x="208965" y="398386"/>
                </a:lnTo>
                <a:lnTo>
                  <a:pt x="243509" y="462241"/>
                </a:lnTo>
                <a:lnTo>
                  <a:pt x="243509" y="408851"/>
                </a:lnTo>
                <a:lnTo>
                  <a:pt x="223418" y="371716"/>
                </a:lnTo>
                <a:lnTo>
                  <a:pt x="268020" y="289407"/>
                </a:lnTo>
                <a:lnTo>
                  <a:pt x="282270" y="316395"/>
                </a:lnTo>
                <a:lnTo>
                  <a:pt x="278282" y="289407"/>
                </a:lnTo>
                <a:lnTo>
                  <a:pt x="276491" y="277304"/>
                </a:lnTo>
                <a:lnTo>
                  <a:pt x="272973" y="253580"/>
                </a:lnTo>
                <a:lnTo>
                  <a:pt x="215290" y="280098"/>
                </a:lnTo>
                <a:lnTo>
                  <a:pt x="245694" y="277304"/>
                </a:lnTo>
                <a:lnTo>
                  <a:pt x="208991" y="345033"/>
                </a:lnTo>
                <a:lnTo>
                  <a:pt x="22364" y="0"/>
                </a:lnTo>
                <a:lnTo>
                  <a:pt x="12" y="12077"/>
                </a:lnTo>
                <a:lnTo>
                  <a:pt x="194538" y="371703"/>
                </a:lnTo>
                <a:lnTo>
                  <a:pt x="165290" y="425691"/>
                </a:lnTo>
                <a:lnTo>
                  <a:pt x="153174" y="420039"/>
                </a:lnTo>
                <a:lnTo>
                  <a:pt x="153174" y="448056"/>
                </a:lnTo>
                <a:lnTo>
                  <a:pt x="110871" y="526122"/>
                </a:lnTo>
                <a:lnTo>
                  <a:pt x="40538" y="395414"/>
                </a:lnTo>
                <a:lnTo>
                  <a:pt x="153174" y="448056"/>
                </a:lnTo>
                <a:lnTo>
                  <a:pt x="153174" y="420039"/>
                </a:lnTo>
                <a:lnTo>
                  <a:pt x="16560" y="356171"/>
                </a:lnTo>
                <a:lnTo>
                  <a:pt x="11188" y="367677"/>
                </a:lnTo>
                <a:lnTo>
                  <a:pt x="0" y="373697"/>
                </a:lnTo>
                <a:lnTo>
                  <a:pt x="96393" y="552843"/>
                </a:lnTo>
                <a:lnTo>
                  <a:pt x="25" y="730707"/>
                </a:lnTo>
                <a:lnTo>
                  <a:pt x="14097" y="738339"/>
                </a:lnTo>
                <a:lnTo>
                  <a:pt x="16192" y="743216"/>
                </a:lnTo>
                <a:lnTo>
                  <a:pt x="20040" y="741565"/>
                </a:lnTo>
                <a:lnTo>
                  <a:pt x="22352" y="742810"/>
                </a:lnTo>
                <a:lnTo>
                  <a:pt x="23926" y="739902"/>
                </a:lnTo>
                <a:lnTo>
                  <a:pt x="164617" y="679615"/>
                </a:lnTo>
                <a:lnTo>
                  <a:pt x="195084" y="736231"/>
                </a:lnTo>
                <a:lnTo>
                  <a:pt x="25" y="1095654"/>
                </a:lnTo>
                <a:lnTo>
                  <a:pt x="22352" y="1107770"/>
                </a:lnTo>
                <a:lnTo>
                  <a:pt x="209473" y="762965"/>
                </a:lnTo>
                <a:lnTo>
                  <a:pt x="245757" y="830376"/>
                </a:lnTo>
                <a:lnTo>
                  <a:pt x="215366" y="827493"/>
                </a:lnTo>
                <a:lnTo>
                  <a:pt x="272973" y="854176"/>
                </a:lnTo>
                <a:lnTo>
                  <a:pt x="276567" y="830376"/>
                </a:lnTo>
                <a:lnTo>
                  <a:pt x="278384" y="818337"/>
                </a:lnTo>
                <a:lnTo>
                  <a:pt x="282460" y="79138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76540" y="2343848"/>
            <a:ext cx="242811" cy="385025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76300" y="3784599"/>
            <a:ext cx="2628900" cy="2273300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892963" y="4070172"/>
            <a:ext cx="2492375" cy="1866264"/>
          </a:xfrm>
          <a:custGeom>
            <a:avLst/>
            <a:gdLst/>
            <a:ahLst/>
            <a:cxnLst/>
            <a:rect l="l" t="t" r="r" b="b"/>
            <a:pathLst>
              <a:path w="2492375" h="1866264">
                <a:moveTo>
                  <a:pt x="2492157" y="0"/>
                </a:moveTo>
                <a:lnTo>
                  <a:pt x="2473470" y="46244"/>
                </a:lnTo>
                <a:lnTo>
                  <a:pt x="2441223" y="75673"/>
                </a:lnTo>
                <a:lnTo>
                  <a:pt x="2394235" y="103750"/>
                </a:lnTo>
                <a:lnTo>
                  <a:pt x="2333441" y="130274"/>
                </a:lnTo>
                <a:lnTo>
                  <a:pt x="2259776" y="155044"/>
                </a:lnTo>
                <a:lnTo>
                  <a:pt x="2218409" y="166710"/>
                </a:lnTo>
                <a:lnTo>
                  <a:pt x="2174175" y="177862"/>
                </a:lnTo>
                <a:lnTo>
                  <a:pt x="2127191" y="188475"/>
                </a:lnTo>
                <a:lnTo>
                  <a:pt x="2077574" y="198526"/>
                </a:lnTo>
                <a:lnTo>
                  <a:pt x="2025440" y="207988"/>
                </a:lnTo>
                <a:lnTo>
                  <a:pt x="1970906" y="216837"/>
                </a:lnTo>
                <a:lnTo>
                  <a:pt x="1914089" y="225048"/>
                </a:lnTo>
                <a:lnTo>
                  <a:pt x="1855107" y="232595"/>
                </a:lnTo>
                <a:lnTo>
                  <a:pt x="1794076" y="239454"/>
                </a:lnTo>
                <a:lnTo>
                  <a:pt x="1731112" y="245600"/>
                </a:lnTo>
                <a:lnTo>
                  <a:pt x="1666333" y="251007"/>
                </a:lnTo>
                <a:lnTo>
                  <a:pt x="1599856" y="255651"/>
                </a:lnTo>
                <a:lnTo>
                  <a:pt x="1531797" y="259507"/>
                </a:lnTo>
                <a:lnTo>
                  <a:pt x="1462274" y="262550"/>
                </a:lnTo>
                <a:lnTo>
                  <a:pt x="1391403" y="264754"/>
                </a:lnTo>
                <a:lnTo>
                  <a:pt x="1319300" y="266095"/>
                </a:lnTo>
                <a:lnTo>
                  <a:pt x="1246084" y="266547"/>
                </a:lnTo>
                <a:lnTo>
                  <a:pt x="1172867" y="266095"/>
                </a:lnTo>
                <a:lnTo>
                  <a:pt x="1100763" y="264754"/>
                </a:lnTo>
                <a:lnTo>
                  <a:pt x="1029891" y="262550"/>
                </a:lnTo>
                <a:lnTo>
                  <a:pt x="960366" y="259507"/>
                </a:lnTo>
                <a:lnTo>
                  <a:pt x="892307" y="255651"/>
                </a:lnTo>
                <a:lnTo>
                  <a:pt x="825828" y="251007"/>
                </a:lnTo>
                <a:lnTo>
                  <a:pt x="761049" y="245600"/>
                </a:lnTo>
                <a:lnTo>
                  <a:pt x="698085" y="239454"/>
                </a:lnTo>
                <a:lnTo>
                  <a:pt x="637053" y="232595"/>
                </a:lnTo>
                <a:lnTo>
                  <a:pt x="578070" y="225048"/>
                </a:lnTo>
                <a:lnTo>
                  <a:pt x="521253" y="216837"/>
                </a:lnTo>
                <a:lnTo>
                  <a:pt x="466719" y="207988"/>
                </a:lnTo>
                <a:lnTo>
                  <a:pt x="414585" y="198526"/>
                </a:lnTo>
                <a:lnTo>
                  <a:pt x="364967" y="188475"/>
                </a:lnTo>
                <a:lnTo>
                  <a:pt x="317982" y="177862"/>
                </a:lnTo>
                <a:lnTo>
                  <a:pt x="273748" y="166710"/>
                </a:lnTo>
                <a:lnTo>
                  <a:pt x="232381" y="155044"/>
                </a:lnTo>
                <a:lnTo>
                  <a:pt x="193998" y="142891"/>
                </a:lnTo>
                <a:lnTo>
                  <a:pt x="126652" y="117218"/>
                </a:lnTo>
                <a:lnTo>
                  <a:pt x="72644" y="89893"/>
                </a:lnTo>
                <a:lnTo>
                  <a:pt x="32909" y="61115"/>
                </a:lnTo>
                <a:lnTo>
                  <a:pt x="8383" y="31084"/>
                </a:lnTo>
                <a:lnTo>
                  <a:pt x="0" y="0"/>
                </a:lnTo>
                <a:lnTo>
                  <a:pt x="0" y="1599290"/>
                </a:lnTo>
                <a:lnTo>
                  <a:pt x="18686" y="1645535"/>
                </a:lnTo>
                <a:lnTo>
                  <a:pt x="50934" y="1674965"/>
                </a:lnTo>
                <a:lnTo>
                  <a:pt x="97922" y="1703042"/>
                </a:lnTo>
                <a:lnTo>
                  <a:pt x="158716" y="1729566"/>
                </a:lnTo>
                <a:lnTo>
                  <a:pt x="232381" y="1754337"/>
                </a:lnTo>
                <a:lnTo>
                  <a:pt x="273748" y="1766002"/>
                </a:lnTo>
                <a:lnTo>
                  <a:pt x="317982" y="1777154"/>
                </a:lnTo>
                <a:lnTo>
                  <a:pt x="364967" y="1787768"/>
                </a:lnTo>
                <a:lnTo>
                  <a:pt x="414585" y="1797818"/>
                </a:lnTo>
                <a:lnTo>
                  <a:pt x="466719" y="1807280"/>
                </a:lnTo>
                <a:lnTo>
                  <a:pt x="521253" y="1816129"/>
                </a:lnTo>
                <a:lnTo>
                  <a:pt x="578070" y="1824339"/>
                </a:lnTo>
                <a:lnTo>
                  <a:pt x="637053" y="1831887"/>
                </a:lnTo>
                <a:lnTo>
                  <a:pt x="698085" y="1838745"/>
                </a:lnTo>
                <a:lnTo>
                  <a:pt x="761049" y="1844891"/>
                </a:lnTo>
                <a:lnTo>
                  <a:pt x="825828" y="1850298"/>
                </a:lnTo>
                <a:lnTo>
                  <a:pt x="892307" y="1854942"/>
                </a:lnTo>
                <a:lnTo>
                  <a:pt x="960366" y="1858798"/>
                </a:lnTo>
                <a:lnTo>
                  <a:pt x="1029891" y="1861840"/>
                </a:lnTo>
                <a:lnTo>
                  <a:pt x="1100763" y="1864045"/>
                </a:lnTo>
                <a:lnTo>
                  <a:pt x="1172867" y="1865385"/>
                </a:lnTo>
                <a:lnTo>
                  <a:pt x="1246084" y="1865838"/>
                </a:lnTo>
                <a:lnTo>
                  <a:pt x="1319300" y="1865385"/>
                </a:lnTo>
                <a:lnTo>
                  <a:pt x="1391403" y="1864045"/>
                </a:lnTo>
                <a:lnTo>
                  <a:pt x="1462274" y="1861840"/>
                </a:lnTo>
                <a:lnTo>
                  <a:pt x="1531797" y="1858798"/>
                </a:lnTo>
                <a:lnTo>
                  <a:pt x="1599856" y="1854942"/>
                </a:lnTo>
                <a:lnTo>
                  <a:pt x="1666333" y="1850298"/>
                </a:lnTo>
                <a:lnTo>
                  <a:pt x="1731112" y="1844891"/>
                </a:lnTo>
                <a:lnTo>
                  <a:pt x="1794076" y="1838745"/>
                </a:lnTo>
                <a:lnTo>
                  <a:pt x="1855107" y="1831887"/>
                </a:lnTo>
                <a:lnTo>
                  <a:pt x="1914089" y="1824339"/>
                </a:lnTo>
                <a:lnTo>
                  <a:pt x="1970906" y="1816129"/>
                </a:lnTo>
                <a:lnTo>
                  <a:pt x="2025440" y="1807280"/>
                </a:lnTo>
                <a:lnTo>
                  <a:pt x="2077574" y="1797818"/>
                </a:lnTo>
                <a:lnTo>
                  <a:pt x="2127191" y="1787768"/>
                </a:lnTo>
                <a:lnTo>
                  <a:pt x="2174175" y="1777154"/>
                </a:lnTo>
                <a:lnTo>
                  <a:pt x="2218409" y="1766002"/>
                </a:lnTo>
                <a:lnTo>
                  <a:pt x="2259776" y="1754337"/>
                </a:lnTo>
                <a:lnTo>
                  <a:pt x="2298159" y="1742183"/>
                </a:lnTo>
                <a:lnTo>
                  <a:pt x="2365505" y="1716511"/>
                </a:lnTo>
                <a:lnTo>
                  <a:pt x="2419513" y="1689185"/>
                </a:lnTo>
                <a:lnTo>
                  <a:pt x="2459248" y="1660407"/>
                </a:lnTo>
                <a:lnTo>
                  <a:pt x="2483774" y="1630375"/>
                </a:lnTo>
                <a:lnTo>
                  <a:pt x="2492157" y="1599290"/>
                </a:lnTo>
                <a:lnTo>
                  <a:pt x="2492157" y="0"/>
                </a:lnTo>
                <a:close/>
              </a:path>
            </a:pathLst>
          </a:custGeom>
          <a:solidFill>
            <a:srgbClr val="DAE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92963" y="3803624"/>
            <a:ext cx="2492375" cy="533400"/>
          </a:xfrm>
          <a:custGeom>
            <a:avLst/>
            <a:gdLst/>
            <a:ahLst/>
            <a:cxnLst/>
            <a:rect l="l" t="t" r="r" b="b"/>
            <a:pathLst>
              <a:path w="2492375" h="533400">
                <a:moveTo>
                  <a:pt x="1246084" y="0"/>
                </a:moveTo>
                <a:lnTo>
                  <a:pt x="1172867" y="452"/>
                </a:lnTo>
                <a:lnTo>
                  <a:pt x="1100763" y="1793"/>
                </a:lnTo>
                <a:lnTo>
                  <a:pt x="1029891" y="3997"/>
                </a:lnTo>
                <a:lnTo>
                  <a:pt x="960366" y="7039"/>
                </a:lnTo>
                <a:lnTo>
                  <a:pt x="892307" y="10895"/>
                </a:lnTo>
                <a:lnTo>
                  <a:pt x="825828" y="15539"/>
                </a:lnTo>
                <a:lnTo>
                  <a:pt x="761049" y="20947"/>
                </a:lnTo>
                <a:lnTo>
                  <a:pt x="698085" y="27092"/>
                </a:lnTo>
                <a:lnTo>
                  <a:pt x="637053" y="33952"/>
                </a:lnTo>
                <a:lnTo>
                  <a:pt x="578070" y="41499"/>
                </a:lnTo>
                <a:lnTo>
                  <a:pt x="521253" y="49709"/>
                </a:lnTo>
                <a:lnTo>
                  <a:pt x="466719" y="58558"/>
                </a:lnTo>
                <a:lnTo>
                  <a:pt x="414585" y="68021"/>
                </a:lnTo>
                <a:lnTo>
                  <a:pt x="364967" y="78071"/>
                </a:lnTo>
                <a:lnTo>
                  <a:pt x="317982" y="88685"/>
                </a:lnTo>
                <a:lnTo>
                  <a:pt x="273748" y="99837"/>
                </a:lnTo>
                <a:lnTo>
                  <a:pt x="232381" y="111502"/>
                </a:lnTo>
                <a:lnTo>
                  <a:pt x="193998" y="123656"/>
                </a:lnTo>
                <a:lnTo>
                  <a:pt x="126652" y="149328"/>
                </a:lnTo>
                <a:lnTo>
                  <a:pt x="72644" y="176653"/>
                </a:lnTo>
                <a:lnTo>
                  <a:pt x="32909" y="205432"/>
                </a:lnTo>
                <a:lnTo>
                  <a:pt x="8383" y="235463"/>
                </a:lnTo>
                <a:lnTo>
                  <a:pt x="0" y="266547"/>
                </a:lnTo>
                <a:lnTo>
                  <a:pt x="2115" y="282208"/>
                </a:lnTo>
                <a:lnTo>
                  <a:pt x="32909" y="327663"/>
                </a:lnTo>
                <a:lnTo>
                  <a:pt x="72644" y="356441"/>
                </a:lnTo>
                <a:lnTo>
                  <a:pt x="126652" y="383766"/>
                </a:lnTo>
                <a:lnTo>
                  <a:pt x="193998" y="409438"/>
                </a:lnTo>
                <a:lnTo>
                  <a:pt x="232381" y="421592"/>
                </a:lnTo>
                <a:lnTo>
                  <a:pt x="273748" y="433257"/>
                </a:lnTo>
                <a:lnTo>
                  <a:pt x="317982" y="444409"/>
                </a:lnTo>
                <a:lnTo>
                  <a:pt x="364967" y="455023"/>
                </a:lnTo>
                <a:lnTo>
                  <a:pt x="414585" y="465074"/>
                </a:lnTo>
                <a:lnTo>
                  <a:pt x="466719" y="474536"/>
                </a:lnTo>
                <a:lnTo>
                  <a:pt x="521253" y="483385"/>
                </a:lnTo>
                <a:lnTo>
                  <a:pt x="578070" y="491595"/>
                </a:lnTo>
                <a:lnTo>
                  <a:pt x="637053" y="499143"/>
                </a:lnTo>
                <a:lnTo>
                  <a:pt x="698085" y="506002"/>
                </a:lnTo>
                <a:lnTo>
                  <a:pt x="761049" y="512147"/>
                </a:lnTo>
                <a:lnTo>
                  <a:pt x="825828" y="517555"/>
                </a:lnTo>
                <a:lnTo>
                  <a:pt x="892307" y="522199"/>
                </a:lnTo>
                <a:lnTo>
                  <a:pt x="960366" y="526055"/>
                </a:lnTo>
                <a:lnTo>
                  <a:pt x="1029891" y="529097"/>
                </a:lnTo>
                <a:lnTo>
                  <a:pt x="1100763" y="531301"/>
                </a:lnTo>
                <a:lnTo>
                  <a:pt x="1172867" y="532642"/>
                </a:lnTo>
                <a:lnTo>
                  <a:pt x="1246084" y="533095"/>
                </a:lnTo>
                <a:lnTo>
                  <a:pt x="1319300" y="532642"/>
                </a:lnTo>
                <a:lnTo>
                  <a:pt x="1391403" y="531301"/>
                </a:lnTo>
                <a:lnTo>
                  <a:pt x="1462274" y="529097"/>
                </a:lnTo>
                <a:lnTo>
                  <a:pt x="1531797" y="526055"/>
                </a:lnTo>
                <a:lnTo>
                  <a:pt x="1599856" y="522199"/>
                </a:lnTo>
                <a:lnTo>
                  <a:pt x="1666333" y="517555"/>
                </a:lnTo>
                <a:lnTo>
                  <a:pt x="1731112" y="512147"/>
                </a:lnTo>
                <a:lnTo>
                  <a:pt x="1794076" y="506002"/>
                </a:lnTo>
                <a:lnTo>
                  <a:pt x="1855107" y="499143"/>
                </a:lnTo>
                <a:lnTo>
                  <a:pt x="1914089" y="491595"/>
                </a:lnTo>
                <a:lnTo>
                  <a:pt x="1970906" y="483385"/>
                </a:lnTo>
                <a:lnTo>
                  <a:pt x="2025440" y="474536"/>
                </a:lnTo>
                <a:lnTo>
                  <a:pt x="2077574" y="465074"/>
                </a:lnTo>
                <a:lnTo>
                  <a:pt x="2127191" y="455023"/>
                </a:lnTo>
                <a:lnTo>
                  <a:pt x="2174175" y="444409"/>
                </a:lnTo>
                <a:lnTo>
                  <a:pt x="2218409" y="433257"/>
                </a:lnTo>
                <a:lnTo>
                  <a:pt x="2259776" y="421592"/>
                </a:lnTo>
                <a:lnTo>
                  <a:pt x="2298159" y="409438"/>
                </a:lnTo>
                <a:lnTo>
                  <a:pt x="2365505" y="383766"/>
                </a:lnTo>
                <a:lnTo>
                  <a:pt x="2419513" y="356441"/>
                </a:lnTo>
                <a:lnTo>
                  <a:pt x="2459248" y="327663"/>
                </a:lnTo>
                <a:lnTo>
                  <a:pt x="2483774" y="297631"/>
                </a:lnTo>
                <a:lnTo>
                  <a:pt x="2492157" y="266547"/>
                </a:lnTo>
                <a:lnTo>
                  <a:pt x="2490042" y="250886"/>
                </a:lnTo>
                <a:lnTo>
                  <a:pt x="2459248" y="205432"/>
                </a:lnTo>
                <a:lnTo>
                  <a:pt x="2419513" y="176653"/>
                </a:lnTo>
                <a:lnTo>
                  <a:pt x="2365505" y="149328"/>
                </a:lnTo>
                <a:lnTo>
                  <a:pt x="2298159" y="123656"/>
                </a:lnTo>
                <a:lnTo>
                  <a:pt x="2259776" y="111502"/>
                </a:lnTo>
                <a:lnTo>
                  <a:pt x="2218409" y="99837"/>
                </a:lnTo>
                <a:lnTo>
                  <a:pt x="2174175" y="88685"/>
                </a:lnTo>
                <a:lnTo>
                  <a:pt x="2127191" y="78071"/>
                </a:lnTo>
                <a:lnTo>
                  <a:pt x="2077574" y="68021"/>
                </a:lnTo>
                <a:lnTo>
                  <a:pt x="2025440" y="58558"/>
                </a:lnTo>
                <a:lnTo>
                  <a:pt x="1970906" y="49709"/>
                </a:lnTo>
                <a:lnTo>
                  <a:pt x="1914089" y="41499"/>
                </a:lnTo>
                <a:lnTo>
                  <a:pt x="1855107" y="33952"/>
                </a:lnTo>
                <a:lnTo>
                  <a:pt x="1794076" y="27092"/>
                </a:lnTo>
                <a:lnTo>
                  <a:pt x="1731112" y="20947"/>
                </a:lnTo>
                <a:lnTo>
                  <a:pt x="1666333" y="15539"/>
                </a:lnTo>
                <a:lnTo>
                  <a:pt x="1599856" y="10895"/>
                </a:lnTo>
                <a:lnTo>
                  <a:pt x="1531797" y="7039"/>
                </a:lnTo>
                <a:lnTo>
                  <a:pt x="1462274" y="3997"/>
                </a:lnTo>
                <a:lnTo>
                  <a:pt x="1391403" y="1793"/>
                </a:lnTo>
                <a:lnTo>
                  <a:pt x="1319300" y="452"/>
                </a:lnTo>
                <a:lnTo>
                  <a:pt x="1246084" y="0"/>
                </a:lnTo>
                <a:close/>
              </a:path>
            </a:pathLst>
          </a:custGeom>
          <a:solidFill>
            <a:srgbClr val="E9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92963" y="3803624"/>
            <a:ext cx="2492375" cy="2132965"/>
          </a:xfrm>
          <a:custGeom>
            <a:avLst/>
            <a:gdLst/>
            <a:ahLst/>
            <a:cxnLst/>
            <a:rect l="l" t="t" r="r" b="b"/>
            <a:pathLst>
              <a:path w="2492375" h="2132965">
                <a:moveTo>
                  <a:pt x="2492161" y="266547"/>
                </a:moveTo>
                <a:lnTo>
                  <a:pt x="2473474" y="312792"/>
                </a:lnTo>
                <a:lnTo>
                  <a:pt x="2441226" y="342222"/>
                </a:lnTo>
                <a:lnTo>
                  <a:pt x="2394238" y="370299"/>
                </a:lnTo>
                <a:lnTo>
                  <a:pt x="2333443" y="396823"/>
                </a:lnTo>
                <a:lnTo>
                  <a:pt x="2259778" y="421593"/>
                </a:lnTo>
                <a:lnTo>
                  <a:pt x="2218411" y="433259"/>
                </a:lnTo>
                <a:lnTo>
                  <a:pt x="2174176" y="444411"/>
                </a:lnTo>
                <a:lnTo>
                  <a:pt x="2127192" y="455025"/>
                </a:lnTo>
                <a:lnTo>
                  <a:pt x="2077574" y="465075"/>
                </a:lnTo>
                <a:lnTo>
                  <a:pt x="2025440" y="474537"/>
                </a:lnTo>
                <a:lnTo>
                  <a:pt x="1970906" y="483386"/>
                </a:lnTo>
                <a:lnTo>
                  <a:pt x="1914089" y="491596"/>
                </a:lnTo>
                <a:lnTo>
                  <a:pt x="1855106" y="499144"/>
                </a:lnTo>
                <a:lnTo>
                  <a:pt x="1794075" y="506002"/>
                </a:lnTo>
                <a:lnTo>
                  <a:pt x="1731111" y="512148"/>
                </a:lnTo>
                <a:lnTo>
                  <a:pt x="1666331" y="517555"/>
                </a:lnTo>
                <a:lnTo>
                  <a:pt x="1599854" y="522199"/>
                </a:lnTo>
                <a:lnTo>
                  <a:pt x="1531795" y="526055"/>
                </a:lnTo>
                <a:lnTo>
                  <a:pt x="1462271" y="529097"/>
                </a:lnTo>
                <a:lnTo>
                  <a:pt x="1391399" y="531302"/>
                </a:lnTo>
                <a:lnTo>
                  <a:pt x="1319297" y="532642"/>
                </a:lnTo>
                <a:lnTo>
                  <a:pt x="1246080" y="533095"/>
                </a:lnTo>
                <a:lnTo>
                  <a:pt x="1172864" y="532642"/>
                </a:lnTo>
                <a:lnTo>
                  <a:pt x="1100761" y="531302"/>
                </a:lnTo>
                <a:lnTo>
                  <a:pt x="1029889" y="529097"/>
                </a:lnTo>
                <a:lnTo>
                  <a:pt x="960365" y="526055"/>
                </a:lnTo>
                <a:lnTo>
                  <a:pt x="892306" y="522199"/>
                </a:lnTo>
                <a:lnTo>
                  <a:pt x="825829" y="517555"/>
                </a:lnTo>
                <a:lnTo>
                  <a:pt x="761049" y="512148"/>
                </a:lnTo>
                <a:lnTo>
                  <a:pt x="698085" y="506002"/>
                </a:lnTo>
                <a:lnTo>
                  <a:pt x="637054" y="499144"/>
                </a:lnTo>
                <a:lnTo>
                  <a:pt x="578071" y="491596"/>
                </a:lnTo>
                <a:lnTo>
                  <a:pt x="521254" y="483386"/>
                </a:lnTo>
                <a:lnTo>
                  <a:pt x="466720" y="474537"/>
                </a:lnTo>
                <a:lnTo>
                  <a:pt x="414586" y="465075"/>
                </a:lnTo>
                <a:lnTo>
                  <a:pt x="364968" y="455025"/>
                </a:lnTo>
                <a:lnTo>
                  <a:pt x="317984" y="444411"/>
                </a:lnTo>
                <a:lnTo>
                  <a:pt x="273749" y="433259"/>
                </a:lnTo>
                <a:lnTo>
                  <a:pt x="232382" y="421593"/>
                </a:lnTo>
                <a:lnTo>
                  <a:pt x="193999" y="409440"/>
                </a:lnTo>
                <a:lnTo>
                  <a:pt x="126653" y="383768"/>
                </a:lnTo>
                <a:lnTo>
                  <a:pt x="72644" y="356442"/>
                </a:lnTo>
                <a:lnTo>
                  <a:pt x="32909" y="327664"/>
                </a:lnTo>
                <a:lnTo>
                  <a:pt x="8383" y="297632"/>
                </a:lnTo>
                <a:lnTo>
                  <a:pt x="0" y="266547"/>
                </a:lnTo>
                <a:lnTo>
                  <a:pt x="2115" y="250885"/>
                </a:lnTo>
                <a:lnTo>
                  <a:pt x="32909" y="205430"/>
                </a:lnTo>
                <a:lnTo>
                  <a:pt x="72644" y="176651"/>
                </a:lnTo>
                <a:lnTo>
                  <a:pt x="126653" y="149326"/>
                </a:lnTo>
                <a:lnTo>
                  <a:pt x="193999" y="123654"/>
                </a:lnTo>
                <a:lnTo>
                  <a:pt x="232382" y="111500"/>
                </a:lnTo>
                <a:lnTo>
                  <a:pt x="273749" y="99835"/>
                </a:lnTo>
                <a:lnTo>
                  <a:pt x="317984" y="88683"/>
                </a:lnTo>
                <a:lnTo>
                  <a:pt x="364968" y="78069"/>
                </a:lnTo>
                <a:lnTo>
                  <a:pt x="414586" y="68019"/>
                </a:lnTo>
                <a:lnTo>
                  <a:pt x="466720" y="58557"/>
                </a:lnTo>
                <a:lnTo>
                  <a:pt x="521254" y="49708"/>
                </a:lnTo>
                <a:lnTo>
                  <a:pt x="578071" y="41498"/>
                </a:lnTo>
                <a:lnTo>
                  <a:pt x="637054" y="33950"/>
                </a:lnTo>
                <a:lnTo>
                  <a:pt x="698085" y="27092"/>
                </a:lnTo>
                <a:lnTo>
                  <a:pt x="761049" y="20946"/>
                </a:lnTo>
                <a:lnTo>
                  <a:pt x="825829" y="15539"/>
                </a:lnTo>
                <a:lnTo>
                  <a:pt x="892306" y="10895"/>
                </a:lnTo>
                <a:lnTo>
                  <a:pt x="960365" y="7039"/>
                </a:lnTo>
                <a:lnTo>
                  <a:pt x="1029889" y="3997"/>
                </a:lnTo>
                <a:lnTo>
                  <a:pt x="1100761" y="1793"/>
                </a:lnTo>
                <a:lnTo>
                  <a:pt x="1172864" y="452"/>
                </a:lnTo>
                <a:lnTo>
                  <a:pt x="1246080" y="0"/>
                </a:lnTo>
                <a:lnTo>
                  <a:pt x="1319297" y="452"/>
                </a:lnTo>
                <a:lnTo>
                  <a:pt x="1391399" y="1793"/>
                </a:lnTo>
                <a:lnTo>
                  <a:pt x="1462271" y="3997"/>
                </a:lnTo>
                <a:lnTo>
                  <a:pt x="1531795" y="7039"/>
                </a:lnTo>
                <a:lnTo>
                  <a:pt x="1599854" y="10895"/>
                </a:lnTo>
                <a:lnTo>
                  <a:pt x="1666331" y="15539"/>
                </a:lnTo>
                <a:lnTo>
                  <a:pt x="1731111" y="20946"/>
                </a:lnTo>
                <a:lnTo>
                  <a:pt x="1794075" y="27092"/>
                </a:lnTo>
                <a:lnTo>
                  <a:pt x="1855106" y="33950"/>
                </a:lnTo>
                <a:lnTo>
                  <a:pt x="1914089" y="41498"/>
                </a:lnTo>
                <a:lnTo>
                  <a:pt x="1970906" y="49708"/>
                </a:lnTo>
                <a:lnTo>
                  <a:pt x="2025440" y="58557"/>
                </a:lnTo>
                <a:lnTo>
                  <a:pt x="2077574" y="68019"/>
                </a:lnTo>
                <a:lnTo>
                  <a:pt x="2127192" y="78069"/>
                </a:lnTo>
                <a:lnTo>
                  <a:pt x="2174176" y="88683"/>
                </a:lnTo>
                <a:lnTo>
                  <a:pt x="2218411" y="99835"/>
                </a:lnTo>
                <a:lnTo>
                  <a:pt x="2259778" y="111500"/>
                </a:lnTo>
                <a:lnTo>
                  <a:pt x="2298161" y="123654"/>
                </a:lnTo>
                <a:lnTo>
                  <a:pt x="2365508" y="149326"/>
                </a:lnTo>
                <a:lnTo>
                  <a:pt x="2419516" y="176651"/>
                </a:lnTo>
                <a:lnTo>
                  <a:pt x="2459251" y="205430"/>
                </a:lnTo>
                <a:lnTo>
                  <a:pt x="2483778" y="235462"/>
                </a:lnTo>
                <a:lnTo>
                  <a:pt x="2492161" y="266547"/>
                </a:lnTo>
                <a:close/>
              </a:path>
              <a:path w="2492375" h="2132965">
                <a:moveTo>
                  <a:pt x="2492161" y="266547"/>
                </a:moveTo>
                <a:lnTo>
                  <a:pt x="2492161" y="1865841"/>
                </a:lnTo>
                <a:lnTo>
                  <a:pt x="2490046" y="1881502"/>
                </a:lnTo>
                <a:lnTo>
                  <a:pt x="2459251" y="1926957"/>
                </a:lnTo>
                <a:lnTo>
                  <a:pt x="2419516" y="1955735"/>
                </a:lnTo>
                <a:lnTo>
                  <a:pt x="2365508" y="1983060"/>
                </a:lnTo>
                <a:lnTo>
                  <a:pt x="2298161" y="2008731"/>
                </a:lnTo>
                <a:lnTo>
                  <a:pt x="2259778" y="2020885"/>
                </a:lnTo>
                <a:lnTo>
                  <a:pt x="2218411" y="2032550"/>
                </a:lnTo>
                <a:lnTo>
                  <a:pt x="2174176" y="2043701"/>
                </a:lnTo>
                <a:lnTo>
                  <a:pt x="2127192" y="2054314"/>
                </a:lnTo>
                <a:lnTo>
                  <a:pt x="2077574" y="2064364"/>
                </a:lnTo>
                <a:lnTo>
                  <a:pt x="2025440" y="2073826"/>
                </a:lnTo>
                <a:lnTo>
                  <a:pt x="1970906" y="2082675"/>
                </a:lnTo>
                <a:lnTo>
                  <a:pt x="1914089" y="2090885"/>
                </a:lnTo>
                <a:lnTo>
                  <a:pt x="1855106" y="2098431"/>
                </a:lnTo>
                <a:lnTo>
                  <a:pt x="1794075" y="2105290"/>
                </a:lnTo>
                <a:lnTo>
                  <a:pt x="1731111" y="2111435"/>
                </a:lnTo>
                <a:lnTo>
                  <a:pt x="1666331" y="2116842"/>
                </a:lnTo>
                <a:lnTo>
                  <a:pt x="1599854" y="2121486"/>
                </a:lnTo>
                <a:lnTo>
                  <a:pt x="1531795" y="2125341"/>
                </a:lnTo>
                <a:lnTo>
                  <a:pt x="1462271" y="2128384"/>
                </a:lnTo>
                <a:lnTo>
                  <a:pt x="1391399" y="2130588"/>
                </a:lnTo>
                <a:lnTo>
                  <a:pt x="1319297" y="2131928"/>
                </a:lnTo>
                <a:lnTo>
                  <a:pt x="1246080" y="2132381"/>
                </a:lnTo>
                <a:lnTo>
                  <a:pt x="1172864" y="2131928"/>
                </a:lnTo>
                <a:lnTo>
                  <a:pt x="1100761" y="2130588"/>
                </a:lnTo>
                <a:lnTo>
                  <a:pt x="1029889" y="2128384"/>
                </a:lnTo>
                <a:lnTo>
                  <a:pt x="960365" y="2125341"/>
                </a:lnTo>
                <a:lnTo>
                  <a:pt x="892306" y="2121486"/>
                </a:lnTo>
                <a:lnTo>
                  <a:pt x="825829" y="2116842"/>
                </a:lnTo>
                <a:lnTo>
                  <a:pt x="761049" y="2111435"/>
                </a:lnTo>
                <a:lnTo>
                  <a:pt x="698085" y="2105290"/>
                </a:lnTo>
                <a:lnTo>
                  <a:pt x="637054" y="2098431"/>
                </a:lnTo>
                <a:lnTo>
                  <a:pt x="578071" y="2090885"/>
                </a:lnTo>
                <a:lnTo>
                  <a:pt x="521254" y="2082675"/>
                </a:lnTo>
                <a:lnTo>
                  <a:pt x="466720" y="2073826"/>
                </a:lnTo>
                <a:lnTo>
                  <a:pt x="414586" y="2064364"/>
                </a:lnTo>
                <a:lnTo>
                  <a:pt x="364968" y="2054314"/>
                </a:lnTo>
                <a:lnTo>
                  <a:pt x="317984" y="2043701"/>
                </a:lnTo>
                <a:lnTo>
                  <a:pt x="273749" y="2032550"/>
                </a:lnTo>
                <a:lnTo>
                  <a:pt x="232382" y="2020885"/>
                </a:lnTo>
                <a:lnTo>
                  <a:pt x="193999" y="2008731"/>
                </a:lnTo>
                <a:lnTo>
                  <a:pt x="126653" y="1983060"/>
                </a:lnTo>
                <a:lnTo>
                  <a:pt x="72644" y="1955735"/>
                </a:lnTo>
                <a:lnTo>
                  <a:pt x="32909" y="1926957"/>
                </a:lnTo>
                <a:lnTo>
                  <a:pt x="8383" y="1896926"/>
                </a:lnTo>
                <a:lnTo>
                  <a:pt x="0" y="1865841"/>
                </a:lnTo>
                <a:lnTo>
                  <a:pt x="0" y="266547"/>
                </a:lnTo>
              </a:path>
            </a:pathLst>
          </a:custGeom>
          <a:ln w="12700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276" y="522503"/>
            <a:ext cx="1201420" cy="871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1183" y="188532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187" y="405764"/>
                </a:lnTo>
                <a:lnTo>
                  <a:pt x="114287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160019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19" y="129539"/>
                </a:moveTo>
                <a:lnTo>
                  <a:pt x="114300" y="129539"/>
                </a:lnTo>
                <a:lnTo>
                  <a:pt x="190500" y="190500"/>
                </a:lnTo>
                <a:lnTo>
                  <a:pt x="160019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5056" y="188532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198" y="405764"/>
                </a:lnTo>
                <a:lnTo>
                  <a:pt x="114298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160022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2" y="129539"/>
                </a:moveTo>
                <a:lnTo>
                  <a:pt x="114300" y="129539"/>
                </a:lnTo>
                <a:lnTo>
                  <a:pt x="190503" y="190500"/>
                </a:lnTo>
                <a:lnTo>
                  <a:pt x="160022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12360" y="1876475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14300" y="129539"/>
                </a:moveTo>
                <a:lnTo>
                  <a:pt x="76200" y="129539"/>
                </a:lnTo>
                <a:lnTo>
                  <a:pt x="76200" y="405777"/>
                </a:lnTo>
                <a:lnTo>
                  <a:pt x="114300" y="405777"/>
                </a:lnTo>
                <a:lnTo>
                  <a:pt x="114300" y="129539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160019" y="129539"/>
                </a:lnTo>
                <a:lnTo>
                  <a:pt x="95250" y="0"/>
                </a:lnTo>
                <a:close/>
              </a:path>
              <a:path w="190500" h="406400">
                <a:moveTo>
                  <a:pt x="160019" y="129539"/>
                </a:moveTo>
                <a:lnTo>
                  <a:pt x="114300" y="129539"/>
                </a:lnTo>
                <a:lnTo>
                  <a:pt x="190500" y="190500"/>
                </a:lnTo>
                <a:lnTo>
                  <a:pt x="160019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60300" y="188532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160019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19" y="129539"/>
                </a:moveTo>
                <a:lnTo>
                  <a:pt x="114300" y="129539"/>
                </a:lnTo>
                <a:lnTo>
                  <a:pt x="190500" y="190500"/>
                </a:lnTo>
                <a:lnTo>
                  <a:pt x="160019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6025" y="79171"/>
            <a:ext cx="73209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495221"/>
            <a:ext cx="10604500" cy="418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angshusen.github.i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6.jpg"/><Relationship Id="rId7" Type="http://schemas.openxmlformats.org/officeDocument/2006/relationships/image" Target="../media/image48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jpg"/><Relationship Id="rId5" Type="http://schemas.openxmlformats.org/officeDocument/2006/relationships/image" Target="../media/image44.jpg"/><Relationship Id="rId10" Type="http://schemas.openxmlformats.org/officeDocument/2006/relationships/image" Target="../media/image51.jpg"/><Relationship Id="rId4" Type="http://schemas.openxmlformats.org/officeDocument/2006/relationships/image" Target="../media/image47.jpg"/><Relationship Id="rId9" Type="http://schemas.openxmlformats.org/officeDocument/2006/relationships/image" Target="../media/image5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4.jpg"/><Relationship Id="rId7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46.jpg"/><Relationship Id="rId10" Type="http://schemas.openxmlformats.org/officeDocument/2006/relationships/image" Target="../media/image51.jpg"/><Relationship Id="rId4" Type="http://schemas.openxmlformats.org/officeDocument/2006/relationships/image" Target="../media/image49.jpg"/><Relationship Id="rId9" Type="http://schemas.openxmlformats.org/officeDocument/2006/relationships/image" Target="../media/image4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0.jp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6.jpg"/><Relationship Id="rId7" Type="http://schemas.openxmlformats.org/officeDocument/2006/relationships/image" Target="../media/image48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44.jpg"/><Relationship Id="rId10" Type="http://schemas.openxmlformats.org/officeDocument/2006/relationships/image" Target="../media/image51.jpg"/><Relationship Id="rId4" Type="http://schemas.openxmlformats.org/officeDocument/2006/relationships/image" Target="../media/image47.jpg"/><Relationship Id="rId9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9.jpg"/><Relationship Id="rId18" Type="http://schemas.openxmlformats.org/officeDocument/2006/relationships/image" Target="../media/image40.jp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48.jpg"/><Relationship Id="rId17" Type="http://schemas.openxmlformats.org/officeDocument/2006/relationships/image" Target="../media/image46.jpg"/><Relationship Id="rId2" Type="http://schemas.openxmlformats.org/officeDocument/2006/relationships/image" Target="../media/image53.png"/><Relationship Id="rId16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5.jpg"/><Relationship Id="rId5" Type="http://schemas.openxmlformats.org/officeDocument/2006/relationships/image" Target="../media/image56.png"/><Relationship Id="rId15" Type="http://schemas.openxmlformats.org/officeDocument/2006/relationships/image" Target="../media/image44.jpg"/><Relationship Id="rId10" Type="http://schemas.openxmlformats.org/officeDocument/2006/relationships/image" Target="../media/image61.png"/><Relationship Id="rId19" Type="http://schemas.openxmlformats.org/officeDocument/2006/relationships/image" Target="../media/image50.jp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66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50" Type="http://schemas.openxmlformats.org/officeDocument/2006/relationships/image" Target="../media/image77.png"/><Relationship Id="rId55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3" Type="http://schemas.openxmlformats.org/officeDocument/2006/relationships/image" Target="../media/image6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71.png"/><Relationship Id="rId52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56" Type="http://schemas.openxmlformats.org/officeDocument/2006/relationships/image" Target="../media/image81.png"/><Relationship Id="rId8" Type="http://schemas.openxmlformats.org/officeDocument/2006/relationships/image" Target="../media/image7.png"/><Relationship Id="rId51" Type="http://schemas.openxmlformats.org/officeDocument/2006/relationships/image" Target="../media/image78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20" Type="http://schemas.openxmlformats.org/officeDocument/2006/relationships/image" Target="../media/image19.png"/><Relationship Id="rId41" Type="http://schemas.openxmlformats.org/officeDocument/2006/relationships/image" Target="../media/image68.png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66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50" Type="http://schemas.openxmlformats.org/officeDocument/2006/relationships/image" Target="../media/image77.png"/><Relationship Id="rId55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3" Type="http://schemas.openxmlformats.org/officeDocument/2006/relationships/image" Target="../media/image82.png"/><Relationship Id="rId58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56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78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59" Type="http://schemas.openxmlformats.org/officeDocument/2006/relationships/image" Target="../media/image84.png"/><Relationship Id="rId20" Type="http://schemas.openxmlformats.org/officeDocument/2006/relationships/image" Target="../media/image19.png"/><Relationship Id="rId41" Type="http://schemas.openxmlformats.org/officeDocument/2006/relationships/image" Target="../media/image68.png"/><Relationship Id="rId5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71.png"/><Relationship Id="rId52" Type="http://schemas.openxmlformats.org/officeDocument/2006/relationships/image" Target="../media/image79.png"/><Relationship Id="rId60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angshusen.github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412" y="2350261"/>
            <a:ext cx="774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Vision</a:t>
            </a:r>
            <a:r>
              <a:rPr sz="4800" spc="-204" dirty="0"/>
              <a:t> </a:t>
            </a:r>
            <a:r>
              <a:rPr sz="4800" spc="-90" dirty="0"/>
              <a:t>Transformer</a:t>
            </a:r>
            <a:r>
              <a:rPr sz="4800" spc="-195" dirty="0"/>
              <a:t> </a:t>
            </a:r>
            <a:r>
              <a:rPr sz="4800" spc="-275" dirty="0"/>
              <a:t>(ViT)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00525" y="4096829"/>
            <a:ext cx="3916045" cy="10020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0"/>
              </a:spcBef>
            </a:pPr>
            <a:r>
              <a:rPr sz="2400" b="1" spc="-40" dirty="0">
                <a:latin typeface="Georgia"/>
                <a:cs typeface="Georgia"/>
              </a:rPr>
              <a:t>Shusen</a:t>
            </a:r>
            <a:r>
              <a:rPr sz="2400" b="1" spc="-80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Wang</a:t>
            </a:r>
            <a:endParaRPr sz="2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2000" spc="75" dirty="0">
                <a:solidFill>
                  <a:srgbClr val="595959"/>
                </a:solidFill>
                <a:latin typeface="Georgia"/>
                <a:cs typeface="Georgia"/>
              </a:rPr>
              <a:t>Stevens</a:t>
            </a:r>
            <a:r>
              <a:rPr sz="2000" spc="140" dirty="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Georgia"/>
                <a:cs typeface="Georgia"/>
              </a:rPr>
              <a:t>Institute</a:t>
            </a:r>
            <a:r>
              <a:rPr sz="2000" spc="140" dirty="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sz="2000" spc="130" dirty="0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sz="2000" spc="140" dirty="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Georgia"/>
                <a:cs typeface="Georgia"/>
              </a:rPr>
              <a:t>Technology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9882" y="6465510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7F7F7F"/>
                </a:solidFill>
                <a:latin typeface="Courier New"/>
                <a:cs typeface="Courier New"/>
                <a:hlinkClick r:id="rId2"/>
              </a:rPr>
              <a:t>http://wangshusen.github.io/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010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Vectorization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017" y="1836864"/>
            <a:ext cx="1282176" cy="1282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3760" y="1836864"/>
            <a:ext cx="1282179" cy="12821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3506" y="1836864"/>
            <a:ext cx="1282179" cy="1282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017" y="3254502"/>
            <a:ext cx="1282176" cy="12821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3760" y="3254502"/>
            <a:ext cx="1282179" cy="12821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63506" y="3254502"/>
            <a:ext cx="1282179" cy="12821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017" y="4672152"/>
            <a:ext cx="1282176" cy="12821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3760" y="4672152"/>
            <a:ext cx="1282179" cy="12821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63506" y="4672152"/>
            <a:ext cx="1282179" cy="1282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45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5670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3833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2764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5606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56995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2327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66515" y="3904551"/>
            <a:ext cx="190500" cy="1619885"/>
          </a:xfrm>
          <a:custGeom>
            <a:avLst/>
            <a:gdLst/>
            <a:ahLst/>
            <a:cxnLst/>
            <a:rect l="l" t="t" r="r" b="b"/>
            <a:pathLst>
              <a:path w="190500" h="1619885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76200" y="1619516"/>
                </a:lnTo>
                <a:lnTo>
                  <a:pt x="114300" y="1619516"/>
                </a:lnTo>
                <a:lnTo>
                  <a:pt x="114300" y="12954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9535" y="2639517"/>
            <a:ext cx="12143740" cy="4196080"/>
            <a:chOff x="19535" y="2639517"/>
            <a:chExt cx="12143740" cy="4196080"/>
          </a:xfrm>
        </p:grpSpPr>
        <p:sp>
          <p:nvSpPr>
            <p:cNvPr id="11" name="object 11"/>
            <p:cNvSpPr/>
            <p:nvPr/>
          </p:nvSpPr>
          <p:spPr>
            <a:xfrm>
              <a:off x="11407774" y="3904551"/>
              <a:ext cx="190500" cy="1619885"/>
            </a:xfrm>
            <a:custGeom>
              <a:avLst/>
              <a:gdLst/>
              <a:ahLst/>
              <a:cxnLst/>
              <a:rect l="l" t="t" r="r" b="b"/>
              <a:pathLst>
                <a:path w="190500" h="1619885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76200" y="1619516"/>
                  </a:lnTo>
                  <a:lnTo>
                    <a:pt x="114300" y="1619516"/>
                  </a:lnTo>
                  <a:lnTo>
                    <a:pt x="114300" y="129540"/>
                  </a:lnTo>
                  <a:lnTo>
                    <a:pt x="190500" y="1905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06" y="5524068"/>
              <a:ext cx="1282179" cy="12821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0499" y="5524068"/>
              <a:ext cx="1282179" cy="12821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6481" y="5524068"/>
              <a:ext cx="1282179" cy="12821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9837" y="5524068"/>
              <a:ext cx="1282179" cy="12821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5831" y="5524068"/>
              <a:ext cx="1282166" cy="12821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1812" y="5524068"/>
              <a:ext cx="1282179" cy="12821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5168" y="5524068"/>
              <a:ext cx="1282179" cy="12821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1149" y="5524068"/>
              <a:ext cx="1282179" cy="12821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77143" y="5524068"/>
              <a:ext cx="1282179" cy="12821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532" y="3743667"/>
              <a:ext cx="12143740" cy="3091815"/>
            </a:xfrm>
            <a:custGeom>
              <a:avLst/>
              <a:gdLst/>
              <a:ahLst/>
              <a:cxnLst/>
              <a:rect l="l" t="t" r="r" b="b"/>
              <a:pathLst>
                <a:path w="12143740" h="3091815">
                  <a:moveTo>
                    <a:pt x="1328305" y="0"/>
                  </a:moveTo>
                  <a:lnTo>
                    <a:pt x="0" y="0"/>
                  </a:lnTo>
                  <a:lnTo>
                    <a:pt x="0" y="3062579"/>
                  </a:lnTo>
                  <a:lnTo>
                    <a:pt x="1328305" y="3062579"/>
                  </a:lnTo>
                  <a:lnTo>
                    <a:pt x="1328305" y="0"/>
                  </a:lnTo>
                  <a:close/>
                </a:path>
                <a:path w="12143740" h="3091815">
                  <a:moveTo>
                    <a:pt x="2672042" y="0"/>
                  </a:moveTo>
                  <a:lnTo>
                    <a:pt x="1352257" y="0"/>
                  </a:lnTo>
                  <a:lnTo>
                    <a:pt x="1352257" y="3091611"/>
                  </a:lnTo>
                  <a:lnTo>
                    <a:pt x="2672042" y="3091611"/>
                  </a:lnTo>
                  <a:lnTo>
                    <a:pt x="2672042" y="0"/>
                  </a:lnTo>
                  <a:close/>
                </a:path>
                <a:path w="12143740" h="3091815">
                  <a:moveTo>
                    <a:pt x="4034510" y="0"/>
                  </a:moveTo>
                  <a:lnTo>
                    <a:pt x="2690330" y="0"/>
                  </a:lnTo>
                  <a:lnTo>
                    <a:pt x="2690330" y="3076651"/>
                  </a:lnTo>
                  <a:lnTo>
                    <a:pt x="4034510" y="3076651"/>
                  </a:lnTo>
                  <a:lnTo>
                    <a:pt x="4034510" y="0"/>
                  </a:lnTo>
                  <a:close/>
                </a:path>
                <a:path w="12143740" h="3091815">
                  <a:moveTo>
                    <a:pt x="5382857" y="0"/>
                  </a:moveTo>
                  <a:lnTo>
                    <a:pt x="4061955" y="0"/>
                  </a:lnTo>
                  <a:lnTo>
                    <a:pt x="4061955" y="3091611"/>
                  </a:lnTo>
                  <a:lnTo>
                    <a:pt x="5382857" y="3091611"/>
                  </a:lnTo>
                  <a:lnTo>
                    <a:pt x="5382857" y="0"/>
                  </a:lnTo>
                  <a:close/>
                </a:path>
                <a:path w="12143740" h="3091815">
                  <a:moveTo>
                    <a:pt x="6744259" y="0"/>
                  </a:moveTo>
                  <a:lnTo>
                    <a:pt x="5410911" y="0"/>
                  </a:lnTo>
                  <a:lnTo>
                    <a:pt x="5410911" y="3076651"/>
                  </a:lnTo>
                  <a:lnTo>
                    <a:pt x="6744259" y="3076651"/>
                  </a:lnTo>
                  <a:lnTo>
                    <a:pt x="6744259" y="0"/>
                  </a:lnTo>
                  <a:close/>
                </a:path>
                <a:path w="12143740" h="3091815">
                  <a:moveTo>
                    <a:pt x="9465589" y="0"/>
                  </a:moveTo>
                  <a:lnTo>
                    <a:pt x="8124444" y="0"/>
                  </a:lnTo>
                  <a:lnTo>
                    <a:pt x="8105457" y="0"/>
                  </a:lnTo>
                  <a:lnTo>
                    <a:pt x="6771894" y="0"/>
                  </a:lnTo>
                  <a:lnTo>
                    <a:pt x="6771894" y="3091611"/>
                  </a:lnTo>
                  <a:lnTo>
                    <a:pt x="8124444" y="3091611"/>
                  </a:lnTo>
                  <a:lnTo>
                    <a:pt x="8124444" y="3075419"/>
                  </a:lnTo>
                  <a:lnTo>
                    <a:pt x="9465589" y="3075419"/>
                  </a:lnTo>
                  <a:lnTo>
                    <a:pt x="9465589" y="0"/>
                  </a:lnTo>
                  <a:close/>
                </a:path>
                <a:path w="12143740" h="3091815">
                  <a:moveTo>
                    <a:pt x="10799140" y="0"/>
                  </a:moveTo>
                  <a:lnTo>
                    <a:pt x="9479775" y="0"/>
                  </a:lnTo>
                  <a:lnTo>
                    <a:pt x="9479775" y="3080867"/>
                  </a:lnTo>
                  <a:lnTo>
                    <a:pt x="10799140" y="3080867"/>
                  </a:lnTo>
                  <a:lnTo>
                    <a:pt x="10799140" y="0"/>
                  </a:lnTo>
                  <a:close/>
                </a:path>
                <a:path w="12143740" h="3091815">
                  <a:moveTo>
                    <a:pt x="12143715" y="0"/>
                  </a:moveTo>
                  <a:lnTo>
                    <a:pt x="10817377" y="0"/>
                  </a:lnTo>
                  <a:lnTo>
                    <a:pt x="10817377" y="3091611"/>
                  </a:lnTo>
                  <a:lnTo>
                    <a:pt x="12143715" y="3091611"/>
                  </a:lnTo>
                  <a:lnTo>
                    <a:pt x="12143715" y="0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449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099" y="2849308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220980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80" y="851801"/>
                  </a:lnTo>
                  <a:lnTo>
                    <a:pt x="220980" y="839101"/>
                  </a:lnTo>
                  <a:close/>
                </a:path>
                <a:path w="220979" h="852170">
                  <a:moveTo>
                    <a:pt x="220980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80" y="642035"/>
                  </a:lnTo>
                  <a:lnTo>
                    <a:pt x="220980" y="629335"/>
                  </a:lnTo>
                  <a:close/>
                </a:path>
                <a:path w="220979" h="852170">
                  <a:moveTo>
                    <a:pt x="220980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80" y="432257"/>
                  </a:lnTo>
                  <a:lnTo>
                    <a:pt x="220980" y="419557"/>
                  </a:lnTo>
                  <a:close/>
                </a:path>
                <a:path w="220979" h="852170">
                  <a:moveTo>
                    <a:pt x="220980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80" y="222478"/>
                  </a:lnTo>
                  <a:lnTo>
                    <a:pt x="220980" y="209778"/>
                  </a:lnTo>
                  <a:close/>
                </a:path>
                <a:path w="220979" h="852170">
                  <a:moveTo>
                    <a:pt x="22098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80" y="1270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105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26780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80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0417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0430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2111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5749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5761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7443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1080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31093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92774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86411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86424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8106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41743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41755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03437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close/>
                </a:path>
                <a:path w="208279" h="1259204">
                  <a:moveTo>
                    <a:pt x="208267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91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97074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97086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58768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52406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052417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414099" y="264586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839127"/>
                  </a:move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close/>
                </a:path>
                <a:path w="208279" h="1259204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07737" y="2849308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407749" y="2639517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010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Vectorization</a:t>
            </a:r>
          </a:p>
        </p:txBody>
      </p:sp>
      <p:sp>
        <p:nvSpPr>
          <p:cNvPr id="50" name="object 50"/>
          <p:cNvSpPr/>
          <p:nvPr/>
        </p:nvSpPr>
        <p:spPr>
          <a:xfrm>
            <a:off x="875659" y="1051288"/>
            <a:ext cx="10441305" cy="523240"/>
          </a:xfrm>
          <a:custGeom>
            <a:avLst/>
            <a:gdLst/>
            <a:ahLst/>
            <a:cxnLst/>
            <a:rect l="l" t="t" r="r" b="b"/>
            <a:pathLst>
              <a:path w="10441305" h="523240">
                <a:moveTo>
                  <a:pt x="10440682" y="0"/>
                </a:moveTo>
                <a:lnTo>
                  <a:pt x="0" y="0"/>
                </a:lnTo>
                <a:lnTo>
                  <a:pt x="0" y="523219"/>
                </a:lnTo>
                <a:lnTo>
                  <a:pt x="10440682" y="523219"/>
                </a:lnTo>
                <a:lnTo>
                  <a:pt x="10440682" y="0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79486" y="1058900"/>
            <a:ext cx="10232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rlito"/>
                <a:cs typeface="Carlito"/>
              </a:rPr>
              <a:t>If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patches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260" dirty="0">
                <a:latin typeface="FreeSerif"/>
                <a:cs typeface="FreeSerif"/>
              </a:rPr>
              <a:t>𝑑</a:t>
            </a:r>
            <a:r>
              <a:rPr sz="3000" spc="390" baseline="-15277" dirty="0">
                <a:latin typeface="FreeSerif"/>
                <a:cs typeface="FreeSerif"/>
              </a:rPr>
              <a:t>1</a:t>
            </a:r>
            <a:r>
              <a:rPr sz="2800" spc="260" dirty="0">
                <a:latin typeface="FreeSerif"/>
                <a:cs typeface="FreeSerif"/>
              </a:rPr>
              <a:t>×𝑑</a:t>
            </a:r>
            <a:r>
              <a:rPr sz="3000" spc="390" baseline="-15277" dirty="0">
                <a:latin typeface="FreeSerif"/>
                <a:cs typeface="FreeSerif"/>
              </a:rPr>
              <a:t>2</a:t>
            </a:r>
            <a:r>
              <a:rPr sz="2800" spc="260" dirty="0">
                <a:latin typeface="FreeSerif"/>
                <a:cs typeface="FreeSerif"/>
              </a:rPr>
              <a:t>×𝑑</a:t>
            </a:r>
            <a:r>
              <a:rPr sz="3000" spc="390" baseline="-15277" dirty="0">
                <a:latin typeface="FreeSerif"/>
                <a:cs typeface="FreeSerif"/>
              </a:rPr>
              <a:t>3</a:t>
            </a:r>
            <a:r>
              <a:rPr sz="3000" spc="322" baseline="-15277" dirty="0">
                <a:latin typeface="FreeSerif"/>
                <a:cs typeface="FreeSerif"/>
              </a:rPr>
              <a:t> </a:t>
            </a:r>
            <a:r>
              <a:rPr sz="2800" dirty="0">
                <a:latin typeface="Carlito"/>
                <a:cs typeface="Carlito"/>
              </a:rPr>
              <a:t>tensors,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vectors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210" dirty="0">
                <a:latin typeface="FreeSerif"/>
                <a:cs typeface="FreeSerif"/>
              </a:rPr>
              <a:t>𝑑</a:t>
            </a:r>
            <a:r>
              <a:rPr sz="3000" spc="315" baseline="-15277" dirty="0">
                <a:latin typeface="FreeSerif"/>
                <a:cs typeface="FreeSerif"/>
              </a:rPr>
              <a:t>1</a:t>
            </a:r>
            <a:r>
              <a:rPr sz="2800" spc="210" dirty="0">
                <a:latin typeface="FreeSerif"/>
                <a:cs typeface="FreeSerif"/>
              </a:rPr>
              <a:t>𝑑</a:t>
            </a:r>
            <a:r>
              <a:rPr sz="3000" spc="315" baseline="-15277" dirty="0">
                <a:latin typeface="FreeSerif"/>
                <a:cs typeface="FreeSerif"/>
              </a:rPr>
              <a:t>2</a:t>
            </a:r>
            <a:r>
              <a:rPr sz="2800" spc="210" dirty="0">
                <a:latin typeface="FreeSerif"/>
                <a:cs typeface="FreeSerif"/>
              </a:rPr>
              <a:t>𝑑</a:t>
            </a:r>
            <a:r>
              <a:rPr sz="3000" spc="315" baseline="-15277" dirty="0">
                <a:latin typeface="FreeSerif"/>
                <a:cs typeface="FreeSerif"/>
              </a:rPr>
              <a:t>3</a:t>
            </a:r>
            <a:r>
              <a:rPr sz="2800" spc="210" dirty="0">
                <a:latin typeface="FreeSerif"/>
                <a:cs typeface="FreeSerif"/>
              </a:rPr>
              <a:t>×1</a:t>
            </a:r>
            <a:r>
              <a:rPr sz="2800" spc="2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330" y="3021215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71560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19258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69179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4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41529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5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89228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6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43720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7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16070" y="3021215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8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667769" y="3021215"/>
            <a:ext cx="415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0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57" baseline="-15277" dirty="0">
                <a:solidFill>
                  <a:srgbClr val="385723"/>
                </a:solidFill>
                <a:latin typeface="FreeSerif"/>
                <a:cs typeface="FreeSerif"/>
              </a:rPr>
              <a:t>9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470770" y="1513547"/>
            <a:ext cx="7805420" cy="147955"/>
            <a:chOff x="3470770" y="1513547"/>
            <a:chExt cx="7805420" cy="147955"/>
          </a:xfrm>
        </p:grpSpPr>
        <p:sp>
          <p:nvSpPr>
            <p:cNvPr id="62" name="object 62"/>
            <p:cNvSpPr/>
            <p:nvPr/>
          </p:nvSpPr>
          <p:spPr>
            <a:xfrm>
              <a:off x="3508870" y="1577543"/>
              <a:ext cx="1788160" cy="45720"/>
            </a:xfrm>
            <a:custGeom>
              <a:avLst/>
              <a:gdLst/>
              <a:ahLst/>
              <a:cxnLst/>
              <a:rect l="l" t="t" r="r" b="b"/>
              <a:pathLst>
                <a:path w="1788160" h="45719">
                  <a:moveTo>
                    <a:pt x="0" y="0"/>
                  </a:moveTo>
                  <a:lnTo>
                    <a:pt x="1788141" y="0"/>
                  </a:lnTo>
                  <a:lnTo>
                    <a:pt x="1788141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449625" y="1551647"/>
              <a:ext cx="1788160" cy="45720"/>
            </a:xfrm>
            <a:custGeom>
              <a:avLst/>
              <a:gdLst/>
              <a:ahLst/>
              <a:cxnLst/>
              <a:rect l="l" t="t" r="r" b="b"/>
              <a:pathLst>
                <a:path w="1788159" h="45719">
                  <a:moveTo>
                    <a:pt x="0" y="0"/>
                  </a:moveTo>
                  <a:lnTo>
                    <a:pt x="1788141" y="0"/>
                  </a:lnTo>
                  <a:lnTo>
                    <a:pt x="1788141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64446" y="5544756"/>
            <a:ext cx="220979" cy="1271905"/>
            <a:chOff x="9464446" y="5544756"/>
            <a:chExt cx="220979" cy="12719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b="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64446" y="5544756"/>
            <a:ext cx="220979" cy="1271905"/>
            <a:chOff x="9464446" y="5544756"/>
            <a:chExt cx="220979" cy="12719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3317" y="3296691"/>
            <a:ext cx="1193165" cy="2248535"/>
            <a:chOff x="2263317" y="3296691"/>
            <a:chExt cx="1193165" cy="2248535"/>
          </a:xfrm>
        </p:grpSpPr>
        <p:sp>
          <p:nvSpPr>
            <p:cNvPr id="23" name="object 23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61183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5" y="129540"/>
                </a:moveTo>
                <a:lnTo>
                  <a:pt x="76200" y="129540"/>
                </a:lnTo>
                <a:lnTo>
                  <a:pt x="76187" y="405777"/>
                </a:lnTo>
                <a:lnTo>
                  <a:pt x="114287" y="405777"/>
                </a:lnTo>
                <a:lnTo>
                  <a:pt x="114300" y="12955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160022" y="129552"/>
                </a:moveTo>
                <a:lnTo>
                  <a:pt x="114300" y="129552"/>
                </a:lnTo>
                <a:lnTo>
                  <a:pt x="190500" y="19051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160015" y="129540"/>
                </a:lnTo>
                <a:lnTo>
                  <a:pt x="9525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001314" y="3423475"/>
            <a:ext cx="2267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0" spc="11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65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3000" b="0" spc="330" baseline="-15277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500" dirty="0">
                <a:latin typeface="FreeSerif"/>
                <a:cs typeface="FreeSerif"/>
              </a:rPr>
              <a:t>=</a:t>
            </a:r>
            <a:r>
              <a:rPr sz="2800" b="0" spc="55" dirty="0">
                <a:latin typeface="FreeSerif"/>
                <a:cs typeface="FreeSerif"/>
              </a:rPr>
              <a:t> </a:t>
            </a:r>
            <a:r>
              <a:rPr sz="2800" b="0" dirty="0">
                <a:latin typeface="FreeSerif"/>
                <a:cs typeface="FreeSerif"/>
              </a:rPr>
              <a:t>𝐖</a:t>
            </a:r>
            <a:r>
              <a:rPr sz="2800" b="0" spc="-100" dirty="0">
                <a:latin typeface="FreeSerif"/>
                <a:cs typeface="FreeSerif"/>
              </a:rPr>
              <a:t> </a:t>
            </a:r>
            <a:r>
              <a:rPr sz="2800" b="0" spc="120" dirty="0">
                <a:solidFill>
                  <a:srgbClr val="548235"/>
                </a:solidFill>
                <a:latin typeface="FreeSerif"/>
                <a:cs typeface="FreeSerif"/>
              </a:rPr>
              <a:t>𝐱</a:t>
            </a:r>
            <a:r>
              <a:rPr sz="3000" b="0" spc="179" baseline="-15277" dirty="0">
                <a:solidFill>
                  <a:srgbClr val="548235"/>
                </a:solidFill>
                <a:latin typeface="FreeSerif"/>
                <a:cs typeface="FreeSerif"/>
              </a:rPr>
              <a:t>1</a:t>
            </a:r>
            <a:r>
              <a:rPr sz="3000" b="0" spc="375" baseline="-15277" dirty="0">
                <a:solidFill>
                  <a:srgbClr val="548235"/>
                </a:solidFill>
                <a:latin typeface="FreeSerif"/>
                <a:cs typeface="FreeSerif"/>
              </a:rPr>
              <a:t> </a:t>
            </a:r>
            <a:r>
              <a:rPr sz="2800" b="0" spc="500" dirty="0">
                <a:latin typeface="FreeSerif"/>
                <a:cs typeface="FreeSerif"/>
              </a:rPr>
              <a:t>+</a:t>
            </a:r>
            <a:r>
              <a:rPr sz="2800" b="0" spc="-95" dirty="0">
                <a:latin typeface="FreeSerif"/>
                <a:cs typeface="FreeSerif"/>
              </a:rPr>
              <a:t> </a:t>
            </a:r>
            <a:r>
              <a:rPr sz="2800" b="0" spc="75" dirty="0">
                <a:latin typeface="FreeSerif"/>
                <a:cs typeface="FreeSerif"/>
              </a:rPr>
              <a:t>𝐛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3873500"/>
            <a:ext cx="457200" cy="5842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300" y="3911600"/>
            <a:ext cx="4572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64446" y="5544756"/>
            <a:ext cx="220979" cy="1271905"/>
            <a:chOff x="9464446" y="5544756"/>
            <a:chExt cx="220979" cy="12719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42831" y="3296691"/>
            <a:ext cx="233679" cy="864869"/>
            <a:chOff x="2742831" y="3296691"/>
            <a:chExt cx="233679" cy="864869"/>
          </a:xfrm>
        </p:grpSpPr>
        <p:sp>
          <p:nvSpPr>
            <p:cNvPr id="23" name="object 23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911472" y="3296691"/>
            <a:ext cx="1193165" cy="2246630"/>
            <a:chOff x="3911472" y="3296691"/>
            <a:chExt cx="1193165" cy="2246630"/>
          </a:xfrm>
        </p:grpSpPr>
        <p:sp>
          <p:nvSpPr>
            <p:cNvPr id="27" name="object 27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12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1472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34" name="object 34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61183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5" y="129540"/>
                </a:moveTo>
                <a:lnTo>
                  <a:pt x="76200" y="129540"/>
                </a:lnTo>
                <a:lnTo>
                  <a:pt x="76187" y="405777"/>
                </a:lnTo>
                <a:lnTo>
                  <a:pt x="114287" y="405777"/>
                </a:lnTo>
                <a:lnTo>
                  <a:pt x="114300" y="12955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160022" y="129552"/>
                </a:moveTo>
                <a:lnTo>
                  <a:pt x="114300" y="129552"/>
                </a:lnTo>
                <a:lnTo>
                  <a:pt x="190500" y="19051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160015" y="129540"/>
                </a:lnTo>
                <a:lnTo>
                  <a:pt x="9525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0933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651857" y="3423475"/>
            <a:ext cx="2329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2800" b="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3000" b="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b="0" spc="500" dirty="0">
                <a:latin typeface="FreeSerif"/>
                <a:cs typeface="FreeSerif"/>
              </a:rPr>
              <a:t>=</a:t>
            </a:r>
            <a:r>
              <a:rPr sz="2800" b="0" spc="45" dirty="0">
                <a:latin typeface="FreeSerif"/>
                <a:cs typeface="FreeSerif"/>
              </a:rPr>
              <a:t> </a:t>
            </a:r>
            <a:r>
              <a:rPr sz="2800" b="0" dirty="0">
                <a:latin typeface="FreeSerif"/>
                <a:cs typeface="FreeSerif"/>
              </a:rPr>
              <a:t>𝐖</a:t>
            </a:r>
            <a:r>
              <a:rPr sz="2800" b="0" spc="-105" dirty="0">
                <a:latin typeface="FreeSerif"/>
                <a:cs typeface="FreeSerif"/>
              </a:rPr>
              <a:t> </a:t>
            </a:r>
            <a:r>
              <a:rPr sz="2800" b="0" spc="155" dirty="0">
                <a:solidFill>
                  <a:srgbClr val="548235"/>
                </a:solidFill>
                <a:latin typeface="FreeSerif"/>
                <a:cs typeface="FreeSerif"/>
              </a:rPr>
              <a:t>𝐱</a:t>
            </a:r>
            <a:r>
              <a:rPr sz="3000" b="0" spc="232" baseline="-15277" dirty="0">
                <a:solidFill>
                  <a:srgbClr val="548235"/>
                </a:solidFill>
                <a:latin typeface="FreeSerif"/>
                <a:cs typeface="FreeSerif"/>
              </a:rPr>
              <a:t>2</a:t>
            </a:r>
            <a:r>
              <a:rPr sz="3000" b="0" spc="367" baseline="-15277" dirty="0">
                <a:solidFill>
                  <a:srgbClr val="548235"/>
                </a:solidFill>
                <a:latin typeface="FreeSerif"/>
                <a:cs typeface="FreeSerif"/>
              </a:rPr>
              <a:t> </a:t>
            </a:r>
            <a:r>
              <a:rPr sz="2800" b="0" spc="500" dirty="0">
                <a:latin typeface="FreeSerif"/>
                <a:cs typeface="FreeSerif"/>
              </a:rPr>
              <a:t>+</a:t>
            </a:r>
            <a:r>
              <a:rPr sz="2800" b="0" spc="-105" dirty="0">
                <a:latin typeface="FreeSerif"/>
                <a:cs typeface="FreeSerif"/>
              </a:rPr>
              <a:t> </a:t>
            </a:r>
            <a:r>
              <a:rPr sz="2800" b="0" spc="75" dirty="0">
                <a:latin typeface="FreeSerif"/>
                <a:cs typeface="FreeSerif"/>
              </a:rPr>
              <a:t>𝐛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1800" y="3873500"/>
            <a:ext cx="457200" cy="5842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2100" y="3911600"/>
            <a:ext cx="4572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0166" y="4343400"/>
            <a:ext cx="8413115" cy="1009015"/>
          </a:xfrm>
          <a:custGeom>
            <a:avLst/>
            <a:gdLst/>
            <a:ahLst/>
            <a:cxnLst/>
            <a:rect l="l" t="t" r="r" b="b"/>
            <a:pathLst>
              <a:path w="8413115" h="1009014">
                <a:moveTo>
                  <a:pt x="8244446" y="0"/>
                </a:moveTo>
                <a:lnTo>
                  <a:pt x="168097" y="0"/>
                </a:lnTo>
                <a:lnTo>
                  <a:pt x="123410" y="6004"/>
                </a:lnTo>
                <a:lnTo>
                  <a:pt x="83255" y="22950"/>
                </a:lnTo>
                <a:lnTo>
                  <a:pt x="49234" y="49234"/>
                </a:lnTo>
                <a:lnTo>
                  <a:pt x="22950" y="83255"/>
                </a:lnTo>
                <a:lnTo>
                  <a:pt x="6004" y="123410"/>
                </a:lnTo>
                <a:lnTo>
                  <a:pt x="0" y="168097"/>
                </a:lnTo>
                <a:lnTo>
                  <a:pt x="0" y="840435"/>
                </a:lnTo>
                <a:lnTo>
                  <a:pt x="6004" y="885121"/>
                </a:lnTo>
                <a:lnTo>
                  <a:pt x="22950" y="925276"/>
                </a:lnTo>
                <a:lnTo>
                  <a:pt x="49234" y="959297"/>
                </a:lnTo>
                <a:lnTo>
                  <a:pt x="83255" y="985582"/>
                </a:lnTo>
                <a:lnTo>
                  <a:pt x="123410" y="1002527"/>
                </a:lnTo>
                <a:lnTo>
                  <a:pt x="168097" y="1008532"/>
                </a:lnTo>
                <a:lnTo>
                  <a:pt x="8244446" y="1008532"/>
                </a:lnTo>
                <a:lnTo>
                  <a:pt x="8289133" y="1002527"/>
                </a:lnTo>
                <a:lnTo>
                  <a:pt x="8329287" y="985582"/>
                </a:lnTo>
                <a:lnTo>
                  <a:pt x="8363308" y="959297"/>
                </a:lnTo>
                <a:lnTo>
                  <a:pt x="8389593" y="925276"/>
                </a:lnTo>
                <a:lnTo>
                  <a:pt x="8406538" y="885121"/>
                </a:lnTo>
                <a:lnTo>
                  <a:pt x="8412543" y="840435"/>
                </a:lnTo>
                <a:lnTo>
                  <a:pt x="8412543" y="168097"/>
                </a:lnTo>
                <a:lnTo>
                  <a:pt x="8406538" y="123410"/>
                </a:lnTo>
                <a:lnTo>
                  <a:pt x="8389593" y="83255"/>
                </a:lnTo>
                <a:lnTo>
                  <a:pt x="8363308" y="49234"/>
                </a:lnTo>
                <a:lnTo>
                  <a:pt x="8329287" y="22950"/>
                </a:lnTo>
                <a:lnTo>
                  <a:pt x="8289133" y="6004"/>
                </a:lnTo>
                <a:lnTo>
                  <a:pt x="8244446" y="0"/>
                </a:lnTo>
                <a:close/>
              </a:path>
            </a:pathLst>
          </a:custGeom>
          <a:solidFill>
            <a:srgbClr val="FFF2CC">
              <a:alpha val="5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4" name="object 4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8" name="object 8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2" name="object 12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16" name="object 16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42831" y="3296691"/>
            <a:ext cx="233679" cy="864869"/>
            <a:chOff x="2742831" y="3296691"/>
            <a:chExt cx="233679" cy="864869"/>
          </a:xfrm>
        </p:grpSpPr>
        <p:sp>
          <p:nvSpPr>
            <p:cNvPr id="24" name="object 24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390771" y="3296691"/>
            <a:ext cx="233679" cy="864869"/>
            <a:chOff x="4390771" y="3296691"/>
            <a:chExt cx="233679" cy="864869"/>
          </a:xfrm>
        </p:grpSpPr>
        <p:sp>
          <p:nvSpPr>
            <p:cNvPr id="28" name="object 28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38710" y="3296691"/>
            <a:ext cx="233679" cy="864869"/>
            <a:chOff x="6038710" y="3296691"/>
            <a:chExt cx="233679" cy="864869"/>
          </a:xfrm>
        </p:grpSpPr>
        <p:sp>
          <p:nvSpPr>
            <p:cNvPr id="32" name="object 32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504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980334" y="3296691"/>
            <a:ext cx="1193165" cy="2246630"/>
            <a:chOff x="8980334" y="3296691"/>
            <a:chExt cx="1193165" cy="2246630"/>
          </a:xfrm>
        </p:grpSpPr>
        <p:sp>
          <p:nvSpPr>
            <p:cNvPr id="36" name="object 36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64433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81438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46" name="object 46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61183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5" y="129540"/>
                </a:moveTo>
                <a:lnTo>
                  <a:pt x="76200" y="129540"/>
                </a:lnTo>
                <a:lnTo>
                  <a:pt x="76187" y="405777"/>
                </a:lnTo>
                <a:lnTo>
                  <a:pt x="114287" y="405777"/>
                </a:lnTo>
                <a:lnTo>
                  <a:pt x="114300" y="12955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160022" y="129552"/>
                </a:moveTo>
                <a:lnTo>
                  <a:pt x="114300" y="129552"/>
                </a:lnTo>
                <a:lnTo>
                  <a:pt x="190500" y="19051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160015" y="129540"/>
                </a:lnTo>
                <a:lnTo>
                  <a:pt x="9525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3911472" y="4562131"/>
            <a:ext cx="1193165" cy="981710"/>
            <a:chOff x="3911472" y="4562131"/>
            <a:chExt cx="1193165" cy="981710"/>
          </a:xfrm>
        </p:grpSpPr>
        <p:sp>
          <p:nvSpPr>
            <p:cNvPr id="51" name="object 51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0933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5557240" y="4562131"/>
            <a:ext cx="1193165" cy="981710"/>
            <a:chOff x="5557240" y="4562131"/>
            <a:chExt cx="1193165" cy="981710"/>
          </a:xfrm>
        </p:grpSpPr>
        <p:sp>
          <p:nvSpPr>
            <p:cNvPr id="56" name="object 56"/>
            <p:cNvSpPr/>
            <p:nvPr/>
          </p:nvSpPr>
          <p:spPr>
            <a:xfrm>
              <a:off x="6058344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19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19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57240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055093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531335" y="4439780"/>
            <a:ext cx="12211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6543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solidFill>
                  <a:srgbClr val="7F6000"/>
                </a:solidFill>
                <a:latin typeface="Liberation Sans Narrow"/>
                <a:cs typeface="Liberation Sans Narrow"/>
              </a:rPr>
              <a:t>Share </a:t>
            </a:r>
            <a:r>
              <a:rPr sz="2400" spc="-90" dirty="0">
                <a:solidFill>
                  <a:srgbClr val="7F6000"/>
                </a:solidFill>
                <a:latin typeface="Liberation Sans Narrow"/>
                <a:cs typeface="Liberation Sans Narrow"/>
              </a:rPr>
              <a:t>Parameters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1992947"/>
            <a:ext cx="223520" cy="855344"/>
            <a:chOff x="2749181" y="1992947"/>
            <a:chExt cx="223520" cy="855344"/>
          </a:xfrm>
        </p:grpSpPr>
        <p:sp>
          <p:nvSpPr>
            <p:cNvPr id="3" name="object 3"/>
            <p:cNvSpPr/>
            <p:nvPr/>
          </p:nvSpPr>
          <p:spPr>
            <a:xfrm>
              <a:off x="2755531" y="199929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5531" y="19992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5531" y="221211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5531" y="221212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531" y="24147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531" y="241479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531" y="2627572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5531" y="262756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5628" y="2013127"/>
              <a:ext cx="191135" cy="828675"/>
            </a:xfrm>
            <a:custGeom>
              <a:avLst/>
              <a:gdLst/>
              <a:ahLst/>
              <a:cxnLst/>
              <a:rect l="l" t="t" r="r" b="b"/>
              <a:pathLst>
                <a:path w="191135" h="828675">
                  <a:moveTo>
                    <a:pt x="0" y="0"/>
                  </a:moveTo>
                  <a:lnTo>
                    <a:pt x="69780" y="20967"/>
                  </a:lnTo>
                  <a:lnTo>
                    <a:pt x="130699" y="41934"/>
                  </a:lnTo>
                  <a:lnTo>
                    <a:pt x="173896" y="62901"/>
                  </a:lnTo>
                  <a:lnTo>
                    <a:pt x="190508" y="83868"/>
                  </a:lnTo>
                  <a:lnTo>
                    <a:pt x="171234" y="100682"/>
                  </a:lnTo>
                  <a:lnTo>
                    <a:pt x="124832" y="117536"/>
                  </a:lnTo>
                  <a:lnTo>
                    <a:pt x="69309" y="134370"/>
                  </a:lnTo>
                  <a:lnTo>
                    <a:pt x="22673" y="151124"/>
                  </a:lnTo>
                  <a:lnTo>
                    <a:pt x="2930" y="167738"/>
                  </a:lnTo>
                  <a:lnTo>
                    <a:pt x="21899" y="184131"/>
                  </a:lnTo>
                  <a:lnTo>
                    <a:pt x="67574" y="200344"/>
                  </a:lnTo>
                  <a:lnTo>
                    <a:pt x="122230" y="216497"/>
                  </a:lnTo>
                  <a:lnTo>
                    <a:pt x="168139" y="232709"/>
                  </a:lnTo>
                  <a:lnTo>
                    <a:pt x="187577" y="249103"/>
                  </a:lnTo>
                  <a:lnTo>
                    <a:pt x="168912" y="265756"/>
                  </a:lnTo>
                  <a:lnTo>
                    <a:pt x="123964" y="282590"/>
                  </a:lnTo>
                  <a:lnTo>
                    <a:pt x="70177" y="299484"/>
                  </a:lnTo>
                  <a:lnTo>
                    <a:pt x="24994" y="316318"/>
                  </a:lnTo>
                  <a:lnTo>
                    <a:pt x="5861" y="332972"/>
                  </a:lnTo>
                  <a:lnTo>
                    <a:pt x="24267" y="349365"/>
                  </a:lnTo>
                  <a:lnTo>
                    <a:pt x="68582" y="365578"/>
                  </a:lnTo>
                  <a:lnTo>
                    <a:pt x="121573" y="381731"/>
                  </a:lnTo>
                  <a:lnTo>
                    <a:pt x="166005" y="397944"/>
                  </a:lnTo>
                  <a:lnTo>
                    <a:pt x="184646" y="414337"/>
                  </a:lnTo>
                  <a:lnTo>
                    <a:pt x="166005" y="430971"/>
                  </a:lnTo>
                  <a:lnTo>
                    <a:pt x="121573" y="447765"/>
                  </a:lnTo>
                  <a:lnTo>
                    <a:pt x="68582" y="464629"/>
                  </a:lnTo>
                  <a:lnTo>
                    <a:pt x="24267" y="481472"/>
                  </a:lnTo>
                  <a:lnTo>
                    <a:pt x="5861" y="498206"/>
                  </a:lnTo>
                  <a:lnTo>
                    <a:pt x="25041" y="514809"/>
                  </a:lnTo>
                  <a:lnTo>
                    <a:pt x="70317" y="531343"/>
                  </a:lnTo>
                  <a:lnTo>
                    <a:pt x="124176" y="547836"/>
                  </a:lnTo>
                  <a:lnTo>
                    <a:pt x="169100" y="564320"/>
                  </a:lnTo>
                  <a:lnTo>
                    <a:pt x="187577" y="580824"/>
                  </a:lnTo>
                  <a:lnTo>
                    <a:pt x="167693" y="597347"/>
                  </a:lnTo>
                  <a:lnTo>
                    <a:pt x="121127" y="613871"/>
                  </a:lnTo>
                  <a:lnTo>
                    <a:pt x="65745" y="630394"/>
                  </a:lnTo>
                  <a:lnTo>
                    <a:pt x="19414" y="646917"/>
                  </a:lnTo>
                  <a:lnTo>
                    <a:pt x="0" y="663441"/>
                  </a:lnTo>
                  <a:lnTo>
                    <a:pt x="19461" y="679964"/>
                  </a:lnTo>
                  <a:lnTo>
                    <a:pt x="65886" y="696488"/>
                  </a:lnTo>
                  <a:lnTo>
                    <a:pt x="121339" y="713011"/>
                  </a:lnTo>
                  <a:lnTo>
                    <a:pt x="167881" y="729535"/>
                  </a:lnTo>
                  <a:lnTo>
                    <a:pt x="187577" y="746058"/>
                  </a:lnTo>
                  <a:lnTo>
                    <a:pt x="158932" y="770585"/>
                  </a:lnTo>
                  <a:lnTo>
                    <a:pt x="95436" y="797694"/>
                  </a:lnTo>
                  <a:lnTo>
                    <a:pt x="31850" y="819639"/>
                  </a:lnTo>
                  <a:lnTo>
                    <a:pt x="2930" y="82867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45060" y="1990661"/>
            <a:ext cx="223520" cy="854075"/>
            <a:chOff x="6045060" y="1990661"/>
            <a:chExt cx="223520" cy="854075"/>
          </a:xfrm>
        </p:grpSpPr>
        <p:sp>
          <p:nvSpPr>
            <p:cNvPr id="13" name="object 13"/>
            <p:cNvSpPr/>
            <p:nvPr/>
          </p:nvSpPr>
          <p:spPr>
            <a:xfrm>
              <a:off x="6051410" y="1997005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51410" y="199701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1410" y="220983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1410" y="2209838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1410" y="241251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1410" y="241250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1410" y="262528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1410" y="262528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0936" y="2009736"/>
              <a:ext cx="195580" cy="824865"/>
            </a:xfrm>
            <a:custGeom>
              <a:avLst/>
              <a:gdLst/>
              <a:ahLst/>
              <a:cxnLst/>
              <a:rect l="l" t="t" r="r" b="b"/>
              <a:pathLst>
                <a:path w="195579" h="824864">
                  <a:moveTo>
                    <a:pt x="3911" y="0"/>
                  </a:moveTo>
                  <a:lnTo>
                    <a:pt x="60832" y="27847"/>
                  </a:lnTo>
                  <a:lnTo>
                    <a:pt x="113106" y="55694"/>
                  </a:lnTo>
                  <a:lnTo>
                    <a:pt x="156086" y="83541"/>
                  </a:lnTo>
                  <a:lnTo>
                    <a:pt x="185126" y="111388"/>
                  </a:lnTo>
                  <a:lnTo>
                    <a:pt x="195578" y="139236"/>
                  </a:lnTo>
                  <a:lnTo>
                    <a:pt x="180910" y="162504"/>
                  </a:lnTo>
                  <a:lnTo>
                    <a:pt x="144728" y="185849"/>
                  </a:lnTo>
                  <a:lnTo>
                    <a:pt x="97789" y="209194"/>
                  </a:lnTo>
                  <a:lnTo>
                    <a:pt x="50850" y="232463"/>
                  </a:lnTo>
                  <a:lnTo>
                    <a:pt x="14668" y="255581"/>
                  </a:lnTo>
                  <a:lnTo>
                    <a:pt x="0" y="278471"/>
                  </a:lnTo>
                  <a:lnTo>
                    <a:pt x="13971" y="301051"/>
                  </a:lnTo>
                  <a:lnTo>
                    <a:pt x="49401" y="323366"/>
                  </a:lnTo>
                  <a:lnTo>
                    <a:pt x="95588" y="345529"/>
                  </a:lnTo>
                  <a:lnTo>
                    <a:pt x="141830" y="367655"/>
                  </a:lnTo>
                  <a:lnTo>
                    <a:pt x="177423" y="389856"/>
                  </a:lnTo>
                  <a:lnTo>
                    <a:pt x="191666" y="412247"/>
                  </a:lnTo>
                  <a:lnTo>
                    <a:pt x="177468" y="434871"/>
                  </a:lnTo>
                  <a:lnTo>
                    <a:pt x="141974" y="457647"/>
                  </a:lnTo>
                  <a:lnTo>
                    <a:pt x="95833" y="480499"/>
                  </a:lnTo>
                  <a:lnTo>
                    <a:pt x="49691" y="503351"/>
                  </a:lnTo>
                  <a:lnTo>
                    <a:pt x="14197" y="526127"/>
                  </a:lnTo>
                  <a:lnTo>
                    <a:pt x="0" y="548752"/>
                  </a:lnTo>
                  <a:lnTo>
                    <a:pt x="14197" y="571111"/>
                  </a:lnTo>
                  <a:lnTo>
                    <a:pt x="49691" y="593242"/>
                  </a:lnTo>
                  <a:lnTo>
                    <a:pt x="95833" y="615298"/>
                  </a:lnTo>
                  <a:lnTo>
                    <a:pt x="141974" y="637430"/>
                  </a:lnTo>
                  <a:lnTo>
                    <a:pt x="177468" y="659789"/>
                  </a:lnTo>
                  <a:lnTo>
                    <a:pt x="191666" y="682527"/>
                  </a:lnTo>
                  <a:lnTo>
                    <a:pt x="174611" y="712798"/>
                  </a:lnTo>
                  <a:lnTo>
                    <a:pt x="132836" y="745931"/>
                  </a:lnTo>
                  <a:lnTo>
                    <a:pt x="80421" y="778125"/>
                  </a:lnTo>
                  <a:lnTo>
                    <a:pt x="31448" y="805579"/>
                  </a:lnTo>
                  <a:lnTo>
                    <a:pt x="0" y="82449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461741" y="1982165"/>
            <a:ext cx="223520" cy="854075"/>
            <a:chOff x="9461741" y="1982165"/>
            <a:chExt cx="223520" cy="854075"/>
          </a:xfrm>
        </p:grpSpPr>
        <p:sp>
          <p:nvSpPr>
            <p:cNvPr id="23" name="object 23"/>
            <p:cNvSpPr/>
            <p:nvPr/>
          </p:nvSpPr>
          <p:spPr>
            <a:xfrm>
              <a:off x="9468091" y="198852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091" y="1988515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8091" y="2201348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68091" y="220135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68091" y="240402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68091" y="240402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8091" y="261680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8091" y="261679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81362" y="1998433"/>
              <a:ext cx="184785" cy="825500"/>
            </a:xfrm>
            <a:custGeom>
              <a:avLst/>
              <a:gdLst/>
              <a:ahLst/>
              <a:cxnLst/>
              <a:rect l="l" t="t" r="r" b="b"/>
              <a:pathLst>
                <a:path w="184784" h="825500">
                  <a:moveTo>
                    <a:pt x="0" y="0"/>
                  </a:moveTo>
                  <a:lnTo>
                    <a:pt x="39093" y="39362"/>
                  </a:lnTo>
                  <a:lnTo>
                    <a:pt x="76588" y="78743"/>
                  </a:lnTo>
                  <a:lnTo>
                    <a:pt x="110887" y="118160"/>
                  </a:lnTo>
                  <a:lnTo>
                    <a:pt x="140392" y="157633"/>
                  </a:lnTo>
                  <a:lnTo>
                    <a:pt x="163504" y="197179"/>
                  </a:lnTo>
                  <a:lnTo>
                    <a:pt x="178625" y="236816"/>
                  </a:lnTo>
                  <a:lnTo>
                    <a:pt x="184158" y="276563"/>
                  </a:lnTo>
                  <a:lnTo>
                    <a:pt x="176526" y="311542"/>
                  </a:lnTo>
                  <a:lnTo>
                    <a:pt x="156102" y="346751"/>
                  </a:lnTo>
                  <a:lnTo>
                    <a:pt x="127137" y="382091"/>
                  </a:lnTo>
                  <a:lnTo>
                    <a:pt x="93877" y="417464"/>
                  </a:lnTo>
                  <a:lnTo>
                    <a:pt x="60573" y="452771"/>
                  </a:lnTo>
                  <a:lnTo>
                    <a:pt x="31472" y="487914"/>
                  </a:lnTo>
                  <a:lnTo>
                    <a:pt x="10824" y="522796"/>
                  </a:lnTo>
                  <a:lnTo>
                    <a:pt x="2877" y="557317"/>
                  </a:lnTo>
                  <a:lnTo>
                    <a:pt x="30550" y="637818"/>
                  </a:lnTo>
                  <a:lnTo>
                    <a:pt x="91899" y="725717"/>
                  </a:lnTo>
                  <a:lnTo>
                    <a:pt x="153338" y="796462"/>
                  </a:lnTo>
                  <a:lnTo>
                    <a:pt x="181281" y="825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397121" y="1314703"/>
            <a:ext cx="223520" cy="1534795"/>
            <a:chOff x="4397121" y="1314703"/>
            <a:chExt cx="223520" cy="1534795"/>
          </a:xfrm>
        </p:grpSpPr>
        <p:sp>
          <p:nvSpPr>
            <p:cNvPr id="33" name="object 33"/>
            <p:cNvSpPr/>
            <p:nvPr/>
          </p:nvSpPr>
          <p:spPr>
            <a:xfrm>
              <a:off x="4403471" y="200169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3471" y="20016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03471" y="221453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03471" y="221452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03471" y="24171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3471" y="241720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3471" y="262997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3471" y="2629979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16172" y="2000427"/>
              <a:ext cx="195580" cy="841375"/>
            </a:xfrm>
            <a:custGeom>
              <a:avLst/>
              <a:gdLst/>
              <a:ahLst/>
              <a:cxnLst/>
              <a:rect l="l" t="t" r="r" b="b"/>
              <a:pathLst>
                <a:path w="195579" h="841375">
                  <a:moveTo>
                    <a:pt x="0" y="0"/>
                  </a:moveTo>
                  <a:lnTo>
                    <a:pt x="56870" y="21272"/>
                  </a:lnTo>
                  <a:lnTo>
                    <a:pt x="109153" y="42545"/>
                  </a:lnTo>
                  <a:lnTo>
                    <a:pt x="152261" y="63817"/>
                  </a:lnTo>
                  <a:lnTo>
                    <a:pt x="192609" y="106363"/>
                  </a:lnTo>
                  <a:lnTo>
                    <a:pt x="173075" y="127660"/>
                  </a:lnTo>
                  <a:lnTo>
                    <a:pt x="126067" y="148983"/>
                  </a:lnTo>
                  <a:lnTo>
                    <a:pt x="69860" y="170294"/>
                  </a:lnTo>
                  <a:lnTo>
                    <a:pt x="22733" y="191554"/>
                  </a:lnTo>
                  <a:lnTo>
                    <a:pt x="2963" y="212725"/>
                  </a:lnTo>
                  <a:lnTo>
                    <a:pt x="22686" y="233781"/>
                  </a:lnTo>
                  <a:lnTo>
                    <a:pt x="69718" y="254749"/>
                  </a:lnTo>
                  <a:lnTo>
                    <a:pt x="125853" y="275666"/>
                  </a:lnTo>
                  <a:lnTo>
                    <a:pt x="172885" y="296570"/>
                  </a:lnTo>
                  <a:lnTo>
                    <a:pt x="192609" y="317500"/>
                  </a:lnTo>
                  <a:lnTo>
                    <a:pt x="172838" y="338480"/>
                  </a:lnTo>
                  <a:lnTo>
                    <a:pt x="125711" y="359486"/>
                  </a:lnTo>
                  <a:lnTo>
                    <a:pt x="69505" y="380479"/>
                  </a:lnTo>
                  <a:lnTo>
                    <a:pt x="22496" y="401421"/>
                  </a:lnTo>
                  <a:lnTo>
                    <a:pt x="2963" y="422275"/>
                  </a:lnTo>
                  <a:lnTo>
                    <a:pt x="23231" y="442963"/>
                  </a:lnTo>
                  <a:lnTo>
                    <a:pt x="71117" y="463512"/>
                  </a:lnTo>
                  <a:lnTo>
                    <a:pt x="128129" y="484035"/>
                  </a:lnTo>
                  <a:lnTo>
                    <a:pt x="175777" y="504647"/>
                  </a:lnTo>
                  <a:lnTo>
                    <a:pt x="195572" y="525462"/>
                  </a:lnTo>
                  <a:lnTo>
                    <a:pt x="175090" y="546582"/>
                  </a:lnTo>
                  <a:lnTo>
                    <a:pt x="126659" y="567931"/>
                  </a:lnTo>
                  <a:lnTo>
                    <a:pt x="68912" y="589356"/>
                  </a:lnTo>
                  <a:lnTo>
                    <a:pt x="20481" y="610705"/>
                  </a:lnTo>
                  <a:lnTo>
                    <a:pt x="0" y="631825"/>
                  </a:lnTo>
                  <a:lnTo>
                    <a:pt x="19794" y="652615"/>
                  </a:lnTo>
                  <a:lnTo>
                    <a:pt x="67442" y="673176"/>
                  </a:lnTo>
                  <a:lnTo>
                    <a:pt x="124455" y="693661"/>
                  </a:lnTo>
                  <a:lnTo>
                    <a:pt x="172340" y="714223"/>
                  </a:lnTo>
                  <a:lnTo>
                    <a:pt x="192609" y="735013"/>
                  </a:lnTo>
                  <a:lnTo>
                    <a:pt x="163185" y="766366"/>
                  </a:lnTo>
                  <a:lnTo>
                    <a:pt x="97971" y="801290"/>
                  </a:lnTo>
                  <a:lnTo>
                    <a:pt x="32664" y="829667"/>
                  </a:lnTo>
                  <a:lnTo>
                    <a:pt x="2963" y="84137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08043" y="1314703"/>
              <a:ext cx="190500" cy="657225"/>
            </a:xfrm>
            <a:custGeom>
              <a:avLst/>
              <a:gdLst/>
              <a:ahLst/>
              <a:cxnLst/>
              <a:rect l="l" t="t" r="r" b="b"/>
              <a:pathLst>
                <a:path w="190500" h="657225">
                  <a:moveTo>
                    <a:pt x="0" y="467169"/>
                  </a:moveTo>
                  <a:lnTo>
                    <a:pt x="96545" y="657021"/>
                  </a:lnTo>
                  <a:lnTo>
                    <a:pt x="160153" y="527621"/>
                  </a:lnTo>
                  <a:lnTo>
                    <a:pt x="76619" y="527621"/>
                  </a:lnTo>
                  <a:lnTo>
                    <a:pt x="0" y="467169"/>
                  </a:lnTo>
                  <a:close/>
                </a:path>
                <a:path w="190500" h="657225">
                  <a:moveTo>
                    <a:pt x="111137" y="0"/>
                  </a:moveTo>
                  <a:lnTo>
                    <a:pt x="73037" y="254"/>
                  </a:lnTo>
                  <a:lnTo>
                    <a:pt x="76619" y="527621"/>
                  </a:lnTo>
                  <a:lnTo>
                    <a:pt x="160153" y="527621"/>
                  </a:lnTo>
                  <a:lnTo>
                    <a:pt x="160284" y="527354"/>
                  </a:lnTo>
                  <a:lnTo>
                    <a:pt x="114719" y="527354"/>
                  </a:lnTo>
                  <a:lnTo>
                    <a:pt x="111137" y="0"/>
                  </a:lnTo>
                  <a:close/>
                </a:path>
                <a:path w="190500" h="657225">
                  <a:moveTo>
                    <a:pt x="190500" y="465886"/>
                  </a:moveTo>
                  <a:lnTo>
                    <a:pt x="114719" y="527354"/>
                  </a:lnTo>
                  <a:lnTo>
                    <a:pt x="160284" y="527354"/>
                  </a:lnTo>
                  <a:lnTo>
                    <a:pt x="190500" y="46588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17078" y="2069147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FF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42831" y="5538406"/>
            <a:ext cx="233679" cy="1284605"/>
            <a:chOff x="2742831" y="5538406"/>
            <a:chExt cx="233679" cy="1284605"/>
          </a:xfrm>
        </p:grpSpPr>
        <p:sp>
          <p:nvSpPr>
            <p:cNvPr id="45" name="object 45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390771" y="5538406"/>
            <a:ext cx="233679" cy="1284605"/>
            <a:chOff x="4390771" y="5538406"/>
            <a:chExt cx="233679" cy="1284605"/>
          </a:xfrm>
        </p:grpSpPr>
        <p:sp>
          <p:nvSpPr>
            <p:cNvPr id="49" name="object 49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038710" y="5538406"/>
            <a:ext cx="233679" cy="1284605"/>
            <a:chOff x="6038710" y="5538406"/>
            <a:chExt cx="233679" cy="1284605"/>
          </a:xfrm>
        </p:grpSpPr>
        <p:sp>
          <p:nvSpPr>
            <p:cNvPr id="53" name="object 53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57" name="object 57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742831" y="3296691"/>
            <a:ext cx="233679" cy="864869"/>
            <a:chOff x="2742831" y="3296691"/>
            <a:chExt cx="233679" cy="864869"/>
          </a:xfrm>
        </p:grpSpPr>
        <p:sp>
          <p:nvSpPr>
            <p:cNvPr id="65" name="object 65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4390771" y="3296691"/>
            <a:ext cx="233679" cy="864869"/>
            <a:chOff x="4390771" y="3296691"/>
            <a:chExt cx="233679" cy="864869"/>
          </a:xfrm>
        </p:grpSpPr>
        <p:sp>
          <p:nvSpPr>
            <p:cNvPr id="69" name="object 69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038710" y="3296691"/>
            <a:ext cx="233679" cy="864869"/>
            <a:chOff x="6038710" y="3296691"/>
            <a:chExt cx="233679" cy="864869"/>
          </a:xfrm>
        </p:grpSpPr>
        <p:sp>
          <p:nvSpPr>
            <p:cNvPr id="73" name="object 73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4504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980334" y="3296691"/>
            <a:ext cx="1193165" cy="2246630"/>
            <a:chOff x="8980334" y="3296691"/>
            <a:chExt cx="1193165" cy="2246630"/>
          </a:xfrm>
        </p:grpSpPr>
        <p:sp>
          <p:nvSpPr>
            <p:cNvPr id="77" name="object 77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464433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481438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87" name="object 87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761183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5" y="129540"/>
                </a:moveTo>
                <a:lnTo>
                  <a:pt x="76200" y="129540"/>
                </a:lnTo>
                <a:lnTo>
                  <a:pt x="76187" y="405777"/>
                </a:lnTo>
                <a:lnTo>
                  <a:pt x="114287" y="405777"/>
                </a:lnTo>
                <a:lnTo>
                  <a:pt x="114300" y="12955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160022" y="129552"/>
                </a:moveTo>
                <a:lnTo>
                  <a:pt x="114300" y="129552"/>
                </a:lnTo>
                <a:lnTo>
                  <a:pt x="190500" y="19051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160015" y="129540"/>
                </a:lnTo>
                <a:lnTo>
                  <a:pt x="9525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3911472" y="4562131"/>
            <a:ext cx="1193165" cy="981710"/>
            <a:chOff x="3911472" y="4562131"/>
            <a:chExt cx="1193165" cy="981710"/>
          </a:xfrm>
        </p:grpSpPr>
        <p:sp>
          <p:nvSpPr>
            <p:cNvPr id="92" name="object 92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40933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5557240" y="4562131"/>
            <a:ext cx="1193165" cy="981710"/>
            <a:chOff x="5557240" y="4562131"/>
            <a:chExt cx="1193165" cy="981710"/>
          </a:xfrm>
        </p:grpSpPr>
        <p:sp>
          <p:nvSpPr>
            <p:cNvPr id="97" name="object 97"/>
            <p:cNvSpPr/>
            <p:nvPr/>
          </p:nvSpPr>
          <p:spPr>
            <a:xfrm>
              <a:off x="6058344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19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19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57240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55093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06547" y="1345336"/>
            <a:ext cx="2418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Positional</a:t>
            </a:r>
            <a:r>
              <a:rPr sz="2800" spc="-65" dirty="0">
                <a:solidFill>
                  <a:srgbClr val="FF0000"/>
                </a:solidFill>
                <a:latin typeface="Liberation Sans Narrow"/>
                <a:cs typeface="Liberation Sans Narrow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Encoding: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44609" y="802411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764345" y="1317878"/>
            <a:ext cx="190500" cy="657225"/>
          </a:xfrm>
          <a:custGeom>
            <a:avLst/>
            <a:gdLst/>
            <a:ahLst/>
            <a:cxnLst/>
            <a:rect l="l" t="t" r="r" b="b"/>
            <a:pathLst>
              <a:path w="190500" h="657225">
                <a:moveTo>
                  <a:pt x="0" y="467182"/>
                </a:moveTo>
                <a:lnTo>
                  <a:pt x="96532" y="657034"/>
                </a:lnTo>
                <a:lnTo>
                  <a:pt x="160142" y="527621"/>
                </a:lnTo>
                <a:lnTo>
                  <a:pt x="76606" y="527621"/>
                </a:lnTo>
                <a:lnTo>
                  <a:pt x="0" y="467182"/>
                </a:lnTo>
                <a:close/>
              </a:path>
              <a:path w="190500" h="657225">
                <a:moveTo>
                  <a:pt x="111125" y="0"/>
                </a:moveTo>
                <a:lnTo>
                  <a:pt x="73025" y="254"/>
                </a:lnTo>
                <a:lnTo>
                  <a:pt x="76606" y="527621"/>
                </a:lnTo>
                <a:lnTo>
                  <a:pt x="160142" y="527621"/>
                </a:lnTo>
                <a:lnTo>
                  <a:pt x="160267" y="527367"/>
                </a:lnTo>
                <a:lnTo>
                  <a:pt x="114706" y="527367"/>
                </a:lnTo>
                <a:lnTo>
                  <a:pt x="111125" y="0"/>
                </a:lnTo>
                <a:close/>
              </a:path>
              <a:path w="190500" h="657225">
                <a:moveTo>
                  <a:pt x="190487" y="465886"/>
                </a:moveTo>
                <a:lnTo>
                  <a:pt x="114706" y="527367"/>
                </a:lnTo>
                <a:lnTo>
                  <a:pt x="160267" y="527367"/>
                </a:lnTo>
                <a:lnTo>
                  <a:pt x="190487" y="4658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388307" y="799223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027572" y="805421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047295" y="1320901"/>
            <a:ext cx="190500" cy="657225"/>
          </a:xfrm>
          <a:custGeom>
            <a:avLst/>
            <a:gdLst/>
            <a:ahLst/>
            <a:cxnLst/>
            <a:rect l="l" t="t" r="r" b="b"/>
            <a:pathLst>
              <a:path w="190500" h="657225">
                <a:moveTo>
                  <a:pt x="0" y="467182"/>
                </a:moveTo>
                <a:lnTo>
                  <a:pt x="96545" y="657021"/>
                </a:lnTo>
                <a:lnTo>
                  <a:pt x="160153" y="527621"/>
                </a:lnTo>
                <a:lnTo>
                  <a:pt x="76619" y="527621"/>
                </a:lnTo>
                <a:lnTo>
                  <a:pt x="0" y="467182"/>
                </a:lnTo>
                <a:close/>
              </a:path>
              <a:path w="190500" h="657225">
                <a:moveTo>
                  <a:pt x="111137" y="0"/>
                </a:moveTo>
                <a:lnTo>
                  <a:pt x="73037" y="254"/>
                </a:lnTo>
                <a:lnTo>
                  <a:pt x="76619" y="527621"/>
                </a:lnTo>
                <a:lnTo>
                  <a:pt x="160153" y="527621"/>
                </a:lnTo>
                <a:lnTo>
                  <a:pt x="160284" y="527354"/>
                </a:lnTo>
                <a:lnTo>
                  <a:pt x="114719" y="527354"/>
                </a:lnTo>
                <a:lnTo>
                  <a:pt x="111137" y="0"/>
                </a:lnTo>
                <a:close/>
              </a:path>
              <a:path w="190500" h="657225">
                <a:moveTo>
                  <a:pt x="190500" y="465886"/>
                </a:moveTo>
                <a:lnTo>
                  <a:pt x="114719" y="527354"/>
                </a:lnTo>
                <a:lnTo>
                  <a:pt x="160284" y="527354"/>
                </a:lnTo>
                <a:lnTo>
                  <a:pt x="190500" y="4658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9457296" y="799223"/>
            <a:ext cx="22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5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476905" y="1314703"/>
            <a:ext cx="190500" cy="657225"/>
          </a:xfrm>
          <a:custGeom>
            <a:avLst/>
            <a:gdLst/>
            <a:ahLst/>
            <a:cxnLst/>
            <a:rect l="l" t="t" r="r" b="b"/>
            <a:pathLst>
              <a:path w="190500" h="657225">
                <a:moveTo>
                  <a:pt x="0" y="467169"/>
                </a:moveTo>
                <a:lnTo>
                  <a:pt x="96532" y="657021"/>
                </a:lnTo>
                <a:lnTo>
                  <a:pt x="160140" y="527621"/>
                </a:lnTo>
                <a:lnTo>
                  <a:pt x="76606" y="527621"/>
                </a:lnTo>
                <a:lnTo>
                  <a:pt x="0" y="467169"/>
                </a:lnTo>
                <a:close/>
              </a:path>
              <a:path w="190500" h="657225">
                <a:moveTo>
                  <a:pt x="111137" y="0"/>
                </a:moveTo>
                <a:lnTo>
                  <a:pt x="73037" y="254"/>
                </a:lnTo>
                <a:lnTo>
                  <a:pt x="76606" y="527621"/>
                </a:lnTo>
                <a:lnTo>
                  <a:pt x="160140" y="527621"/>
                </a:lnTo>
                <a:lnTo>
                  <a:pt x="160272" y="527354"/>
                </a:lnTo>
                <a:lnTo>
                  <a:pt x="114706" y="527354"/>
                </a:lnTo>
                <a:lnTo>
                  <a:pt x="111137" y="0"/>
                </a:lnTo>
                <a:close/>
              </a:path>
              <a:path w="190500" h="657225">
                <a:moveTo>
                  <a:pt x="190487" y="465886"/>
                </a:moveTo>
                <a:lnTo>
                  <a:pt x="114706" y="527354"/>
                </a:lnTo>
                <a:lnTo>
                  <a:pt x="160272" y="527354"/>
                </a:lnTo>
                <a:lnTo>
                  <a:pt x="190487" y="46588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14202" y="3043005"/>
            <a:ext cx="9174480" cy="3797300"/>
          </a:xfrm>
          <a:custGeom>
            <a:avLst/>
            <a:gdLst/>
            <a:ahLst/>
            <a:cxnLst/>
            <a:rect l="l" t="t" r="r" b="b"/>
            <a:pathLst>
              <a:path w="9174480" h="3797300">
                <a:moveTo>
                  <a:pt x="9173984" y="0"/>
                </a:moveTo>
                <a:lnTo>
                  <a:pt x="0" y="0"/>
                </a:lnTo>
                <a:lnTo>
                  <a:pt x="0" y="3796753"/>
                </a:lnTo>
                <a:lnTo>
                  <a:pt x="9173984" y="3796753"/>
                </a:lnTo>
                <a:lnTo>
                  <a:pt x="9173984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1992947"/>
            <a:ext cx="223520" cy="855344"/>
            <a:chOff x="2749181" y="1992947"/>
            <a:chExt cx="223520" cy="855344"/>
          </a:xfrm>
        </p:grpSpPr>
        <p:sp>
          <p:nvSpPr>
            <p:cNvPr id="3" name="object 3"/>
            <p:cNvSpPr/>
            <p:nvPr/>
          </p:nvSpPr>
          <p:spPr>
            <a:xfrm>
              <a:off x="2755531" y="199929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5531" y="19992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5531" y="221211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5531" y="221212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5531" y="24147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5531" y="241479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5531" y="2627572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5531" y="262756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19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5628" y="2013127"/>
              <a:ext cx="191135" cy="828675"/>
            </a:xfrm>
            <a:custGeom>
              <a:avLst/>
              <a:gdLst/>
              <a:ahLst/>
              <a:cxnLst/>
              <a:rect l="l" t="t" r="r" b="b"/>
              <a:pathLst>
                <a:path w="191135" h="828675">
                  <a:moveTo>
                    <a:pt x="0" y="0"/>
                  </a:moveTo>
                  <a:lnTo>
                    <a:pt x="69780" y="20967"/>
                  </a:lnTo>
                  <a:lnTo>
                    <a:pt x="130699" y="41934"/>
                  </a:lnTo>
                  <a:lnTo>
                    <a:pt x="173896" y="62901"/>
                  </a:lnTo>
                  <a:lnTo>
                    <a:pt x="190508" y="83868"/>
                  </a:lnTo>
                  <a:lnTo>
                    <a:pt x="171234" y="100682"/>
                  </a:lnTo>
                  <a:lnTo>
                    <a:pt x="124832" y="117536"/>
                  </a:lnTo>
                  <a:lnTo>
                    <a:pt x="69309" y="134370"/>
                  </a:lnTo>
                  <a:lnTo>
                    <a:pt x="22673" y="151124"/>
                  </a:lnTo>
                  <a:lnTo>
                    <a:pt x="2930" y="167738"/>
                  </a:lnTo>
                  <a:lnTo>
                    <a:pt x="21899" y="184131"/>
                  </a:lnTo>
                  <a:lnTo>
                    <a:pt x="67574" y="200344"/>
                  </a:lnTo>
                  <a:lnTo>
                    <a:pt x="122230" y="216497"/>
                  </a:lnTo>
                  <a:lnTo>
                    <a:pt x="168139" y="232709"/>
                  </a:lnTo>
                  <a:lnTo>
                    <a:pt x="187577" y="249103"/>
                  </a:lnTo>
                  <a:lnTo>
                    <a:pt x="168912" y="265756"/>
                  </a:lnTo>
                  <a:lnTo>
                    <a:pt x="123964" y="282590"/>
                  </a:lnTo>
                  <a:lnTo>
                    <a:pt x="70177" y="299484"/>
                  </a:lnTo>
                  <a:lnTo>
                    <a:pt x="24994" y="316318"/>
                  </a:lnTo>
                  <a:lnTo>
                    <a:pt x="5861" y="332972"/>
                  </a:lnTo>
                  <a:lnTo>
                    <a:pt x="24267" y="349365"/>
                  </a:lnTo>
                  <a:lnTo>
                    <a:pt x="68582" y="365578"/>
                  </a:lnTo>
                  <a:lnTo>
                    <a:pt x="121573" y="381731"/>
                  </a:lnTo>
                  <a:lnTo>
                    <a:pt x="166005" y="397944"/>
                  </a:lnTo>
                  <a:lnTo>
                    <a:pt x="184646" y="414337"/>
                  </a:lnTo>
                  <a:lnTo>
                    <a:pt x="166005" y="430971"/>
                  </a:lnTo>
                  <a:lnTo>
                    <a:pt x="121573" y="447765"/>
                  </a:lnTo>
                  <a:lnTo>
                    <a:pt x="68582" y="464629"/>
                  </a:lnTo>
                  <a:lnTo>
                    <a:pt x="24267" y="481472"/>
                  </a:lnTo>
                  <a:lnTo>
                    <a:pt x="5861" y="498206"/>
                  </a:lnTo>
                  <a:lnTo>
                    <a:pt x="25041" y="514809"/>
                  </a:lnTo>
                  <a:lnTo>
                    <a:pt x="70317" y="531343"/>
                  </a:lnTo>
                  <a:lnTo>
                    <a:pt x="124176" y="547836"/>
                  </a:lnTo>
                  <a:lnTo>
                    <a:pt x="169100" y="564320"/>
                  </a:lnTo>
                  <a:lnTo>
                    <a:pt x="187577" y="580824"/>
                  </a:lnTo>
                  <a:lnTo>
                    <a:pt x="167693" y="597347"/>
                  </a:lnTo>
                  <a:lnTo>
                    <a:pt x="121127" y="613871"/>
                  </a:lnTo>
                  <a:lnTo>
                    <a:pt x="65745" y="630394"/>
                  </a:lnTo>
                  <a:lnTo>
                    <a:pt x="19414" y="646917"/>
                  </a:lnTo>
                  <a:lnTo>
                    <a:pt x="0" y="663441"/>
                  </a:lnTo>
                  <a:lnTo>
                    <a:pt x="19461" y="679964"/>
                  </a:lnTo>
                  <a:lnTo>
                    <a:pt x="65886" y="696488"/>
                  </a:lnTo>
                  <a:lnTo>
                    <a:pt x="121339" y="713011"/>
                  </a:lnTo>
                  <a:lnTo>
                    <a:pt x="167881" y="729535"/>
                  </a:lnTo>
                  <a:lnTo>
                    <a:pt x="187577" y="746058"/>
                  </a:lnTo>
                  <a:lnTo>
                    <a:pt x="158932" y="770585"/>
                  </a:lnTo>
                  <a:lnTo>
                    <a:pt x="95436" y="797694"/>
                  </a:lnTo>
                  <a:lnTo>
                    <a:pt x="31850" y="819639"/>
                  </a:lnTo>
                  <a:lnTo>
                    <a:pt x="2930" y="82867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45060" y="1990661"/>
            <a:ext cx="223520" cy="854075"/>
            <a:chOff x="6045060" y="1990661"/>
            <a:chExt cx="223520" cy="854075"/>
          </a:xfrm>
        </p:grpSpPr>
        <p:sp>
          <p:nvSpPr>
            <p:cNvPr id="13" name="object 13"/>
            <p:cNvSpPr/>
            <p:nvPr/>
          </p:nvSpPr>
          <p:spPr>
            <a:xfrm>
              <a:off x="6051410" y="1997005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51410" y="199701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1410" y="220983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1410" y="2209838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1410" y="241251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1410" y="241250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51410" y="262528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51410" y="262528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0936" y="2009736"/>
              <a:ext cx="195580" cy="824865"/>
            </a:xfrm>
            <a:custGeom>
              <a:avLst/>
              <a:gdLst/>
              <a:ahLst/>
              <a:cxnLst/>
              <a:rect l="l" t="t" r="r" b="b"/>
              <a:pathLst>
                <a:path w="195579" h="824864">
                  <a:moveTo>
                    <a:pt x="3911" y="0"/>
                  </a:moveTo>
                  <a:lnTo>
                    <a:pt x="60832" y="27847"/>
                  </a:lnTo>
                  <a:lnTo>
                    <a:pt x="113106" y="55694"/>
                  </a:lnTo>
                  <a:lnTo>
                    <a:pt x="156086" y="83541"/>
                  </a:lnTo>
                  <a:lnTo>
                    <a:pt x="185126" y="111388"/>
                  </a:lnTo>
                  <a:lnTo>
                    <a:pt x="195578" y="139236"/>
                  </a:lnTo>
                  <a:lnTo>
                    <a:pt x="180910" y="162504"/>
                  </a:lnTo>
                  <a:lnTo>
                    <a:pt x="144728" y="185849"/>
                  </a:lnTo>
                  <a:lnTo>
                    <a:pt x="97789" y="209194"/>
                  </a:lnTo>
                  <a:lnTo>
                    <a:pt x="50850" y="232463"/>
                  </a:lnTo>
                  <a:lnTo>
                    <a:pt x="14668" y="255581"/>
                  </a:lnTo>
                  <a:lnTo>
                    <a:pt x="0" y="278471"/>
                  </a:lnTo>
                  <a:lnTo>
                    <a:pt x="13971" y="301051"/>
                  </a:lnTo>
                  <a:lnTo>
                    <a:pt x="49401" y="323366"/>
                  </a:lnTo>
                  <a:lnTo>
                    <a:pt x="95588" y="345529"/>
                  </a:lnTo>
                  <a:lnTo>
                    <a:pt x="141830" y="367655"/>
                  </a:lnTo>
                  <a:lnTo>
                    <a:pt x="177423" y="389856"/>
                  </a:lnTo>
                  <a:lnTo>
                    <a:pt x="191666" y="412247"/>
                  </a:lnTo>
                  <a:lnTo>
                    <a:pt x="177468" y="434871"/>
                  </a:lnTo>
                  <a:lnTo>
                    <a:pt x="141974" y="457647"/>
                  </a:lnTo>
                  <a:lnTo>
                    <a:pt x="95833" y="480499"/>
                  </a:lnTo>
                  <a:lnTo>
                    <a:pt x="49691" y="503351"/>
                  </a:lnTo>
                  <a:lnTo>
                    <a:pt x="14197" y="526127"/>
                  </a:lnTo>
                  <a:lnTo>
                    <a:pt x="0" y="548752"/>
                  </a:lnTo>
                  <a:lnTo>
                    <a:pt x="14197" y="571111"/>
                  </a:lnTo>
                  <a:lnTo>
                    <a:pt x="49691" y="593242"/>
                  </a:lnTo>
                  <a:lnTo>
                    <a:pt x="95833" y="615298"/>
                  </a:lnTo>
                  <a:lnTo>
                    <a:pt x="141974" y="637430"/>
                  </a:lnTo>
                  <a:lnTo>
                    <a:pt x="177468" y="659789"/>
                  </a:lnTo>
                  <a:lnTo>
                    <a:pt x="191666" y="682527"/>
                  </a:lnTo>
                  <a:lnTo>
                    <a:pt x="174611" y="712798"/>
                  </a:lnTo>
                  <a:lnTo>
                    <a:pt x="132836" y="745931"/>
                  </a:lnTo>
                  <a:lnTo>
                    <a:pt x="80421" y="778125"/>
                  </a:lnTo>
                  <a:lnTo>
                    <a:pt x="31448" y="805579"/>
                  </a:lnTo>
                  <a:lnTo>
                    <a:pt x="0" y="824493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461741" y="1982165"/>
            <a:ext cx="223520" cy="854075"/>
            <a:chOff x="9461741" y="1982165"/>
            <a:chExt cx="223520" cy="854075"/>
          </a:xfrm>
        </p:grpSpPr>
        <p:sp>
          <p:nvSpPr>
            <p:cNvPr id="23" name="object 23"/>
            <p:cNvSpPr/>
            <p:nvPr/>
          </p:nvSpPr>
          <p:spPr>
            <a:xfrm>
              <a:off x="9468091" y="198852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68091" y="1988515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8091" y="2201348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68091" y="220135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68091" y="240402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68091" y="240402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8091" y="261680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8091" y="2616796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81362" y="1998433"/>
              <a:ext cx="184785" cy="825500"/>
            </a:xfrm>
            <a:custGeom>
              <a:avLst/>
              <a:gdLst/>
              <a:ahLst/>
              <a:cxnLst/>
              <a:rect l="l" t="t" r="r" b="b"/>
              <a:pathLst>
                <a:path w="184784" h="825500">
                  <a:moveTo>
                    <a:pt x="0" y="0"/>
                  </a:moveTo>
                  <a:lnTo>
                    <a:pt x="39093" y="39362"/>
                  </a:lnTo>
                  <a:lnTo>
                    <a:pt x="76588" y="78743"/>
                  </a:lnTo>
                  <a:lnTo>
                    <a:pt x="110887" y="118160"/>
                  </a:lnTo>
                  <a:lnTo>
                    <a:pt x="140392" y="157633"/>
                  </a:lnTo>
                  <a:lnTo>
                    <a:pt x="163504" y="197179"/>
                  </a:lnTo>
                  <a:lnTo>
                    <a:pt x="178625" y="236816"/>
                  </a:lnTo>
                  <a:lnTo>
                    <a:pt x="184158" y="276563"/>
                  </a:lnTo>
                  <a:lnTo>
                    <a:pt x="176526" y="311542"/>
                  </a:lnTo>
                  <a:lnTo>
                    <a:pt x="156102" y="346751"/>
                  </a:lnTo>
                  <a:lnTo>
                    <a:pt x="127137" y="382091"/>
                  </a:lnTo>
                  <a:lnTo>
                    <a:pt x="93877" y="417464"/>
                  </a:lnTo>
                  <a:lnTo>
                    <a:pt x="60573" y="452771"/>
                  </a:lnTo>
                  <a:lnTo>
                    <a:pt x="31472" y="487914"/>
                  </a:lnTo>
                  <a:lnTo>
                    <a:pt x="10824" y="522796"/>
                  </a:lnTo>
                  <a:lnTo>
                    <a:pt x="2877" y="557317"/>
                  </a:lnTo>
                  <a:lnTo>
                    <a:pt x="30550" y="637818"/>
                  </a:lnTo>
                  <a:lnTo>
                    <a:pt x="91899" y="725717"/>
                  </a:lnTo>
                  <a:lnTo>
                    <a:pt x="153338" y="796462"/>
                  </a:lnTo>
                  <a:lnTo>
                    <a:pt x="181281" y="8255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397121" y="1994077"/>
            <a:ext cx="223520" cy="855344"/>
            <a:chOff x="4397121" y="1994077"/>
            <a:chExt cx="223520" cy="855344"/>
          </a:xfrm>
        </p:grpSpPr>
        <p:sp>
          <p:nvSpPr>
            <p:cNvPr id="33" name="object 33"/>
            <p:cNvSpPr/>
            <p:nvPr/>
          </p:nvSpPr>
          <p:spPr>
            <a:xfrm>
              <a:off x="4403471" y="2001691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03471" y="20016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03471" y="2214530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03471" y="2214524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03471" y="2417197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3471" y="241720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3471" y="2629973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210695" y="0"/>
                  </a:moveTo>
                  <a:lnTo>
                    <a:pt x="0" y="0"/>
                  </a:lnTo>
                  <a:lnTo>
                    <a:pt x="0" y="212604"/>
                  </a:lnTo>
                  <a:lnTo>
                    <a:pt x="210695" y="212604"/>
                  </a:lnTo>
                  <a:lnTo>
                    <a:pt x="2106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03471" y="2629979"/>
              <a:ext cx="210820" cy="212725"/>
            </a:xfrm>
            <a:custGeom>
              <a:avLst/>
              <a:gdLst/>
              <a:ahLst/>
              <a:cxnLst/>
              <a:rect l="l" t="t" r="r" b="b"/>
              <a:pathLst>
                <a:path w="210820" h="212725">
                  <a:moveTo>
                    <a:pt x="0" y="0"/>
                  </a:moveTo>
                  <a:lnTo>
                    <a:pt x="210695" y="0"/>
                  </a:lnTo>
                  <a:lnTo>
                    <a:pt x="210695" y="212605"/>
                  </a:lnTo>
                  <a:lnTo>
                    <a:pt x="0" y="21260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16172" y="2000427"/>
              <a:ext cx="195580" cy="841375"/>
            </a:xfrm>
            <a:custGeom>
              <a:avLst/>
              <a:gdLst/>
              <a:ahLst/>
              <a:cxnLst/>
              <a:rect l="l" t="t" r="r" b="b"/>
              <a:pathLst>
                <a:path w="195579" h="841375">
                  <a:moveTo>
                    <a:pt x="0" y="0"/>
                  </a:moveTo>
                  <a:lnTo>
                    <a:pt x="56870" y="21272"/>
                  </a:lnTo>
                  <a:lnTo>
                    <a:pt x="109153" y="42545"/>
                  </a:lnTo>
                  <a:lnTo>
                    <a:pt x="152261" y="63817"/>
                  </a:lnTo>
                  <a:lnTo>
                    <a:pt x="192609" y="106363"/>
                  </a:lnTo>
                  <a:lnTo>
                    <a:pt x="173075" y="127660"/>
                  </a:lnTo>
                  <a:lnTo>
                    <a:pt x="126067" y="148983"/>
                  </a:lnTo>
                  <a:lnTo>
                    <a:pt x="69860" y="170294"/>
                  </a:lnTo>
                  <a:lnTo>
                    <a:pt x="22733" y="191554"/>
                  </a:lnTo>
                  <a:lnTo>
                    <a:pt x="2963" y="212725"/>
                  </a:lnTo>
                  <a:lnTo>
                    <a:pt x="22686" y="233781"/>
                  </a:lnTo>
                  <a:lnTo>
                    <a:pt x="69718" y="254749"/>
                  </a:lnTo>
                  <a:lnTo>
                    <a:pt x="125853" y="275666"/>
                  </a:lnTo>
                  <a:lnTo>
                    <a:pt x="172885" y="296570"/>
                  </a:lnTo>
                  <a:lnTo>
                    <a:pt x="192609" y="317500"/>
                  </a:lnTo>
                  <a:lnTo>
                    <a:pt x="172838" y="338480"/>
                  </a:lnTo>
                  <a:lnTo>
                    <a:pt x="125711" y="359486"/>
                  </a:lnTo>
                  <a:lnTo>
                    <a:pt x="69505" y="380479"/>
                  </a:lnTo>
                  <a:lnTo>
                    <a:pt x="22496" y="401421"/>
                  </a:lnTo>
                  <a:lnTo>
                    <a:pt x="2963" y="422275"/>
                  </a:lnTo>
                  <a:lnTo>
                    <a:pt x="23231" y="442963"/>
                  </a:lnTo>
                  <a:lnTo>
                    <a:pt x="71117" y="463512"/>
                  </a:lnTo>
                  <a:lnTo>
                    <a:pt x="128129" y="484035"/>
                  </a:lnTo>
                  <a:lnTo>
                    <a:pt x="175777" y="504647"/>
                  </a:lnTo>
                  <a:lnTo>
                    <a:pt x="195572" y="525462"/>
                  </a:lnTo>
                  <a:lnTo>
                    <a:pt x="175090" y="546582"/>
                  </a:lnTo>
                  <a:lnTo>
                    <a:pt x="126659" y="567931"/>
                  </a:lnTo>
                  <a:lnTo>
                    <a:pt x="68912" y="589356"/>
                  </a:lnTo>
                  <a:lnTo>
                    <a:pt x="20481" y="610705"/>
                  </a:lnTo>
                  <a:lnTo>
                    <a:pt x="0" y="631825"/>
                  </a:lnTo>
                  <a:lnTo>
                    <a:pt x="19794" y="652615"/>
                  </a:lnTo>
                  <a:lnTo>
                    <a:pt x="67442" y="673176"/>
                  </a:lnTo>
                  <a:lnTo>
                    <a:pt x="124455" y="693661"/>
                  </a:lnTo>
                  <a:lnTo>
                    <a:pt x="172340" y="714223"/>
                  </a:lnTo>
                  <a:lnTo>
                    <a:pt x="192609" y="735013"/>
                  </a:lnTo>
                  <a:lnTo>
                    <a:pt x="163185" y="766366"/>
                  </a:lnTo>
                  <a:lnTo>
                    <a:pt x="97971" y="801290"/>
                  </a:lnTo>
                  <a:lnTo>
                    <a:pt x="32664" y="829667"/>
                  </a:lnTo>
                  <a:lnTo>
                    <a:pt x="2963" y="84137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17078" y="2069147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FF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42831" y="5538406"/>
            <a:ext cx="233679" cy="1284605"/>
            <a:chOff x="2742831" y="5538406"/>
            <a:chExt cx="233679" cy="1284605"/>
          </a:xfrm>
        </p:grpSpPr>
        <p:sp>
          <p:nvSpPr>
            <p:cNvPr id="44" name="object 44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390771" y="5538406"/>
            <a:ext cx="233679" cy="1284605"/>
            <a:chOff x="4390771" y="5538406"/>
            <a:chExt cx="233679" cy="1284605"/>
          </a:xfrm>
        </p:grpSpPr>
        <p:sp>
          <p:nvSpPr>
            <p:cNvPr id="48" name="object 48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038710" y="5538406"/>
            <a:ext cx="233679" cy="1284605"/>
            <a:chOff x="6038710" y="5538406"/>
            <a:chExt cx="233679" cy="1284605"/>
          </a:xfrm>
        </p:grpSpPr>
        <p:sp>
          <p:nvSpPr>
            <p:cNvPr id="52" name="object 52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56" name="object 56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742831" y="3296691"/>
            <a:ext cx="233679" cy="864869"/>
            <a:chOff x="2742831" y="3296691"/>
            <a:chExt cx="233679" cy="864869"/>
          </a:xfrm>
        </p:grpSpPr>
        <p:sp>
          <p:nvSpPr>
            <p:cNvPr id="64" name="object 64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4390771" y="3296691"/>
            <a:ext cx="233679" cy="864869"/>
            <a:chOff x="4390771" y="3296691"/>
            <a:chExt cx="233679" cy="864869"/>
          </a:xfrm>
        </p:grpSpPr>
        <p:sp>
          <p:nvSpPr>
            <p:cNvPr id="68" name="object 68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6038710" y="3296691"/>
            <a:ext cx="233679" cy="864869"/>
            <a:chOff x="6038710" y="3296691"/>
            <a:chExt cx="233679" cy="864869"/>
          </a:xfrm>
        </p:grpSpPr>
        <p:sp>
          <p:nvSpPr>
            <p:cNvPr id="72" name="object 72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4504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980334" y="3296691"/>
            <a:ext cx="1193165" cy="2246630"/>
            <a:chOff x="8980334" y="3296691"/>
            <a:chExt cx="1193165" cy="2246630"/>
          </a:xfrm>
        </p:grpSpPr>
        <p:sp>
          <p:nvSpPr>
            <p:cNvPr id="76" name="object 76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64433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481438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86" name="object 86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61183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5" y="129540"/>
                </a:moveTo>
                <a:lnTo>
                  <a:pt x="76200" y="129540"/>
                </a:lnTo>
                <a:lnTo>
                  <a:pt x="76187" y="405777"/>
                </a:lnTo>
                <a:lnTo>
                  <a:pt x="114287" y="405777"/>
                </a:lnTo>
                <a:lnTo>
                  <a:pt x="114300" y="12955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160022" y="129552"/>
                </a:moveTo>
                <a:lnTo>
                  <a:pt x="114300" y="129552"/>
                </a:lnTo>
                <a:lnTo>
                  <a:pt x="190500" y="190512"/>
                </a:lnTo>
                <a:lnTo>
                  <a:pt x="160022" y="129552"/>
                </a:lnTo>
                <a:close/>
              </a:path>
              <a:path w="190500" h="406400">
                <a:moveTo>
                  <a:pt x="95250" y="0"/>
                </a:moveTo>
                <a:lnTo>
                  <a:pt x="0" y="190500"/>
                </a:lnTo>
                <a:lnTo>
                  <a:pt x="76200" y="129540"/>
                </a:lnTo>
                <a:lnTo>
                  <a:pt x="160015" y="129540"/>
                </a:lnTo>
                <a:lnTo>
                  <a:pt x="9525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3911472" y="4562131"/>
            <a:ext cx="1193165" cy="981710"/>
            <a:chOff x="3911472" y="4562131"/>
            <a:chExt cx="1193165" cy="981710"/>
          </a:xfrm>
        </p:grpSpPr>
        <p:sp>
          <p:nvSpPr>
            <p:cNvPr id="91" name="object 91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40933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5557240" y="4562131"/>
            <a:ext cx="1193165" cy="981710"/>
            <a:chOff x="5557240" y="4562131"/>
            <a:chExt cx="1193165" cy="981710"/>
          </a:xfrm>
        </p:grpSpPr>
        <p:sp>
          <p:nvSpPr>
            <p:cNvPr id="96" name="object 96"/>
            <p:cNvSpPr/>
            <p:nvPr/>
          </p:nvSpPr>
          <p:spPr>
            <a:xfrm>
              <a:off x="6058344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19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19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57240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055093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1168195" y="1068014"/>
            <a:ext cx="9974580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60"/>
              </a:spcBef>
            </a:pPr>
            <a:r>
              <a:rPr sz="2800" b="0" dirty="0">
                <a:latin typeface="Carlito"/>
                <a:cs typeface="Carlito"/>
              </a:rPr>
              <a:t>Add</a:t>
            </a:r>
            <a:r>
              <a:rPr sz="2800" b="0" spc="-1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positional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encoding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vectors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20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50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42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135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7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5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r>
              <a:rPr sz="2800" b="0" spc="17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68195" y="1068014"/>
            <a:ext cx="9974580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60"/>
              </a:spcBef>
            </a:pPr>
            <a:r>
              <a:rPr sz="2800" b="0" dirty="0">
                <a:latin typeface="Carlito"/>
                <a:cs typeface="Carlito"/>
              </a:rPr>
              <a:t>Add</a:t>
            </a:r>
            <a:r>
              <a:rPr sz="2800" b="0" spc="-1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positional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encoding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vectors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20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50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42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135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9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92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r>
              <a:rPr sz="2800" b="0" spc="195" dirty="0">
                <a:latin typeface="Carlito"/>
                <a:cs typeface="Carlito"/>
              </a:rPr>
              <a:t>.</a:t>
            </a:r>
            <a:r>
              <a:rPr sz="2800" b="0" spc="-30" dirty="0"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7F7F7F"/>
                </a:solidFill>
                <a:latin typeface="Carlito"/>
                <a:cs typeface="Carlito"/>
              </a:rPr>
              <a:t>(Why?)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5573" y="2181974"/>
            <a:ext cx="3846829" cy="3846829"/>
            <a:chOff x="925573" y="2181974"/>
            <a:chExt cx="3846829" cy="3846829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573" y="2181974"/>
              <a:ext cx="3846527" cy="12821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34" y="3464153"/>
              <a:ext cx="1282166" cy="25643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573" y="4746324"/>
              <a:ext cx="2564361" cy="128217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925573" y="2383966"/>
            <a:ext cx="9356725" cy="4442460"/>
            <a:chOff x="925573" y="2383966"/>
            <a:chExt cx="9356725" cy="4442460"/>
          </a:xfrm>
        </p:grpSpPr>
        <p:sp>
          <p:nvSpPr>
            <p:cNvPr id="23" name="object 23"/>
            <p:cNvSpPr/>
            <p:nvPr/>
          </p:nvSpPr>
          <p:spPr>
            <a:xfrm>
              <a:off x="1511465" y="2383966"/>
              <a:ext cx="8770620" cy="4442460"/>
            </a:xfrm>
            <a:custGeom>
              <a:avLst/>
              <a:gdLst/>
              <a:ahLst/>
              <a:cxnLst/>
              <a:rect l="l" t="t" r="r" b="b"/>
              <a:pathLst>
                <a:path w="8770620" h="4442459">
                  <a:moveTo>
                    <a:pt x="8770226" y="0"/>
                  </a:moveTo>
                  <a:lnTo>
                    <a:pt x="0" y="0"/>
                  </a:lnTo>
                  <a:lnTo>
                    <a:pt x="0" y="4442142"/>
                  </a:lnTo>
                  <a:lnTo>
                    <a:pt x="8770226" y="4442142"/>
                  </a:lnTo>
                  <a:lnTo>
                    <a:pt x="8770226" y="0"/>
                  </a:lnTo>
                  <a:close/>
                </a:path>
              </a:pathLst>
            </a:custGeom>
            <a:solidFill>
              <a:srgbClr val="FFFFFF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7755" y="3464153"/>
              <a:ext cx="1282179" cy="12821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73" y="3464153"/>
              <a:ext cx="1282179" cy="1282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68195" y="1068014"/>
            <a:ext cx="9974580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60"/>
              </a:spcBef>
            </a:pPr>
            <a:r>
              <a:rPr sz="2800" b="0" dirty="0">
                <a:latin typeface="Carlito"/>
                <a:cs typeface="Carlito"/>
              </a:rPr>
              <a:t>Add</a:t>
            </a:r>
            <a:r>
              <a:rPr sz="2800" b="0" spc="-1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positional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encoding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vectors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20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50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42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135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9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92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r>
              <a:rPr sz="2800" b="0" spc="195" dirty="0">
                <a:latin typeface="Carlito"/>
                <a:cs typeface="Carlito"/>
              </a:rPr>
              <a:t>.</a:t>
            </a:r>
            <a:r>
              <a:rPr sz="2800" b="0" spc="-30" dirty="0"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7F7F7F"/>
                </a:solidFill>
                <a:latin typeface="Carlito"/>
                <a:cs typeface="Carlito"/>
              </a:rPr>
              <a:t>(Why?)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1465" y="2383966"/>
            <a:ext cx="8770620" cy="4442460"/>
          </a:xfrm>
          <a:custGeom>
            <a:avLst/>
            <a:gdLst/>
            <a:ahLst/>
            <a:cxnLst/>
            <a:rect l="l" t="t" r="r" b="b"/>
            <a:pathLst>
              <a:path w="8770620" h="4442459">
                <a:moveTo>
                  <a:pt x="8770226" y="0"/>
                </a:moveTo>
                <a:lnTo>
                  <a:pt x="0" y="0"/>
                </a:lnTo>
                <a:lnTo>
                  <a:pt x="0" y="4442142"/>
                </a:lnTo>
                <a:lnTo>
                  <a:pt x="8770226" y="4442142"/>
                </a:lnTo>
                <a:lnTo>
                  <a:pt x="8770226" y="0"/>
                </a:lnTo>
                <a:close/>
              </a:path>
            </a:pathLst>
          </a:custGeom>
          <a:solidFill>
            <a:srgbClr val="FFFFFF">
              <a:alpha val="9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008" y="2046503"/>
            <a:ext cx="1282179" cy="12821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7755" y="2046503"/>
            <a:ext cx="1282179" cy="12821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7501" y="2046503"/>
            <a:ext cx="1282166" cy="12821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008" y="3464153"/>
            <a:ext cx="1282179" cy="128216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7755" y="3464153"/>
            <a:ext cx="1282179" cy="128216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7501" y="3464153"/>
            <a:ext cx="1282166" cy="128216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8008" y="4881791"/>
            <a:ext cx="1282179" cy="128217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07755" y="4881791"/>
            <a:ext cx="1282179" cy="128217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27501" y="4881791"/>
            <a:ext cx="1282166" cy="1282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212" y="233324"/>
            <a:ext cx="2243124" cy="2243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0306" y="1070114"/>
            <a:ext cx="3604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rlito"/>
                <a:cs typeface="Carlito"/>
              </a:rPr>
              <a:t>What</a:t>
            </a:r>
            <a:r>
              <a:rPr sz="3200" b="0" spc="-4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is</a:t>
            </a:r>
            <a:r>
              <a:rPr sz="3200" b="0" spc="-4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in</a:t>
            </a:r>
            <a:r>
              <a:rPr sz="3200" b="0" spc="-3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the</a:t>
            </a:r>
            <a:r>
              <a:rPr sz="3200" b="0" spc="-45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image?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8984" y="3424049"/>
            <a:ext cx="763524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910">
              <a:lnSpc>
                <a:spcPts val="3695"/>
              </a:lnSpc>
              <a:tabLst>
                <a:tab pos="2200910" algn="l"/>
                <a:tab pos="3843020" algn="l"/>
                <a:tab pos="5245735" algn="l"/>
                <a:tab pos="7282180" algn="l"/>
              </a:tabLst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6000" spc="-975" baseline="-1250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6000" baseline="-12500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80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tabLst>
                <a:tab pos="1647825" algn="l"/>
                <a:tab pos="3293745" algn="l"/>
                <a:tab pos="5245735" algn="l"/>
                <a:tab pos="6716395" algn="l"/>
              </a:tabLst>
            </a:pP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2700" spc="-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6000" spc="-6562" baseline="-6944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r>
              <a:rPr sz="6000" spc="-502" baseline="-6944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r>
              <a:rPr sz="6000" baseline="-6944" dirty="0">
                <a:solidFill>
                  <a:srgbClr val="4472C4"/>
                </a:solidFill>
                <a:latin typeface="FreeSerif"/>
                <a:cs typeface="FreeSerif"/>
              </a:rPr>
              <a:t>	</a:t>
            </a: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7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Liberation Sans Narrow"/>
              <a:cs typeface="Liberation Sans Narrow"/>
            </a:endParaRPr>
          </a:p>
          <a:p>
            <a:pPr marL="553085">
              <a:lnSpc>
                <a:spcPct val="100000"/>
              </a:lnSpc>
              <a:tabLst>
                <a:tab pos="2189480" algn="l"/>
                <a:tab pos="3831590" algn="l"/>
                <a:tab pos="5245735" algn="l"/>
                <a:tab pos="7270750" algn="l"/>
              </a:tabLst>
            </a:pPr>
            <a:r>
              <a:rPr sz="4200" spc="142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95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179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120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195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130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r>
              <a:rPr sz="4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300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200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195" y="1068014"/>
            <a:ext cx="9974580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60"/>
              </a:spcBef>
            </a:pPr>
            <a:r>
              <a:rPr sz="2800" b="0" dirty="0">
                <a:latin typeface="Carlito"/>
                <a:cs typeface="Carlito"/>
              </a:rPr>
              <a:t>Add</a:t>
            </a:r>
            <a:r>
              <a:rPr sz="2800" b="0" spc="-1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positional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encoding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vectors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20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50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42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135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9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92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r>
              <a:rPr sz="2800" b="0" spc="195" dirty="0">
                <a:latin typeface="Carlito"/>
                <a:cs typeface="Carlito"/>
              </a:rPr>
              <a:t>.</a:t>
            </a:r>
            <a:r>
              <a:rPr sz="2800" b="0" spc="-30" dirty="0"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7F7F7F"/>
                </a:solidFill>
                <a:latin typeface="Carlito"/>
                <a:cs typeface="Carlito"/>
              </a:rPr>
              <a:t>(Why?)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8008" y="2046503"/>
            <a:ext cx="9493885" cy="4779645"/>
            <a:chOff x="788008" y="2046503"/>
            <a:chExt cx="9493885" cy="4779645"/>
          </a:xfrm>
        </p:grpSpPr>
        <p:sp>
          <p:nvSpPr>
            <p:cNvPr id="5" name="object 5"/>
            <p:cNvSpPr/>
            <p:nvPr/>
          </p:nvSpPr>
          <p:spPr>
            <a:xfrm>
              <a:off x="1511465" y="2383966"/>
              <a:ext cx="8770620" cy="4442460"/>
            </a:xfrm>
            <a:custGeom>
              <a:avLst/>
              <a:gdLst/>
              <a:ahLst/>
              <a:cxnLst/>
              <a:rect l="l" t="t" r="r" b="b"/>
              <a:pathLst>
                <a:path w="8770620" h="4442459">
                  <a:moveTo>
                    <a:pt x="8770226" y="0"/>
                  </a:moveTo>
                  <a:lnTo>
                    <a:pt x="0" y="0"/>
                  </a:lnTo>
                  <a:lnTo>
                    <a:pt x="0" y="4442142"/>
                  </a:lnTo>
                  <a:lnTo>
                    <a:pt x="8770226" y="4442142"/>
                  </a:lnTo>
                  <a:lnTo>
                    <a:pt x="8770226" y="0"/>
                  </a:lnTo>
                  <a:close/>
                </a:path>
              </a:pathLst>
            </a:custGeom>
            <a:solidFill>
              <a:srgbClr val="FFFFFF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08" y="2046503"/>
              <a:ext cx="1282179" cy="12821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755" y="2046503"/>
              <a:ext cx="1282179" cy="1282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501" y="2046503"/>
              <a:ext cx="1282166" cy="12821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008" y="3464153"/>
              <a:ext cx="1282179" cy="12821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7755" y="3464153"/>
              <a:ext cx="1282179" cy="12821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501" y="3464153"/>
              <a:ext cx="1282166" cy="12821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008" y="4881791"/>
              <a:ext cx="1282179" cy="12821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7755" y="4881791"/>
              <a:ext cx="1282179" cy="12821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7501" y="4881791"/>
              <a:ext cx="1282166" cy="128217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39733" y="2141334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②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035" y="2110435"/>
            <a:ext cx="3418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5120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①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③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184" y="3516871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④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3394" y="3477729"/>
            <a:ext cx="19773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⑤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⑥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1646" y="4942052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⑨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184" y="4936997"/>
            <a:ext cx="196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⑦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⑧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008" y="2046503"/>
            <a:ext cx="1282179" cy="12821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7755" y="2046503"/>
            <a:ext cx="1282179" cy="128217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7501" y="2046503"/>
            <a:ext cx="1282166" cy="12821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008" y="3464153"/>
            <a:ext cx="1282179" cy="128216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7755" y="3464153"/>
            <a:ext cx="1282179" cy="12821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27501" y="3464153"/>
            <a:ext cx="1282166" cy="128216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8008" y="4881791"/>
            <a:ext cx="1282179" cy="128217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07755" y="4881791"/>
            <a:ext cx="1282179" cy="128217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27501" y="4881791"/>
            <a:ext cx="1282166" cy="128217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6767" y="3460978"/>
            <a:ext cx="1282179" cy="12821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6767" y="4878616"/>
            <a:ext cx="1282179" cy="128217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26513" y="3460978"/>
            <a:ext cx="1282179" cy="1282166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7306767" y="2043328"/>
            <a:ext cx="4121785" cy="4117975"/>
            <a:chOff x="7306767" y="2043328"/>
            <a:chExt cx="4121785" cy="411797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767" y="2043328"/>
              <a:ext cx="1282179" cy="12821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6245" y="2043328"/>
              <a:ext cx="1282179" cy="12821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6245" y="3460978"/>
              <a:ext cx="1282179" cy="12821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6245" y="4878616"/>
              <a:ext cx="1282179" cy="12821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6512" y="2043328"/>
              <a:ext cx="1282179" cy="1282179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26513" y="4878616"/>
            <a:ext cx="1282179" cy="12821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8984" y="3424049"/>
            <a:ext cx="763524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910">
              <a:lnSpc>
                <a:spcPts val="3695"/>
              </a:lnSpc>
              <a:tabLst>
                <a:tab pos="2200910" algn="l"/>
                <a:tab pos="3843020" algn="l"/>
                <a:tab pos="5245735" algn="l"/>
                <a:tab pos="7282180" algn="l"/>
              </a:tabLst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r>
              <a:rPr sz="3000" baseline="-15277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6000" spc="-975" baseline="-1250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6000" baseline="-12500" dirty="0">
                <a:solidFill>
                  <a:srgbClr val="C00000"/>
                </a:solidFill>
                <a:latin typeface="FreeSerif"/>
                <a:cs typeface="FreeSerif"/>
              </a:rPr>
              <a:t>	</a:t>
            </a: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800">
              <a:latin typeface="FreeSerif"/>
              <a:cs typeface="FreeSerif"/>
            </a:endParaRPr>
          </a:p>
          <a:p>
            <a:pPr>
              <a:lnSpc>
                <a:spcPct val="100000"/>
              </a:lnSpc>
              <a:tabLst>
                <a:tab pos="1647825" algn="l"/>
                <a:tab pos="3293745" algn="l"/>
                <a:tab pos="5245735" algn="l"/>
                <a:tab pos="6716395" algn="l"/>
              </a:tabLst>
            </a:pP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2700" spc="-2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r>
              <a:rPr sz="27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	</a:t>
            </a:r>
            <a:r>
              <a:rPr sz="6000" spc="-6562" baseline="-6944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r>
              <a:rPr sz="6000" spc="-502" baseline="-6944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r>
              <a:rPr sz="6000" baseline="-6944" dirty="0">
                <a:solidFill>
                  <a:srgbClr val="4472C4"/>
                </a:solidFill>
                <a:latin typeface="FreeSerif"/>
                <a:cs typeface="FreeSerif"/>
              </a:rPr>
              <a:t>	</a:t>
            </a: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7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Liberation Sans Narrow"/>
              <a:cs typeface="Liberation Sans Narrow"/>
            </a:endParaRPr>
          </a:p>
          <a:p>
            <a:pPr marL="553085">
              <a:lnSpc>
                <a:spcPct val="100000"/>
              </a:lnSpc>
              <a:tabLst>
                <a:tab pos="2189480" algn="l"/>
                <a:tab pos="3831590" algn="l"/>
                <a:tab pos="5245735" algn="l"/>
                <a:tab pos="7270750" algn="l"/>
              </a:tabLst>
            </a:pPr>
            <a:r>
              <a:rPr sz="4200" spc="142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95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179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120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195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130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r>
              <a:rPr sz="2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r>
              <a:rPr sz="4000" dirty="0">
                <a:solidFill>
                  <a:srgbClr val="385723"/>
                </a:solidFill>
                <a:latin typeface="FreeSerif"/>
                <a:cs typeface="FreeSerif"/>
              </a:rPr>
              <a:t>	</a:t>
            </a:r>
            <a:r>
              <a:rPr sz="4200" spc="300" baseline="10912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2000" spc="200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195" y="1068014"/>
            <a:ext cx="9974580" cy="523240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944244">
              <a:lnSpc>
                <a:spcPct val="100000"/>
              </a:lnSpc>
              <a:spcBef>
                <a:spcPts val="160"/>
              </a:spcBef>
            </a:pPr>
            <a:r>
              <a:rPr sz="2800" b="0" dirty="0">
                <a:latin typeface="Carlito"/>
                <a:cs typeface="Carlito"/>
              </a:rPr>
              <a:t>Add</a:t>
            </a:r>
            <a:r>
              <a:rPr sz="2800" b="0" spc="-1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positional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encoding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vectors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35" dirty="0">
                <a:latin typeface="Carlito"/>
                <a:cs typeface="Carlito"/>
              </a:rPr>
              <a:t> 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20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r>
              <a:rPr sz="2800" b="0" spc="8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150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r>
              <a:rPr sz="2800" b="0" spc="100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42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-135" dirty="0">
                <a:solidFill>
                  <a:srgbClr val="C00000"/>
                </a:solidFill>
                <a:latin typeface="FreeSerif"/>
                <a:cs typeface="FreeSerif"/>
              </a:rPr>
              <a:t>,</a:t>
            </a:r>
            <a:r>
              <a:rPr sz="2800" b="0" spc="-235" dirty="0">
                <a:solidFill>
                  <a:srgbClr val="C00000"/>
                </a:solidFill>
                <a:latin typeface="FreeSerif"/>
                <a:cs typeface="FreeSerif"/>
              </a:rPr>
              <a:t> </a:t>
            </a:r>
            <a:r>
              <a:rPr sz="2800" b="0" spc="19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92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r>
              <a:rPr sz="2800" b="0" spc="195" dirty="0">
                <a:latin typeface="Carlito"/>
                <a:cs typeface="Carlito"/>
              </a:rPr>
              <a:t>.</a:t>
            </a:r>
            <a:r>
              <a:rPr sz="2800" b="0" spc="-30" dirty="0">
                <a:latin typeface="Carlito"/>
                <a:cs typeface="Carlito"/>
              </a:rPr>
              <a:t> </a:t>
            </a:r>
            <a:r>
              <a:rPr sz="2800" b="0" spc="-10" dirty="0">
                <a:solidFill>
                  <a:srgbClr val="7F7F7F"/>
                </a:solidFill>
                <a:latin typeface="Carlito"/>
                <a:cs typeface="Carlito"/>
              </a:rPr>
              <a:t>(Why?)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35" y="2142582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①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8008" y="2046503"/>
            <a:ext cx="9493885" cy="4779645"/>
            <a:chOff x="788008" y="2046503"/>
            <a:chExt cx="9493885" cy="4779645"/>
          </a:xfrm>
        </p:grpSpPr>
        <p:sp>
          <p:nvSpPr>
            <p:cNvPr id="6" name="object 6"/>
            <p:cNvSpPr/>
            <p:nvPr/>
          </p:nvSpPr>
          <p:spPr>
            <a:xfrm>
              <a:off x="1511465" y="2383966"/>
              <a:ext cx="8770620" cy="4442460"/>
            </a:xfrm>
            <a:custGeom>
              <a:avLst/>
              <a:gdLst/>
              <a:ahLst/>
              <a:cxnLst/>
              <a:rect l="l" t="t" r="r" b="b"/>
              <a:pathLst>
                <a:path w="8770620" h="4442459">
                  <a:moveTo>
                    <a:pt x="8770226" y="0"/>
                  </a:moveTo>
                  <a:lnTo>
                    <a:pt x="0" y="0"/>
                  </a:lnTo>
                  <a:lnTo>
                    <a:pt x="0" y="4442142"/>
                  </a:lnTo>
                  <a:lnTo>
                    <a:pt x="8770226" y="4442142"/>
                  </a:lnTo>
                  <a:lnTo>
                    <a:pt x="8770226" y="0"/>
                  </a:lnTo>
                  <a:close/>
                </a:path>
              </a:pathLst>
            </a:custGeom>
            <a:solidFill>
              <a:srgbClr val="FFFFFF">
                <a:alpha val="9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08" y="2046503"/>
              <a:ext cx="1282179" cy="12821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52433" y="2173481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②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2624" y="2138733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③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07755" y="2046503"/>
            <a:ext cx="2701925" cy="1282700"/>
            <a:chOff x="2207755" y="2046503"/>
            <a:chExt cx="2701925" cy="12827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7755" y="2046503"/>
              <a:ext cx="1282179" cy="1282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501" y="2046503"/>
              <a:ext cx="1282166" cy="12821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3884" y="3549018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④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6094" y="3509876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⑤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8008" y="3464153"/>
            <a:ext cx="2701925" cy="1282700"/>
            <a:chOff x="788008" y="3464153"/>
            <a:chExt cx="2701925" cy="12827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008" y="3464153"/>
              <a:ext cx="1282179" cy="128216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7755" y="3464153"/>
              <a:ext cx="1282179" cy="128216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38080" y="3509305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⑥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4346" y="4974199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⑨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8008" y="3464153"/>
            <a:ext cx="4121785" cy="2700020"/>
            <a:chOff x="788008" y="3464153"/>
            <a:chExt cx="4121785" cy="270002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7501" y="3464153"/>
              <a:ext cx="1282166" cy="12821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008" y="4881791"/>
              <a:ext cx="1282179" cy="128217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217381" y="4969144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⑧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3884" y="4966655"/>
            <a:ext cx="53975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5"/>
              </a:lnSpc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⑦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7755" y="2043328"/>
            <a:ext cx="9220835" cy="4121150"/>
            <a:chOff x="2207755" y="2043328"/>
            <a:chExt cx="9220835" cy="412115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7755" y="4881791"/>
              <a:ext cx="1282179" cy="12821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7501" y="4881791"/>
              <a:ext cx="1282166" cy="12821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6767" y="2043328"/>
              <a:ext cx="1282179" cy="12821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46245" y="3460978"/>
              <a:ext cx="1282179" cy="12821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6767" y="4878616"/>
              <a:ext cx="1282179" cy="12821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06767" y="3460978"/>
              <a:ext cx="1282179" cy="12821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46245" y="2045360"/>
              <a:ext cx="1282179" cy="128217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392133" y="2293734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②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9435" y="2262835"/>
            <a:ext cx="34182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5120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①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③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3584" y="3669271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④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5794" y="3630129"/>
            <a:ext cx="19773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⑤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⑥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4046" y="5094452"/>
            <a:ext cx="56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⑨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3584" y="5089397"/>
            <a:ext cx="196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</a:tabLst>
            </a:pP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⑦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spc="-50" dirty="0">
                <a:solidFill>
                  <a:srgbClr val="FF0000"/>
                </a:solidFill>
                <a:latin typeface="Carlito"/>
                <a:cs typeface="Carlito"/>
              </a:rPr>
              <a:t>⑧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26513" y="3457511"/>
            <a:ext cx="1282179" cy="128217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26513" y="4878616"/>
            <a:ext cx="1282179" cy="128217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8726513" y="2043328"/>
            <a:ext cx="2703830" cy="4117975"/>
            <a:chOff x="8726513" y="2043328"/>
            <a:chExt cx="2703830" cy="4117975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47668" y="4878781"/>
              <a:ext cx="1282179" cy="12821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6513" y="2043328"/>
              <a:ext cx="1282179" cy="1282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4892" y="3296691"/>
            <a:ext cx="233679" cy="864869"/>
            <a:chOff x="1094892" y="3296691"/>
            <a:chExt cx="233679" cy="864869"/>
          </a:xfrm>
        </p:grpSpPr>
        <p:sp>
          <p:nvSpPr>
            <p:cNvPr id="24" name="object 24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742831" y="3296691"/>
            <a:ext cx="6949440" cy="864869"/>
            <a:chOff x="2742831" y="3296691"/>
            <a:chExt cx="6949440" cy="864869"/>
          </a:xfrm>
        </p:grpSpPr>
        <p:sp>
          <p:nvSpPr>
            <p:cNvPr id="28" name="object 28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712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4433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b="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63317" y="4156367"/>
            <a:ext cx="7409180" cy="1388745"/>
            <a:chOff x="2263317" y="4156367"/>
            <a:chExt cx="7409180" cy="1388745"/>
          </a:xfrm>
        </p:grpSpPr>
        <p:sp>
          <p:nvSpPr>
            <p:cNvPr id="47" name="object 47"/>
            <p:cNvSpPr/>
            <p:nvPr/>
          </p:nvSpPr>
          <p:spPr>
            <a:xfrm>
              <a:off x="2761183" y="4157929"/>
              <a:ext cx="194310" cy="1387475"/>
            </a:xfrm>
            <a:custGeom>
              <a:avLst/>
              <a:gdLst/>
              <a:ahLst/>
              <a:cxnLst/>
              <a:rect l="l" t="t" r="r" b="b"/>
              <a:pathLst>
                <a:path w="194310" h="1387475">
                  <a:moveTo>
                    <a:pt x="190500" y="190512"/>
                  </a:moveTo>
                  <a:lnTo>
                    <a:pt x="160020" y="129552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187" y="405777"/>
                  </a:lnTo>
                  <a:lnTo>
                    <a:pt x="114287" y="405777"/>
                  </a:lnTo>
                  <a:lnTo>
                    <a:pt x="114300" y="129552"/>
                  </a:lnTo>
                  <a:lnTo>
                    <a:pt x="190500" y="190512"/>
                  </a:lnTo>
                  <a:close/>
                </a:path>
                <a:path w="194310" h="1387475">
                  <a:moveTo>
                    <a:pt x="193738" y="1171600"/>
                  </a:moveTo>
                  <a:lnTo>
                    <a:pt x="163258" y="1110640"/>
                  </a:lnTo>
                  <a:lnTo>
                    <a:pt x="98488" y="981100"/>
                  </a:lnTo>
                  <a:lnTo>
                    <a:pt x="3238" y="1171600"/>
                  </a:lnTo>
                  <a:lnTo>
                    <a:pt x="79438" y="1110640"/>
                  </a:lnTo>
                  <a:lnTo>
                    <a:pt x="79438" y="1386865"/>
                  </a:lnTo>
                  <a:lnTo>
                    <a:pt x="117538" y="1386865"/>
                  </a:lnTo>
                  <a:lnTo>
                    <a:pt x="117538" y="1110640"/>
                  </a:lnTo>
                  <a:lnTo>
                    <a:pt x="193738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09338" y="4156367"/>
              <a:ext cx="5262880" cy="1387475"/>
            </a:xfrm>
            <a:custGeom>
              <a:avLst/>
              <a:gdLst/>
              <a:ahLst/>
              <a:cxnLst/>
              <a:rect l="l" t="t" r="r" b="b"/>
              <a:pathLst>
                <a:path w="5262880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5262880" h="1387475">
                  <a:moveTo>
                    <a:pt x="193738" y="1171600"/>
                  </a:moveTo>
                  <a:lnTo>
                    <a:pt x="163258" y="1110640"/>
                  </a:lnTo>
                  <a:lnTo>
                    <a:pt x="98488" y="981100"/>
                  </a:lnTo>
                  <a:lnTo>
                    <a:pt x="3238" y="1171600"/>
                  </a:lnTo>
                  <a:lnTo>
                    <a:pt x="79438" y="1110640"/>
                  </a:lnTo>
                  <a:lnTo>
                    <a:pt x="79438" y="1386865"/>
                  </a:lnTo>
                  <a:lnTo>
                    <a:pt x="117538" y="1386865"/>
                  </a:lnTo>
                  <a:lnTo>
                    <a:pt x="117538" y="1110640"/>
                  </a:lnTo>
                  <a:lnTo>
                    <a:pt x="193738" y="1171600"/>
                  </a:lnTo>
                  <a:close/>
                </a:path>
                <a:path w="5262880" h="1387475">
                  <a:moveTo>
                    <a:pt x="1836254" y="190500"/>
                  </a:moveTo>
                  <a:lnTo>
                    <a:pt x="1805774" y="129540"/>
                  </a:lnTo>
                  <a:lnTo>
                    <a:pt x="1741004" y="0"/>
                  </a:lnTo>
                  <a:lnTo>
                    <a:pt x="1645754" y="190500"/>
                  </a:lnTo>
                  <a:lnTo>
                    <a:pt x="1721954" y="129540"/>
                  </a:lnTo>
                  <a:lnTo>
                    <a:pt x="1721954" y="405765"/>
                  </a:lnTo>
                  <a:lnTo>
                    <a:pt x="1760054" y="405765"/>
                  </a:lnTo>
                  <a:lnTo>
                    <a:pt x="1760054" y="129540"/>
                  </a:lnTo>
                  <a:lnTo>
                    <a:pt x="1836254" y="190500"/>
                  </a:lnTo>
                  <a:close/>
                </a:path>
                <a:path w="5262880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  <a:path w="5262880" h="1387475">
                  <a:moveTo>
                    <a:pt x="5259349" y="190500"/>
                  </a:moveTo>
                  <a:lnTo>
                    <a:pt x="5228869" y="129540"/>
                  </a:lnTo>
                  <a:lnTo>
                    <a:pt x="5164099" y="0"/>
                  </a:lnTo>
                  <a:lnTo>
                    <a:pt x="5068849" y="190500"/>
                  </a:lnTo>
                  <a:lnTo>
                    <a:pt x="5145049" y="129540"/>
                  </a:lnTo>
                  <a:lnTo>
                    <a:pt x="5145049" y="405765"/>
                  </a:lnTo>
                  <a:lnTo>
                    <a:pt x="5183149" y="405765"/>
                  </a:lnTo>
                  <a:lnTo>
                    <a:pt x="5183149" y="129540"/>
                  </a:lnTo>
                  <a:lnTo>
                    <a:pt x="5259349" y="190500"/>
                  </a:lnTo>
                  <a:close/>
                </a:path>
                <a:path w="5262880" h="1387475">
                  <a:moveTo>
                    <a:pt x="5262600" y="1171600"/>
                  </a:moveTo>
                  <a:lnTo>
                    <a:pt x="5232120" y="1110640"/>
                  </a:lnTo>
                  <a:lnTo>
                    <a:pt x="5167350" y="981100"/>
                  </a:lnTo>
                  <a:lnTo>
                    <a:pt x="5072100" y="1171600"/>
                  </a:lnTo>
                  <a:lnTo>
                    <a:pt x="5148300" y="1110640"/>
                  </a:lnTo>
                  <a:lnTo>
                    <a:pt x="5148300" y="1386865"/>
                  </a:lnTo>
                  <a:lnTo>
                    <a:pt x="5186400" y="1386865"/>
                  </a:lnTo>
                  <a:lnTo>
                    <a:pt x="5186400" y="1110640"/>
                  </a:lnTo>
                  <a:lnTo>
                    <a:pt x="5262600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63317" y="4563707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17556" y="4563706"/>
            <a:ext cx="1193165" cy="1263015"/>
            <a:chOff x="617556" y="4563706"/>
            <a:chExt cx="1193165" cy="1263015"/>
          </a:xfrm>
        </p:grpSpPr>
        <p:sp>
          <p:nvSpPr>
            <p:cNvPr id="51" name="object 51"/>
            <p:cNvSpPr/>
            <p:nvPr/>
          </p:nvSpPr>
          <p:spPr>
            <a:xfrm>
              <a:off x="1117757" y="5139029"/>
              <a:ext cx="190500" cy="687705"/>
            </a:xfrm>
            <a:custGeom>
              <a:avLst/>
              <a:gdLst/>
              <a:ahLst/>
              <a:cxnLst/>
              <a:rect l="l" t="t" r="r" b="b"/>
              <a:pathLst>
                <a:path w="190500" h="687704">
                  <a:moveTo>
                    <a:pt x="160106" y="129451"/>
                  </a:moveTo>
                  <a:lnTo>
                    <a:pt x="76487" y="129451"/>
                  </a:lnTo>
                  <a:lnTo>
                    <a:pt x="73854" y="687381"/>
                  </a:lnTo>
                  <a:lnTo>
                    <a:pt x="111954" y="687560"/>
                  </a:lnTo>
                  <a:lnTo>
                    <a:pt x="114585" y="129628"/>
                  </a:lnTo>
                  <a:lnTo>
                    <a:pt x="160194" y="129628"/>
                  </a:lnTo>
                  <a:lnTo>
                    <a:pt x="160106" y="129451"/>
                  </a:lnTo>
                  <a:close/>
                </a:path>
                <a:path w="190500" h="687704">
                  <a:moveTo>
                    <a:pt x="160194" y="129628"/>
                  </a:moveTo>
                  <a:lnTo>
                    <a:pt x="114585" y="129628"/>
                  </a:lnTo>
                  <a:lnTo>
                    <a:pt x="190494" y="190957"/>
                  </a:lnTo>
                  <a:lnTo>
                    <a:pt x="160194" y="129628"/>
                  </a:lnTo>
                  <a:close/>
                </a:path>
                <a:path w="190500" h="687704">
                  <a:moveTo>
                    <a:pt x="96147" y="0"/>
                  </a:moveTo>
                  <a:lnTo>
                    <a:pt x="0" y="190055"/>
                  </a:lnTo>
                  <a:lnTo>
                    <a:pt x="76487" y="129451"/>
                  </a:lnTo>
                  <a:lnTo>
                    <a:pt x="160106" y="129451"/>
                  </a:lnTo>
                  <a:lnTo>
                    <a:pt x="96147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15411" y="4157929"/>
            <a:ext cx="190500" cy="406400"/>
          </a:xfrm>
          <a:custGeom>
            <a:avLst/>
            <a:gdLst/>
            <a:ahLst/>
            <a:cxnLst/>
            <a:rect l="l" t="t" r="r" b="b"/>
            <a:pathLst>
              <a:path w="190500" h="406400">
                <a:moveTo>
                  <a:pt x="160018" y="129540"/>
                </a:moveTo>
                <a:lnTo>
                  <a:pt x="76201" y="129540"/>
                </a:lnTo>
                <a:lnTo>
                  <a:pt x="76200" y="405777"/>
                </a:lnTo>
                <a:lnTo>
                  <a:pt x="114300" y="405777"/>
                </a:lnTo>
                <a:lnTo>
                  <a:pt x="114301" y="129552"/>
                </a:lnTo>
                <a:lnTo>
                  <a:pt x="160025" y="129552"/>
                </a:lnTo>
                <a:close/>
              </a:path>
              <a:path w="190500" h="406400">
                <a:moveTo>
                  <a:pt x="160025" y="129552"/>
                </a:moveTo>
                <a:lnTo>
                  <a:pt x="114301" y="129552"/>
                </a:lnTo>
                <a:lnTo>
                  <a:pt x="190503" y="190512"/>
                </a:lnTo>
                <a:lnTo>
                  <a:pt x="160025" y="129552"/>
                </a:lnTo>
                <a:close/>
              </a:path>
              <a:path w="190500" h="406400">
                <a:moveTo>
                  <a:pt x="95251" y="0"/>
                </a:moveTo>
                <a:lnTo>
                  <a:pt x="0" y="190500"/>
                </a:lnTo>
                <a:lnTo>
                  <a:pt x="76201" y="129540"/>
                </a:lnTo>
                <a:lnTo>
                  <a:pt x="160018" y="129540"/>
                </a:lnTo>
                <a:lnTo>
                  <a:pt x="9525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11472" y="4562131"/>
            <a:ext cx="1193165" cy="575945"/>
          </a:xfrm>
          <a:custGeom>
            <a:avLst/>
            <a:gdLst/>
            <a:ahLst/>
            <a:cxnLst/>
            <a:rect l="l" t="t" r="r" b="b"/>
            <a:pathLst>
              <a:path w="1193164" h="575945">
                <a:moveTo>
                  <a:pt x="1096810" y="0"/>
                </a:moveTo>
                <a:lnTo>
                  <a:pt x="95897" y="0"/>
                </a:lnTo>
                <a:lnTo>
                  <a:pt x="58571" y="7536"/>
                </a:lnTo>
                <a:lnTo>
                  <a:pt x="28089" y="28089"/>
                </a:lnTo>
                <a:lnTo>
                  <a:pt x="7536" y="58571"/>
                </a:lnTo>
                <a:lnTo>
                  <a:pt x="0" y="95897"/>
                </a:lnTo>
                <a:lnTo>
                  <a:pt x="0" y="479450"/>
                </a:lnTo>
                <a:lnTo>
                  <a:pt x="7536" y="516774"/>
                </a:lnTo>
                <a:lnTo>
                  <a:pt x="28089" y="547252"/>
                </a:lnTo>
                <a:lnTo>
                  <a:pt x="58571" y="567800"/>
                </a:lnTo>
                <a:lnTo>
                  <a:pt x="95897" y="575335"/>
                </a:lnTo>
                <a:lnTo>
                  <a:pt x="1096810" y="575335"/>
                </a:lnTo>
                <a:lnTo>
                  <a:pt x="1134136" y="567800"/>
                </a:lnTo>
                <a:lnTo>
                  <a:pt x="1164618" y="547252"/>
                </a:lnTo>
                <a:lnTo>
                  <a:pt x="1185171" y="516774"/>
                </a:lnTo>
                <a:lnTo>
                  <a:pt x="1192707" y="479450"/>
                </a:lnTo>
                <a:lnTo>
                  <a:pt x="1192707" y="95897"/>
                </a:lnTo>
                <a:lnTo>
                  <a:pt x="1185171" y="58571"/>
                </a:lnTo>
                <a:lnTo>
                  <a:pt x="1164618" y="28089"/>
                </a:lnTo>
                <a:lnTo>
                  <a:pt x="1134136" y="7536"/>
                </a:lnTo>
                <a:lnTo>
                  <a:pt x="109681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57240" y="4562131"/>
            <a:ext cx="1193165" cy="575945"/>
          </a:xfrm>
          <a:custGeom>
            <a:avLst/>
            <a:gdLst/>
            <a:ahLst/>
            <a:cxnLst/>
            <a:rect l="l" t="t" r="r" b="b"/>
            <a:pathLst>
              <a:path w="1193165" h="575945">
                <a:moveTo>
                  <a:pt x="1096810" y="0"/>
                </a:moveTo>
                <a:lnTo>
                  <a:pt x="95897" y="0"/>
                </a:lnTo>
                <a:lnTo>
                  <a:pt x="58571" y="7536"/>
                </a:lnTo>
                <a:lnTo>
                  <a:pt x="28089" y="28089"/>
                </a:lnTo>
                <a:lnTo>
                  <a:pt x="7536" y="58571"/>
                </a:lnTo>
                <a:lnTo>
                  <a:pt x="0" y="95897"/>
                </a:lnTo>
                <a:lnTo>
                  <a:pt x="0" y="479450"/>
                </a:lnTo>
                <a:lnTo>
                  <a:pt x="7536" y="516774"/>
                </a:lnTo>
                <a:lnTo>
                  <a:pt x="28089" y="547252"/>
                </a:lnTo>
                <a:lnTo>
                  <a:pt x="58571" y="567800"/>
                </a:lnTo>
                <a:lnTo>
                  <a:pt x="95897" y="575335"/>
                </a:lnTo>
                <a:lnTo>
                  <a:pt x="1096810" y="575335"/>
                </a:lnTo>
                <a:lnTo>
                  <a:pt x="1134134" y="567800"/>
                </a:lnTo>
                <a:lnTo>
                  <a:pt x="1164612" y="547252"/>
                </a:lnTo>
                <a:lnTo>
                  <a:pt x="1185160" y="516774"/>
                </a:lnTo>
                <a:lnTo>
                  <a:pt x="1192695" y="479450"/>
                </a:lnTo>
                <a:lnTo>
                  <a:pt x="1192695" y="95897"/>
                </a:lnTo>
                <a:lnTo>
                  <a:pt x="1185160" y="58571"/>
                </a:lnTo>
                <a:lnTo>
                  <a:pt x="1164612" y="28089"/>
                </a:lnTo>
                <a:lnTo>
                  <a:pt x="1134134" y="7536"/>
                </a:lnTo>
                <a:lnTo>
                  <a:pt x="109681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980334" y="4562131"/>
            <a:ext cx="1193165" cy="575945"/>
          </a:xfrm>
          <a:custGeom>
            <a:avLst/>
            <a:gdLst/>
            <a:ahLst/>
            <a:cxnLst/>
            <a:rect l="l" t="t" r="r" b="b"/>
            <a:pathLst>
              <a:path w="1193165" h="575945">
                <a:moveTo>
                  <a:pt x="1096810" y="0"/>
                </a:moveTo>
                <a:lnTo>
                  <a:pt x="95884" y="0"/>
                </a:lnTo>
                <a:lnTo>
                  <a:pt x="58566" y="7536"/>
                </a:lnTo>
                <a:lnTo>
                  <a:pt x="28087" y="28089"/>
                </a:lnTo>
                <a:lnTo>
                  <a:pt x="7536" y="58571"/>
                </a:lnTo>
                <a:lnTo>
                  <a:pt x="0" y="95897"/>
                </a:lnTo>
                <a:lnTo>
                  <a:pt x="0" y="479450"/>
                </a:lnTo>
                <a:lnTo>
                  <a:pt x="7536" y="516774"/>
                </a:lnTo>
                <a:lnTo>
                  <a:pt x="28087" y="547252"/>
                </a:lnTo>
                <a:lnTo>
                  <a:pt x="58566" y="567800"/>
                </a:lnTo>
                <a:lnTo>
                  <a:pt x="95884" y="575335"/>
                </a:lnTo>
                <a:lnTo>
                  <a:pt x="1096810" y="575335"/>
                </a:lnTo>
                <a:lnTo>
                  <a:pt x="1134134" y="567800"/>
                </a:lnTo>
                <a:lnTo>
                  <a:pt x="1164612" y="547252"/>
                </a:lnTo>
                <a:lnTo>
                  <a:pt x="1185160" y="516774"/>
                </a:lnTo>
                <a:lnTo>
                  <a:pt x="1192695" y="479450"/>
                </a:lnTo>
                <a:lnTo>
                  <a:pt x="1192695" y="95897"/>
                </a:lnTo>
                <a:lnTo>
                  <a:pt x="1185160" y="58571"/>
                </a:lnTo>
                <a:lnTo>
                  <a:pt x="1164612" y="28089"/>
                </a:lnTo>
                <a:lnTo>
                  <a:pt x="1134134" y="7536"/>
                </a:lnTo>
                <a:lnTo>
                  <a:pt x="109681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029726" y="3154807"/>
            <a:ext cx="8396605" cy="3741420"/>
            <a:chOff x="2029726" y="3154807"/>
            <a:chExt cx="8396605" cy="3741420"/>
          </a:xfrm>
        </p:grpSpPr>
        <p:sp>
          <p:nvSpPr>
            <p:cNvPr id="65" name="object 65"/>
            <p:cNvSpPr/>
            <p:nvPr/>
          </p:nvSpPr>
          <p:spPr>
            <a:xfrm>
              <a:off x="2147684" y="5479046"/>
              <a:ext cx="8241030" cy="1379220"/>
            </a:xfrm>
            <a:custGeom>
              <a:avLst/>
              <a:gdLst/>
              <a:ahLst/>
              <a:cxnLst/>
              <a:rect l="l" t="t" r="r" b="b"/>
              <a:pathLst>
                <a:path w="8241030" h="1379220">
                  <a:moveTo>
                    <a:pt x="0" y="0"/>
                  </a:moveTo>
                  <a:lnTo>
                    <a:pt x="8240504" y="0"/>
                  </a:lnTo>
                  <a:lnTo>
                    <a:pt x="8240504" y="1378960"/>
                  </a:lnTo>
                  <a:lnTo>
                    <a:pt x="0" y="137896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67826" y="3192907"/>
              <a:ext cx="8320405" cy="1174115"/>
            </a:xfrm>
            <a:custGeom>
              <a:avLst/>
              <a:gdLst/>
              <a:ahLst/>
              <a:cxnLst/>
              <a:rect l="l" t="t" r="r" b="b"/>
              <a:pathLst>
                <a:path w="8320405" h="1174114">
                  <a:moveTo>
                    <a:pt x="0" y="0"/>
                  </a:moveTo>
                  <a:lnTo>
                    <a:pt x="8320354" y="0"/>
                  </a:lnTo>
                  <a:lnTo>
                    <a:pt x="8320354" y="1174040"/>
                  </a:lnTo>
                  <a:lnTo>
                    <a:pt x="0" y="117404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299" y="1238516"/>
            <a:ext cx="8552180" cy="1046480"/>
          </a:xfrm>
          <a:custGeom>
            <a:avLst/>
            <a:gdLst/>
            <a:ahLst/>
            <a:cxnLst/>
            <a:rect l="l" t="t" r="r" b="b"/>
            <a:pathLst>
              <a:path w="8552180" h="1046480">
                <a:moveTo>
                  <a:pt x="190512" y="199351"/>
                </a:moveTo>
                <a:lnTo>
                  <a:pt x="160020" y="138391"/>
                </a:lnTo>
                <a:lnTo>
                  <a:pt x="95250" y="8851"/>
                </a:lnTo>
                <a:lnTo>
                  <a:pt x="0" y="199351"/>
                </a:lnTo>
                <a:lnTo>
                  <a:pt x="76200" y="138379"/>
                </a:lnTo>
                <a:lnTo>
                  <a:pt x="76200" y="414616"/>
                </a:lnTo>
                <a:lnTo>
                  <a:pt x="114300" y="414616"/>
                </a:lnTo>
                <a:lnTo>
                  <a:pt x="114300" y="138391"/>
                </a:lnTo>
                <a:lnTo>
                  <a:pt x="190512" y="199351"/>
                </a:lnTo>
                <a:close/>
              </a:path>
              <a:path w="8552180" h="1046480">
                <a:moveTo>
                  <a:pt x="1836635" y="199351"/>
                </a:moveTo>
                <a:lnTo>
                  <a:pt x="1806155" y="138391"/>
                </a:lnTo>
                <a:lnTo>
                  <a:pt x="1741385" y="8851"/>
                </a:lnTo>
                <a:lnTo>
                  <a:pt x="1646135" y="199351"/>
                </a:lnTo>
                <a:lnTo>
                  <a:pt x="1722335" y="138379"/>
                </a:lnTo>
                <a:lnTo>
                  <a:pt x="1722335" y="414616"/>
                </a:lnTo>
                <a:lnTo>
                  <a:pt x="1760435" y="414616"/>
                </a:lnTo>
                <a:lnTo>
                  <a:pt x="1760435" y="138391"/>
                </a:lnTo>
                <a:lnTo>
                  <a:pt x="1836635" y="199351"/>
                </a:lnTo>
                <a:close/>
              </a:path>
              <a:path w="8552180" h="1046480">
                <a:moveTo>
                  <a:pt x="3487813" y="190500"/>
                </a:moveTo>
                <a:lnTo>
                  <a:pt x="3457333" y="129540"/>
                </a:lnTo>
                <a:lnTo>
                  <a:pt x="3392563" y="0"/>
                </a:lnTo>
                <a:lnTo>
                  <a:pt x="3297313" y="190500"/>
                </a:lnTo>
                <a:lnTo>
                  <a:pt x="3373513" y="129540"/>
                </a:lnTo>
                <a:lnTo>
                  <a:pt x="3373513" y="405765"/>
                </a:lnTo>
                <a:lnTo>
                  <a:pt x="3411613" y="405765"/>
                </a:lnTo>
                <a:lnTo>
                  <a:pt x="3411613" y="129540"/>
                </a:lnTo>
                <a:lnTo>
                  <a:pt x="3487813" y="190500"/>
                </a:lnTo>
                <a:close/>
              </a:path>
              <a:path w="8552180" h="1046480">
                <a:moveTo>
                  <a:pt x="5135753" y="199351"/>
                </a:moveTo>
                <a:lnTo>
                  <a:pt x="5105273" y="138391"/>
                </a:lnTo>
                <a:lnTo>
                  <a:pt x="5040503" y="8851"/>
                </a:lnTo>
                <a:lnTo>
                  <a:pt x="4945253" y="199351"/>
                </a:lnTo>
                <a:lnTo>
                  <a:pt x="5021453" y="138379"/>
                </a:lnTo>
                <a:lnTo>
                  <a:pt x="5021453" y="414616"/>
                </a:lnTo>
                <a:lnTo>
                  <a:pt x="5059553" y="414616"/>
                </a:lnTo>
                <a:lnTo>
                  <a:pt x="5059553" y="138391"/>
                </a:lnTo>
                <a:lnTo>
                  <a:pt x="5135753" y="199351"/>
                </a:lnTo>
                <a:close/>
              </a:path>
              <a:path w="8552180" h="1046480">
                <a:moveTo>
                  <a:pt x="8544700" y="830656"/>
                </a:moveTo>
                <a:lnTo>
                  <a:pt x="8514220" y="769696"/>
                </a:lnTo>
                <a:lnTo>
                  <a:pt x="8449450" y="640156"/>
                </a:lnTo>
                <a:lnTo>
                  <a:pt x="8354200" y="830656"/>
                </a:lnTo>
                <a:lnTo>
                  <a:pt x="8430400" y="769696"/>
                </a:lnTo>
                <a:lnTo>
                  <a:pt x="8430387" y="1045921"/>
                </a:lnTo>
                <a:lnTo>
                  <a:pt x="8468487" y="1045921"/>
                </a:lnTo>
                <a:lnTo>
                  <a:pt x="8468500" y="769696"/>
                </a:lnTo>
                <a:lnTo>
                  <a:pt x="8544700" y="830656"/>
                </a:lnTo>
                <a:close/>
              </a:path>
              <a:path w="8552180" h="1046480">
                <a:moveTo>
                  <a:pt x="8551951" y="199351"/>
                </a:moveTo>
                <a:lnTo>
                  <a:pt x="8521471" y="138391"/>
                </a:lnTo>
                <a:lnTo>
                  <a:pt x="8456701" y="8851"/>
                </a:lnTo>
                <a:lnTo>
                  <a:pt x="8361451" y="199351"/>
                </a:lnTo>
                <a:lnTo>
                  <a:pt x="8437651" y="138379"/>
                </a:lnTo>
                <a:lnTo>
                  <a:pt x="8437639" y="414616"/>
                </a:lnTo>
                <a:lnTo>
                  <a:pt x="8475739" y="414616"/>
                </a:lnTo>
                <a:lnTo>
                  <a:pt x="8475751" y="138391"/>
                </a:lnTo>
                <a:lnTo>
                  <a:pt x="8551951" y="1993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2387" y="1065212"/>
            <a:ext cx="467995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595959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000" spc="-650" dirty="0">
                <a:solidFill>
                  <a:srgbClr val="595959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2831" y="5538406"/>
            <a:ext cx="6949440" cy="1284605"/>
            <a:chOff x="2742831" y="5538406"/>
            <a:chExt cx="6949440" cy="1284605"/>
          </a:xfrm>
        </p:grpSpPr>
        <p:sp>
          <p:nvSpPr>
            <p:cNvPr id="5" name="object 5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712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7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64433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4892" y="3296691"/>
            <a:ext cx="8597265" cy="864869"/>
            <a:chOff x="1094892" y="3296691"/>
            <a:chExt cx="8597265" cy="864869"/>
          </a:xfrm>
        </p:grpSpPr>
        <p:sp>
          <p:nvSpPr>
            <p:cNvPr id="23" name="object 23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64434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45" name="object 45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7556" y="4157929"/>
            <a:ext cx="2334260" cy="1668780"/>
            <a:chOff x="617556" y="4157929"/>
            <a:chExt cx="2334260" cy="1668780"/>
          </a:xfrm>
        </p:grpSpPr>
        <p:sp>
          <p:nvSpPr>
            <p:cNvPr id="49" name="object 49"/>
            <p:cNvSpPr/>
            <p:nvPr/>
          </p:nvSpPr>
          <p:spPr>
            <a:xfrm>
              <a:off x="1117752" y="4157929"/>
              <a:ext cx="1834514" cy="1668780"/>
            </a:xfrm>
            <a:custGeom>
              <a:avLst/>
              <a:gdLst/>
              <a:ahLst/>
              <a:cxnLst/>
              <a:rect l="l" t="t" r="r" b="b"/>
              <a:pathLst>
                <a:path w="1834514" h="1668779">
                  <a:moveTo>
                    <a:pt x="190500" y="1172057"/>
                  </a:moveTo>
                  <a:lnTo>
                    <a:pt x="160197" y="1110729"/>
                  </a:lnTo>
                  <a:lnTo>
                    <a:pt x="160108" y="1110551"/>
                  </a:lnTo>
                  <a:lnTo>
                    <a:pt x="96151" y="981100"/>
                  </a:lnTo>
                  <a:lnTo>
                    <a:pt x="0" y="1171155"/>
                  </a:lnTo>
                  <a:lnTo>
                    <a:pt x="76492" y="1110551"/>
                  </a:lnTo>
                  <a:lnTo>
                    <a:pt x="73850" y="1668487"/>
                  </a:lnTo>
                  <a:lnTo>
                    <a:pt x="111950" y="1668665"/>
                  </a:lnTo>
                  <a:lnTo>
                    <a:pt x="114579" y="1110729"/>
                  </a:lnTo>
                  <a:lnTo>
                    <a:pt x="190500" y="1172057"/>
                  </a:lnTo>
                  <a:close/>
                </a:path>
                <a:path w="1834514" h="1668779">
                  <a:moveTo>
                    <a:pt x="1833930" y="190512"/>
                  </a:moveTo>
                  <a:lnTo>
                    <a:pt x="1803450" y="129552"/>
                  </a:lnTo>
                  <a:lnTo>
                    <a:pt x="1738680" y="0"/>
                  </a:lnTo>
                  <a:lnTo>
                    <a:pt x="1643430" y="190500"/>
                  </a:lnTo>
                  <a:lnTo>
                    <a:pt x="1719630" y="129540"/>
                  </a:lnTo>
                  <a:lnTo>
                    <a:pt x="1719618" y="405777"/>
                  </a:lnTo>
                  <a:lnTo>
                    <a:pt x="1757718" y="405777"/>
                  </a:lnTo>
                  <a:lnTo>
                    <a:pt x="1757730" y="129552"/>
                  </a:lnTo>
                  <a:lnTo>
                    <a:pt x="1833930" y="1905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7000" y="1685480"/>
            <a:ext cx="9744710" cy="2878455"/>
            <a:chOff x="537000" y="1685480"/>
            <a:chExt cx="9744710" cy="2878455"/>
          </a:xfrm>
        </p:grpSpPr>
        <p:sp>
          <p:nvSpPr>
            <p:cNvPr id="53" name="object 53"/>
            <p:cNvSpPr/>
            <p:nvPr/>
          </p:nvSpPr>
          <p:spPr>
            <a:xfrm>
              <a:off x="1115047" y="2894774"/>
              <a:ext cx="8552180" cy="1669414"/>
            </a:xfrm>
            <a:custGeom>
              <a:avLst/>
              <a:gdLst/>
              <a:ahLst/>
              <a:cxnLst/>
              <a:rect l="l" t="t" r="r" b="b"/>
              <a:pathLst>
                <a:path w="8552180" h="1669414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1669414">
                  <a:moveTo>
                    <a:pt x="190868" y="1453667"/>
                  </a:moveTo>
                  <a:lnTo>
                    <a:pt x="160388" y="1392707"/>
                  </a:lnTo>
                  <a:lnTo>
                    <a:pt x="95605" y="1263154"/>
                  </a:lnTo>
                  <a:lnTo>
                    <a:pt x="355" y="1453654"/>
                  </a:lnTo>
                  <a:lnTo>
                    <a:pt x="76555" y="1392694"/>
                  </a:lnTo>
                  <a:lnTo>
                    <a:pt x="76555" y="1668932"/>
                  </a:lnTo>
                  <a:lnTo>
                    <a:pt x="114655" y="1668932"/>
                  </a:lnTo>
                  <a:lnTo>
                    <a:pt x="114655" y="1392707"/>
                  </a:lnTo>
                  <a:lnTo>
                    <a:pt x="190868" y="1453667"/>
                  </a:lnTo>
                  <a:close/>
                </a:path>
                <a:path w="8552180" h="1669414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1669414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65"/>
                  </a:lnTo>
                  <a:lnTo>
                    <a:pt x="3411613" y="405765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1669414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1669414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7000" y="2301938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5" y="547252"/>
                  </a:lnTo>
                  <a:lnTo>
                    <a:pt x="58565" y="567800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800"/>
                  </a:lnTo>
                  <a:lnTo>
                    <a:pt x="9716601" y="547252"/>
                  </a:lnTo>
                  <a:lnTo>
                    <a:pt x="9737154" y="516774"/>
                  </a:lnTo>
                  <a:lnTo>
                    <a:pt x="9744690" y="479450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000" y="1685480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37"/>
                  </a:lnTo>
                  <a:lnTo>
                    <a:pt x="7535" y="516763"/>
                  </a:lnTo>
                  <a:lnTo>
                    <a:pt x="28085" y="547246"/>
                  </a:lnTo>
                  <a:lnTo>
                    <a:pt x="58565" y="567798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798"/>
                  </a:lnTo>
                  <a:lnTo>
                    <a:pt x="9716601" y="547246"/>
                  </a:lnTo>
                  <a:lnTo>
                    <a:pt x="9737154" y="516763"/>
                  </a:lnTo>
                  <a:lnTo>
                    <a:pt x="9744690" y="479437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22648" y="1525222"/>
            <a:ext cx="2974975" cy="125857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2700" spc="-50" dirty="0">
                <a:latin typeface="Liberation Sans Narrow"/>
                <a:cs typeface="Liberation Sans Narrow"/>
              </a:rPr>
              <a:t>Multi-</a:t>
            </a:r>
            <a:r>
              <a:rPr sz="2700" spc="-100" dirty="0">
                <a:latin typeface="Liberation Sans Narrow"/>
                <a:cs typeface="Liberation Sans Narrow"/>
              </a:rPr>
              <a:t>Head</a:t>
            </a:r>
            <a:r>
              <a:rPr sz="2700" spc="10" dirty="0">
                <a:latin typeface="Liberation Sans Narrow"/>
                <a:cs typeface="Liberation Sans Narrow"/>
              </a:rPr>
              <a:t> </a:t>
            </a:r>
            <a:r>
              <a:rPr sz="2700" spc="-100" dirty="0">
                <a:latin typeface="Liberation Sans Narrow"/>
                <a:cs typeface="Liberation Sans Narrow"/>
              </a:rPr>
              <a:t>Self-</a:t>
            </a:r>
            <a:r>
              <a:rPr sz="2700" spc="-10" dirty="0">
                <a:latin typeface="Liberation Sans Narrow"/>
                <a:cs typeface="Liberation Sans Narrow"/>
              </a:rPr>
              <a:t>Attention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911472" y="4562131"/>
            <a:ext cx="1193165" cy="981710"/>
            <a:chOff x="3911472" y="4562131"/>
            <a:chExt cx="1193165" cy="981710"/>
          </a:xfrm>
        </p:grpSpPr>
        <p:sp>
          <p:nvSpPr>
            <p:cNvPr id="59" name="object 59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409338" y="4156367"/>
            <a:ext cx="2340610" cy="1387475"/>
            <a:chOff x="4409338" y="4156367"/>
            <a:chExt cx="2340610" cy="1387475"/>
          </a:xfrm>
        </p:grpSpPr>
        <p:sp>
          <p:nvSpPr>
            <p:cNvPr id="63" name="object 63"/>
            <p:cNvSpPr/>
            <p:nvPr/>
          </p:nvSpPr>
          <p:spPr>
            <a:xfrm>
              <a:off x="4409338" y="4156367"/>
              <a:ext cx="1839595" cy="1387475"/>
            </a:xfrm>
            <a:custGeom>
              <a:avLst/>
              <a:gdLst/>
              <a:ahLst/>
              <a:cxnLst/>
              <a:rect l="l" t="t" r="r" b="b"/>
              <a:pathLst>
                <a:path w="1839595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1839595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57240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55093" y="4156367"/>
            <a:ext cx="4117975" cy="1387475"/>
            <a:chOff x="6055093" y="4156367"/>
            <a:chExt cx="4117975" cy="1387475"/>
          </a:xfrm>
        </p:grpSpPr>
        <p:sp>
          <p:nvSpPr>
            <p:cNvPr id="67" name="object 67"/>
            <p:cNvSpPr/>
            <p:nvPr/>
          </p:nvSpPr>
          <p:spPr>
            <a:xfrm>
              <a:off x="6055093" y="4156367"/>
              <a:ext cx="3616960" cy="1387475"/>
            </a:xfrm>
            <a:custGeom>
              <a:avLst/>
              <a:gdLst/>
              <a:ahLst/>
              <a:cxnLst/>
              <a:rect l="l" t="t" r="r" b="b"/>
              <a:pathLst>
                <a:path w="3616959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3616959" h="1387475">
                  <a:moveTo>
                    <a:pt x="3616845" y="1171600"/>
                  </a:moveTo>
                  <a:lnTo>
                    <a:pt x="3586365" y="1110640"/>
                  </a:lnTo>
                  <a:lnTo>
                    <a:pt x="3521595" y="981100"/>
                  </a:lnTo>
                  <a:lnTo>
                    <a:pt x="3426345" y="1171600"/>
                  </a:lnTo>
                  <a:lnTo>
                    <a:pt x="3502545" y="1110640"/>
                  </a:lnTo>
                  <a:lnTo>
                    <a:pt x="3502545" y="1386865"/>
                  </a:lnTo>
                  <a:lnTo>
                    <a:pt x="3540645" y="1386865"/>
                  </a:lnTo>
                  <a:lnTo>
                    <a:pt x="3540645" y="1110640"/>
                  </a:lnTo>
                  <a:lnTo>
                    <a:pt x="3616845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299" y="1238516"/>
            <a:ext cx="8552180" cy="1046480"/>
          </a:xfrm>
          <a:custGeom>
            <a:avLst/>
            <a:gdLst/>
            <a:ahLst/>
            <a:cxnLst/>
            <a:rect l="l" t="t" r="r" b="b"/>
            <a:pathLst>
              <a:path w="8552180" h="1046480">
                <a:moveTo>
                  <a:pt x="190512" y="199351"/>
                </a:moveTo>
                <a:lnTo>
                  <a:pt x="160020" y="138391"/>
                </a:lnTo>
                <a:lnTo>
                  <a:pt x="95250" y="8851"/>
                </a:lnTo>
                <a:lnTo>
                  <a:pt x="0" y="199351"/>
                </a:lnTo>
                <a:lnTo>
                  <a:pt x="76200" y="138379"/>
                </a:lnTo>
                <a:lnTo>
                  <a:pt x="76200" y="414616"/>
                </a:lnTo>
                <a:lnTo>
                  <a:pt x="114300" y="414616"/>
                </a:lnTo>
                <a:lnTo>
                  <a:pt x="114300" y="138391"/>
                </a:lnTo>
                <a:lnTo>
                  <a:pt x="190512" y="199351"/>
                </a:lnTo>
                <a:close/>
              </a:path>
              <a:path w="8552180" h="1046480">
                <a:moveTo>
                  <a:pt x="1836635" y="199351"/>
                </a:moveTo>
                <a:lnTo>
                  <a:pt x="1806155" y="138391"/>
                </a:lnTo>
                <a:lnTo>
                  <a:pt x="1741385" y="8851"/>
                </a:lnTo>
                <a:lnTo>
                  <a:pt x="1646135" y="199351"/>
                </a:lnTo>
                <a:lnTo>
                  <a:pt x="1722335" y="138379"/>
                </a:lnTo>
                <a:lnTo>
                  <a:pt x="1722335" y="414616"/>
                </a:lnTo>
                <a:lnTo>
                  <a:pt x="1760435" y="414616"/>
                </a:lnTo>
                <a:lnTo>
                  <a:pt x="1760435" y="138391"/>
                </a:lnTo>
                <a:lnTo>
                  <a:pt x="1836635" y="199351"/>
                </a:lnTo>
                <a:close/>
              </a:path>
              <a:path w="8552180" h="1046480">
                <a:moveTo>
                  <a:pt x="3487813" y="190500"/>
                </a:moveTo>
                <a:lnTo>
                  <a:pt x="3457333" y="129540"/>
                </a:lnTo>
                <a:lnTo>
                  <a:pt x="3392563" y="0"/>
                </a:lnTo>
                <a:lnTo>
                  <a:pt x="3297313" y="190500"/>
                </a:lnTo>
                <a:lnTo>
                  <a:pt x="3373513" y="129540"/>
                </a:lnTo>
                <a:lnTo>
                  <a:pt x="3373513" y="405765"/>
                </a:lnTo>
                <a:lnTo>
                  <a:pt x="3411613" y="405765"/>
                </a:lnTo>
                <a:lnTo>
                  <a:pt x="3411613" y="129540"/>
                </a:lnTo>
                <a:lnTo>
                  <a:pt x="3487813" y="190500"/>
                </a:lnTo>
                <a:close/>
              </a:path>
              <a:path w="8552180" h="1046480">
                <a:moveTo>
                  <a:pt x="5135753" y="199351"/>
                </a:moveTo>
                <a:lnTo>
                  <a:pt x="5105273" y="138391"/>
                </a:lnTo>
                <a:lnTo>
                  <a:pt x="5040503" y="8851"/>
                </a:lnTo>
                <a:lnTo>
                  <a:pt x="4945253" y="199351"/>
                </a:lnTo>
                <a:lnTo>
                  <a:pt x="5021453" y="138379"/>
                </a:lnTo>
                <a:lnTo>
                  <a:pt x="5021453" y="414616"/>
                </a:lnTo>
                <a:lnTo>
                  <a:pt x="5059553" y="414616"/>
                </a:lnTo>
                <a:lnTo>
                  <a:pt x="5059553" y="138391"/>
                </a:lnTo>
                <a:lnTo>
                  <a:pt x="5135753" y="199351"/>
                </a:lnTo>
                <a:close/>
              </a:path>
              <a:path w="8552180" h="1046480">
                <a:moveTo>
                  <a:pt x="8544700" y="830656"/>
                </a:moveTo>
                <a:lnTo>
                  <a:pt x="8514220" y="769696"/>
                </a:lnTo>
                <a:lnTo>
                  <a:pt x="8449450" y="640156"/>
                </a:lnTo>
                <a:lnTo>
                  <a:pt x="8354200" y="830656"/>
                </a:lnTo>
                <a:lnTo>
                  <a:pt x="8430400" y="769696"/>
                </a:lnTo>
                <a:lnTo>
                  <a:pt x="8430387" y="1045921"/>
                </a:lnTo>
                <a:lnTo>
                  <a:pt x="8468487" y="1045921"/>
                </a:lnTo>
                <a:lnTo>
                  <a:pt x="8468500" y="769696"/>
                </a:lnTo>
                <a:lnTo>
                  <a:pt x="8544700" y="830656"/>
                </a:lnTo>
                <a:close/>
              </a:path>
              <a:path w="8552180" h="1046480">
                <a:moveTo>
                  <a:pt x="8551951" y="199351"/>
                </a:moveTo>
                <a:lnTo>
                  <a:pt x="8521471" y="138391"/>
                </a:lnTo>
                <a:lnTo>
                  <a:pt x="8456701" y="8851"/>
                </a:lnTo>
                <a:lnTo>
                  <a:pt x="8361451" y="199351"/>
                </a:lnTo>
                <a:lnTo>
                  <a:pt x="8437651" y="138379"/>
                </a:lnTo>
                <a:lnTo>
                  <a:pt x="8437639" y="414616"/>
                </a:lnTo>
                <a:lnTo>
                  <a:pt x="8475739" y="414616"/>
                </a:lnTo>
                <a:lnTo>
                  <a:pt x="8475751" y="138391"/>
                </a:lnTo>
                <a:lnTo>
                  <a:pt x="8551951" y="199351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22387" y="1065212"/>
            <a:ext cx="467995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595959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000" spc="-650" dirty="0">
                <a:solidFill>
                  <a:srgbClr val="595959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047" y="22478"/>
            <a:ext cx="8552180" cy="414655"/>
          </a:xfrm>
          <a:custGeom>
            <a:avLst/>
            <a:gdLst/>
            <a:ahLst/>
            <a:cxnLst/>
            <a:rect l="l" t="t" r="r" b="b"/>
            <a:pathLst>
              <a:path w="8552180" h="414655">
                <a:moveTo>
                  <a:pt x="190512" y="199339"/>
                </a:moveTo>
                <a:lnTo>
                  <a:pt x="160020" y="138379"/>
                </a:lnTo>
                <a:lnTo>
                  <a:pt x="95250" y="8839"/>
                </a:lnTo>
                <a:lnTo>
                  <a:pt x="0" y="199339"/>
                </a:lnTo>
                <a:lnTo>
                  <a:pt x="76200" y="138379"/>
                </a:lnTo>
                <a:lnTo>
                  <a:pt x="76200" y="414616"/>
                </a:lnTo>
                <a:lnTo>
                  <a:pt x="114300" y="414616"/>
                </a:lnTo>
                <a:lnTo>
                  <a:pt x="114300" y="138379"/>
                </a:lnTo>
                <a:lnTo>
                  <a:pt x="190512" y="199339"/>
                </a:lnTo>
                <a:close/>
              </a:path>
              <a:path w="8552180" h="414655">
                <a:moveTo>
                  <a:pt x="1836635" y="199339"/>
                </a:moveTo>
                <a:lnTo>
                  <a:pt x="1806155" y="138379"/>
                </a:lnTo>
                <a:lnTo>
                  <a:pt x="1741385" y="8839"/>
                </a:lnTo>
                <a:lnTo>
                  <a:pt x="1646135" y="199339"/>
                </a:lnTo>
                <a:lnTo>
                  <a:pt x="1722335" y="138379"/>
                </a:lnTo>
                <a:lnTo>
                  <a:pt x="1722323" y="414616"/>
                </a:lnTo>
                <a:lnTo>
                  <a:pt x="1760423" y="414616"/>
                </a:lnTo>
                <a:lnTo>
                  <a:pt x="1760435" y="138379"/>
                </a:lnTo>
                <a:lnTo>
                  <a:pt x="1836635" y="199339"/>
                </a:lnTo>
                <a:close/>
              </a:path>
              <a:path w="8552180" h="414655">
                <a:moveTo>
                  <a:pt x="3487813" y="190500"/>
                </a:moveTo>
                <a:lnTo>
                  <a:pt x="3457333" y="129540"/>
                </a:lnTo>
                <a:lnTo>
                  <a:pt x="3392563" y="0"/>
                </a:lnTo>
                <a:lnTo>
                  <a:pt x="3297313" y="190500"/>
                </a:lnTo>
                <a:lnTo>
                  <a:pt x="3373513" y="129540"/>
                </a:lnTo>
                <a:lnTo>
                  <a:pt x="3373513" y="405765"/>
                </a:lnTo>
                <a:lnTo>
                  <a:pt x="3411613" y="405765"/>
                </a:lnTo>
                <a:lnTo>
                  <a:pt x="3411613" y="129540"/>
                </a:lnTo>
                <a:lnTo>
                  <a:pt x="3487813" y="190500"/>
                </a:lnTo>
                <a:close/>
              </a:path>
              <a:path w="8552180" h="414655">
                <a:moveTo>
                  <a:pt x="5135753" y="199339"/>
                </a:moveTo>
                <a:lnTo>
                  <a:pt x="5105273" y="138379"/>
                </a:lnTo>
                <a:lnTo>
                  <a:pt x="5040503" y="8839"/>
                </a:lnTo>
                <a:lnTo>
                  <a:pt x="4945253" y="199339"/>
                </a:lnTo>
                <a:lnTo>
                  <a:pt x="5021453" y="138379"/>
                </a:lnTo>
                <a:lnTo>
                  <a:pt x="5021453" y="414616"/>
                </a:lnTo>
                <a:lnTo>
                  <a:pt x="5059553" y="414616"/>
                </a:lnTo>
                <a:lnTo>
                  <a:pt x="5059553" y="138379"/>
                </a:lnTo>
                <a:lnTo>
                  <a:pt x="5135753" y="199339"/>
                </a:lnTo>
                <a:close/>
              </a:path>
              <a:path w="8552180" h="414655">
                <a:moveTo>
                  <a:pt x="8551951" y="199339"/>
                </a:moveTo>
                <a:lnTo>
                  <a:pt x="8521471" y="138379"/>
                </a:lnTo>
                <a:lnTo>
                  <a:pt x="8456701" y="8839"/>
                </a:lnTo>
                <a:lnTo>
                  <a:pt x="8361451" y="199339"/>
                </a:lnTo>
                <a:lnTo>
                  <a:pt x="8437651" y="138379"/>
                </a:lnTo>
                <a:lnTo>
                  <a:pt x="8437639" y="414616"/>
                </a:lnTo>
                <a:lnTo>
                  <a:pt x="8475739" y="414616"/>
                </a:lnTo>
                <a:lnTo>
                  <a:pt x="8475751" y="138379"/>
                </a:lnTo>
                <a:lnTo>
                  <a:pt x="8551951" y="1993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2387" y="-150825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595959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42831" y="5538406"/>
            <a:ext cx="6949440" cy="1284605"/>
            <a:chOff x="2742831" y="5538406"/>
            <a:chExt cx="6949440" cy="1284605"/>
          </a:xfrm>
        </p:grpSpPr>
        <p:sp>
          <p:nvSpPr>
            <p:cNvPr id="7" name="object 7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712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5047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33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94892" y="3296691"/>
            <a:ext cx="8597265" cy="864869"/>
            <a:chOff x="1094892" y="3296691"/>
            <a:chExt cx="8597265" cy="864869"/>
          </a:xfrm>
        </p:grpSpPr>
        <p:sp>
          <p:nvSpPr>
            <p:cNvPr id="25" name="object 25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4434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47" name="object 47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17556" y="4157929"/>
            <a:ext cx="2334260" cy="1668780"/>
            <a:chOff x="617556" y="4157929"/>
            <a:chExt cx="2334260" cy="1668780"/>
          </a:xfrm>
        </p:grpSpPr>
        <p:sp>
          <p:nvSpPr>
            <p:cNvPr id="51" name="object 51"/>
            <p:cNvSpPr/>
            <p:nvPr/>
          </p:nvSpPr>
          <p:spPr>
            <a:xfrm>
              <a:off x="1117752" y="4157929"/>
              <a:ext cx="1834514" cy="1668780"/>
            </a:xfrm>
            <a:custGeom>
              <a:avLst/>
              <a:gdLst/>
              <a:ahLst/>
              <a:cxnLst/>
              <a:rect l="l" t="t" r="r" b="b"/>
              <a:pathLst>
                <a:path w="1834514" h="1668779">
                  <a:moveTo>
                    <a:pt x="190500" y="1172057"/>
                  </a:moveTo>
                  <a:lnTo>
                    <a:pt x="160197" y="1110729"/>
                  </a:lnTo>
                  <a:lnTo>
                    <a:pt x="160108" y="1110551"/>
                  </a:lnTo>
                  <a:lnTo>
                    <a:pt x="96151" y="981100"/>
                  </a:lnTo>
                  <a:lnTo>
                    <a:pt x="0" y="1171155"/>
                  </a:lnTo>
                  <a:lnTo>
                    <a:pt x="76492" y="1110551"/>
                  </a:lnTo>
                  <a:lnTo>
                    <a:pt x="73850" y="1668487"/>
                  </a:lnTo>
                  <a:lnTo>
                    <a:pt x="111950" y="1668665"/>
                  </a:lnTo>
                  <a:lnTo>
                    <a:pt x="114579" y="1110729"/>
                  </a:lnTo>
                  <a:lnTo>
                    <a:pt x="190500" y="1172057"/>
                  </a:lnTo>
                  <a:close/>
                </a:path>
                <a:path w="1834514" h="1668779">
                  <a:moveTo>
                    <a:pt x="1833930" y="190512"/>
                  </a:moveTo>
                  <a:lnTo>
                    <a:pt x="1803450" y="129552"/>
                  </a:lnTo>
                  <a:lnTo>
                    <a:pt x="1738680" y="0"/>
                  </a:lnTo>
                  <a:lnTo>
                    <a:pt x="1643430" y="190500"/>
                  </a:lnTo>
                  <a:lnTo>
                    <a:pt x="1719630" y="129540"/>
                  </a:lnTo>
                  <a:lnTo>
                    <a:pt x="1719618" y="405777"/>
                  </a:lnTo>
                  <a:lnTo>
                    <a:pt x="1757718" y="405777"/>
                  </a:lnTo>
                  <a:lnTo>
                    <a:pt x="1757730" y="129552"/>
                  </a:lnTo>
                  <a:lnTo>
                    <a:pt x="1833930" y="1905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36999" y="448729"/>
            <a:ext cx="9744710" cy="4115435"/>
            <a:chOff x="536999" y="448729"/>
            <a:chExt cx="9744710" cy="4115435"/>
          </a:xfrm>
        </p:grpSpPr>
        <p:sp>
          <p:nvSpPr>
            <p:cNvPr id="55" name="object 55"/>
            <p:cNvSpPr/>
            <p:nvPr/>
          </p:nvSpPr>
          <p:spPr>
            <a:xfrm>
              <a:off x="1115047" y="2894774"/>
              <a:ext cx="8552180" cy="1669414"/>
            </a:xfrm>
            <a:custGeom>
              <a:avLst/>
              <a:gdLst/>
              <a:ahLst/>
              <a:cxnLst/>
              <a:rect l="l" t="t" r="r" b="b"/>
              <a:pathLst>
                <a:path w="8552180" h="1669414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1669414">
                  <a:moveTo>
                    <a:pt x="190868" y="1453667"/>
                  </a:moveTo>
                  <a:lnTo>
                    <a:pt x="160388" y="1392707"/>
                  </a:lnTo>
                  <a:lnTo>
                    <a:pt x="95605" y="1263154"/>
                  </a:lnTo>
                  <a:lnTo>
                    <a:pt x="355" y="1453654"/>
                  </a:lnTo>
                  <a:lnTo>
                    <a:pt x="76555" y="1392694"/>
                  </a:lnTo>
                  <a:lnTo>
                    <a:pt x="76555" y="1668932"/>
                  </a:lnTo>
                  <a:lnTo>
                    <a:pt x="114655" y="1668932"/>
                  </a:lnTo>
                  <a:lnTo>
                    <a:pt x="114655" y="1392707"/>
                  </a:lnTo>
                  <a:lnTo>
                    <a:pt x="190868" y="1453667"/>
                  </a:lnTo>
                  <a:close/>
                </a:path>
                <a:path w="8552180" h="1669414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1669414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65"/>
                  </a:lnTo>
                  <a:lnTo>
                    <a:pt x="3411613" y="405765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1669414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1669414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7000" y="2301938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5" y="547252"/>
                  </a:lnTo>
                  <a:lnTo>
                    <a:pt x="58565" y="567800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800"/>
                  </a:lnTo>
                  <a:lnTo>
                    <a:pt x="9716601" y="547252"/>
                  </a:lnTo>
                  <a:lnTo>
                    <a:pt x="9737154" y="516774"/>
                  </a:lnTo>
                  <a:lnTo>
                    <a:pt x="9744690" y="479450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000" y="1685480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37"/>
                  </a:lnTo>
                  <a:lnTo>
                    <a:pt x="7535" y="516763"/>
                  </a:lnTo>
                  <a:lnTo>
                    <a:pt x="28085" y="547246"/>
                  </a:lnTo>
                  <a:lnTo>
                    <a:pt x="58565" y="567798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798"/>
                  </a:lnTo>
                  <a:lnTo>
                    <a:pt x="9716601" y="547246"/>
                  </a:lnTo>
                  <a:lnTo>
                    <a:pt x="9737154" y="516763"/>
                  </a:lnTo>
                  <a:lnTo>
                    <a:pt x="9744690" y="479437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999" y="1063637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4" y="0"/>
                  </a:moveTo>
                  <a:lnTo>
                    <a:pt x="95891" y="0"/>
                  </a:lnTo>
                  <a:lnTo>
                    <a:pt x="58566" y="7536"/>
                  </a:lnTo>
                  <a:lnTo>
                    <a:pt x="28086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6" y="547252"/>
                  </a:lnTo>
                  <a:lnTo>
                    <a:pt x="58566" y="567800"/>
                  </a:lnTo>
                  <a:lnTo>
                    <a:pt x="95891" y="575335"/>
                  </a:lnTo>
                  <a:lnTo>
                    <a:pt x="9648794" y="575335"/>
                  </a:lnTo>
                  <a:lnTo>
                    <a:pt x="9686120" y="567800"/>
                  </a:lnTo>
                  <a:lnTo>
                    <a:pt x="9716602" y="547252"/>
                  </a:lnTo>
                  <a:lnTo>
                    <a:pt x="9737155" y="516774"/>
                  </a:lnTo>
                  <a:lnTo>
                    <a:pt x="9744692" y="479450"/>
                  </a:lnTo>
                  <a:lnTo>
                    <a:pt x="9744692" y="95897"/>
                  </a:lnTo>
                  <a:lnTo>
                    <a:pt x="9737155" y="58571"/>
                  </a:lnTo>
                  <a:lnTo>
                    <a:pt x="9716602" y="28089"/>
                  </a:lnTo>
                  <a:lnTo>
                    <a:pt x="9686120" y="7536"/>
                  </a:lnTo>
                  <a:lnTo>
                    <a:pt x="964879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6999" y="448729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4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4"/>
                  </a:lnTo>
                  <a:lnTo>
                    <a:pt x="0" y="479437"/>
                  </a:lnTo>
                  <a:lnTo>
                    <a:pt x="7535" y="516763"/>
                  </a:lnTo>
                  <a:lnTo>
                    <a:pt x="28086" y="547246"/>
                  </a:lnTo>
                  <a:lnTo>
                    <a:pt x="58566" y="567798"/>
                  </a:lnTo>
                  <a:lnTo>
                    <a:pt x="95891" y="575335"/>
                  </a:lnTo>
                  <a:lnTo>
                    <a:pt x="9648794" y="575335"/>
                  </a:lnTo>
                  <a:lnTo>
                    <a:pt x="9686120" y="567798"/>
                  </a:lnTo>
                  <a:lnTo>
                    <a:pt x="9716602" y="547246"/>
                  </a:lnTo>
                  <a:lnTo>
                    <a:pt x="9737155" y="516763"/>
                  </a:lnTo>
                  <a:lnTo>
                    <a:pt x="9744692" y="479437"/>
                  </a:lnTo>
                  <a:lnTo>
                    <a:pt x="9744692" y="95884"/>
                  </a:lnTo>
                  <a:lnTo>
                    <a:pt x="9737155" y="58560"/>
                  </a:lnTo>
                  <a:lnTo>
                    <a:pt x="9716602" y="28082"/>
                  </a:lnTo>
                  <a:lnTo>
                    <a:pt x="9686120" y="7534"/>
                  </a:lnTo>
                  <a:lnTo>
                    <a:pt x="96487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22648" y="290020"/>
            <a:ext cx="2974975" cy="249364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  <a:p>
            <a:pPr marL="12700" marR="5080" algn="ctr">
              <a:lnSpc>
                <a:spcPts val="4900"/>
              </a:lnSpc>
              <a:spcBef>
                <a:spcPts val="380"/>
              </a:spcBef>
            </a:pPr>
            <a:r>
              <a:rPr sz="2700" spc="-50" dirty="0">
                <a:latin typeface="Liberation Sans Narrow"/>
                <a:cs typeface="Liberation Sans Narrow"/>
              </a:rPr>
              <a:t>Multi-</a:t>
            </a:r>
            <a:r>
              <a:rPr sz="2700" spc="-100" dirty="0">
                <a:latin typeface="Liberation Sans Narrow"/>
                <a:cs typeface="Liberation Sans Narrow"/>
              </a:rPr>
              <a:t>Head</a:t>
            </a:r>
            <a:r>
              <a:rPr sz="2700" spc="10" dirty="0">
                <a:latin typeface="Liberation Sans Narrow"/>
                <a:cs typeface="Liberation Sans Narrow"/>
              </a:rPr>
              <a:t> </a:t>
            </a:r>
            <a:r>
              <a:rPr sz="2700" spc="-100" dirty="0">
                <a:latin typeface="Liberation Sans Narrow"/>
                <a:cs typeface="Liberation Sans Narrow"/>
              </a:rPr>
              <a:t>Self-</a:t>
            </a:r>
            <a:r>
              <a:rPr sz="2700" spc="-35" dirty="0">
                <a:latin typeface="Liberation Sans Narrow"/>
                <a:cs typeface="Liberation Sans Narrow"/>
              </a:rPr>
              <a:t>Attention </a:t>
            </a:r>
            <a:r>
              <a:rPr sz="270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700" spc="-50" dirty="0">
                <a:latin typeface="Liberation Sans Narrow"/>
                <a:cs typeface="Liberation Sans Narrow"/>
              </a:rPr>
              <a:t>Multi-</a:t>
            </a:r>
            <a:r>
              <a:rPr sz="2700" spc="-100" dirty="0">
                <a:latin typeface="Liberation Sans Narrow"/>
                <a:cs typeface="Liberation Sans Narrow"/>
              </a:rPr>
              <a:t>Head</a:t>
            </a:r>
            <a:r>
              <a:rPr sz="2700" spc="10" dirty="0">
                <a:latin typeface="Liberation Sans Narrow"/>
                <a:cs typeface="Liberation Sans Narrow"/>
              </a:rPr>
              <a:t> </a:t>
            </a:r>
            <a:r>
              <a:rPr sz="2700" spc="-100" dirty="0">
                <a:latin typeface="Liberation Sans Narrow"/>
                <a:cs typeface="Liberation Sans Narrow"/>
              </a:rPr>
              <a:t>Self-</a:t>
            </a:r>
            <a:r>
              <a:rPr sz="2700" spc="-10" dirty="0">
                <a:latin typeface="Liberation Sans Narrow"/>
                <a:cs typeface="Liberation Sans Narrow"/>
              </a:rPr>
              <a:t>Attention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911472" y="413689"/>
            <a:ext cx="6843395" cy="5130165"/>
            <a:chOff x="3911472" y="413689"/>
            <a:chExt cx="6843395" cy="5130165"/>
          </a:xfrm>
        </p:grpSpPr>
        <p:sp>
          <p:nvSpPr>
            <p:cNvPr id="63" name="object 63"/>
            <p:cNvSpPr/>
            <p:nvPr/>
          </p:nvSpPr>
          <p:spPr>
            <a:xfrm>
              <a:off x="10281691" y="427977"/>
              <a:ext cx="458470" cy="2449830"/>
            </a:xfrm>
            <a:custGeom>
              <a:avLst/>
              <a:gdLst/>
              <a:ahLst/>
              <a:cxnLst/>
              <a:rect l="l" t="t" r="r" b="b"/>
              <a:pathLst>
                <a:path w="458470" h="2449830">
                  <a:moveTo>
                    <a:pt x="0" y="0"/>
                  </a:moveTo>
                  <a:lnTo>
                    <a:pt x="60915" y="3110"/>
                  </a:lnTo>
                  <a:lnTo>
                    <a:pt x="115652" y="11890"/>
                  </a:lnTo>
                  <a:lnTo>
                    <a:pt x="162028" y="25508"/>
                  </a:lnTo>
                  <a:lnTo>
                    <a:pt x="197858" y="43134"/>
                  </a:lnTo>
                  <a:lnTo>
                    <a:pt x="229143" y="87091"/>
                  </a:lnTo>
                  <a:lnTo>
                    <a:pt x="229143" y="1137560"/>
                  </a:lnTo>
                  <a:lnTo>
                    <a:pt x="237328" y="1160713"/>
                  </a:lnTo>
                  <a:lnTo>
                    <a:pt x="296257" y="1199143"/>
                  </a:lnTo>
                  <a:lnTo>
                    <a:pt x="342633" y="1212760"/>
                  </a:lnTo>
                  <a:lnTo>
                    <a:pt x="397371" y="1221539"/>
                  </a:lnTo>
                  <a:lnTo>
                    <a:pt x="458287" y="1224650"/>
                  </a:lnTo>
                  <a:lnTo>
                    <a:pt x="397371" y="1227761"/>
                  </a:lnTo>
                  <a:lnTo>
                    <a:pt x="342633" y="1236540"/>
                  </a:lnTo>
                  <a:lnTo>
                    <a:pt x="296257" y="1250158"/>
                  </a:lnTo>
                  <a:lnTo>
                    <a:pt x="260427" y="1267784"/>
                  </a:lnTo>
                  <a:lnTo>
                    <a:pt x="229143" y="1311740"/>
                  </a:lnTo>
                  <a:lnTo>
                    <a:pt x="229143" y="2362211"/>
                  </a:lnTo>
                  <a:lnTo>
                    <a:pt x="220957" y="2385360"/>
                  </a:lnTo>
                  <a:lnTo>
                    <a:pt x="197858" y="2406163"/>
                  </a:lnTo>
                  <a:lnTo>
                    <a:pt x="162028" y="2423790"/>
                  </a:lnTo>
                  <a:lnTo>
                    <a:pt x="115652" y="2437409"/>
                  </a:lnTo>
                  <a:lnTo>
                    <a:pt x="60915" y="2446189"/>
                  </a:lnTo>
                  <a:lnTo>
                    <a:pt x="0" y="244930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825708" y="1064201"/>
            <a:ext cx="1275080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5080" indent="-205740">
              <a:lnSpc>
                <a:spcPts val="2900"/>
              </a:lnSpc>
              <a:spcBef>
                <a:spcPts val="100"/>
              </a:spcBef>
            </a:pPr>
            <a:r>
              <a:rPr sz="2300" spc="-5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Transformer </a:t>
            </a:r>
            <a:r>
              <a:rPr sz="2300" spc="-1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Encoder Network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409338" y="4156367"/>
            <a:ext cx="2340610" cy="1387475"/>
            <a:chOff x="4409338" y="4156367"/>
            <a:chExt cx="2340610" cy="1387475"/>
          </a:xfrm>
        </p:grpSpPr>
        <p:sp>
          <p:nvSpPr>
            <p:cNvPr id="69" name="object 69"/>
            <p:cNvSpPr/>
            <p:nvPr/>
          </p:nvSpPr>
          <p:spPr>
            <a:xfrm>
              <a:off x="4409338" y="4156367"/>
              <a:ext cx="1839595" cy="1387475"/>
            </a:xfrm>
            <a:custGeom>
              <a:avLst/>
              <a:gdLst/>
              <a:ahLst/>
              <a:cxnLst/>
              <a:rect l="l" t="t" r="r" b="b"/>
              <a:pathLst>
                <a:path w="1839595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1839595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57240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055093" y="4156367"/>
            <a:ext cx="4117975" cy="1387475"/>
            <a:chOff x="6055093" y="4156367"/>
            <a:chExt cx="4117975" cy="1387475"/>
          </a:xfrm>
        </p:grpSpPr>
        <p:sp>
          <p:nvSpPr>
            <p:cNvPr id="73" name="object 73"/>
            <p:cNvSpPr/>
            <p:nvPr/>
          </p:nvSpPr>
          <p:spPr>
            <a:xfrm>
              <a:off x="6055093" y="4156367"/>
              <a:ext cx="3616960" cy="1387475"/>
            </a:xfrm>
            <a:custGeom>
              <a:avLst/>
              <a:gdLst/>
              <a:ahLst/>
              <a:cxnLst/>
              <a:rect l="l" t="t" r="r" b="b"/>
              <a:pathLst>
                <a:path w="3616959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3616959" h="1387475">
                  <a:moveTo>
                    <a:pt x="3616845" y="1171600"/>
                  </a:moveTo>
                  <a:lnTo>
                    <a:pt x="3586365" y="1110640"/>
                  </a:lnTo>
                  <a:lnTo>
                    <a:pt x="3521595" y="981100"/>
                  </a:lnTo>
                  <a:lnTo>
                    <a:pt x="3426345" y="1171600"/>
                  </a:lnTo>
                  <a:lnTo>
                    <a:pt x="3502545" y="1110640"/>
                  </a:lnTo>
                  <a:lnTo>
                    <a:pt x="3502545" y="1386865"/>
                  </a:lnTo>
                  <a:lnTo>
                    <a:pt x="3540645" y="1386865"/>
                  </a:lnTo>
                  <a:lnTo>
                    <a:pt x="3540645" y="1110640"/>
                  </a:lnTo>
                  <a:lnTo>
                    <a:pt x="3616845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4892" y="3296691"/>
            <a:ext cx="8597265" cy="864869"/>
            <a:chOff x="1094892" y="3296691"/>
            <a:chExt cx="8597265" cy="864869"/>
          </a:xfrm>
        </p:grpSpPr>
        <p:sp>
          <p:nvSpPr>
            <p:cNvPr id="24" name="object 24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64434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46" name="object 46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7556" y="4157929"/>
            <a:ext cx="2334260" cy="1668780"/>
            <a:chOff x="617556" y="4157929"/>
            <a:chExt cx="2334260" cy="1668780"/>
          </a:xfrm>
        </p:grpSpPr>
        <p:sp>
          <p:nvSpPr>
            <p:cNvPr id="50" name="object 50"/>
            <p:cNvSpPr/>
            <p:nvPr/>
          </p:nvSpPr>
          <p:spPr>
            <a:xfrm>
              <a:off x="1117752" y="4157929"/>
              <a:ext cx="1834514" cy="1668780"/>
            </a:xfrm>
            <a:custGeom>
              <a:avLst/>
              <a:gdLst/>
              <a:ahLst/>
              <a:cxnLst/>
              <a:rect l="l" t="t" r="r" b="b"/>
              <a:pathLst>
                <a:path w="1834514" h="1668779">
                  <a:moveTo>
                    <a:pt x="190500" y="1172057"/>
                  </a:moveTo>
                  <a:lnTo>
                    <a:pt x="160197" y="1110729"/>
                  </a:lnTo>
                  <a:lnTo>
                    <a:pt x="160108" y="1110551"/>
                  </a:lnTo>
                  <a:lnTo>
                    <a:pt x="96151" y="981100"/>
                  </a:lnTo>
                  <a:lnTo>
                    <a:pt x="0" y="1171155"/>
                  </a:lnTo>
                  <a:lnTo>
                    <a:pt x="76492" y="1110551"/>
                  </a:lnTo>
                  <a:lnTo>
                    <a:pt x="73850" y="1668487"/>
                  </a:lnTo>
                  <a:lnTo>
                    <a:pt x="111950" y="1668665"/>
                  </a:lnTo>
                  <a:lnTo>
                    <a:pt x="114579" y="1110729"/>
                  </a:lnTo>
                  <a:lnTo>
                    <a:pt x="190500" y="1172057"/>
                  </a:lnTo>
                  <a:close/>
                </a:path>
                <a:path w="1834514" h="1668779">
                  <a:moveTo>
                    <a:pt x="1833930" y="190512"/>
                  </a:moveTo>
                  <a:lnTo>
                    <a:pt x="1803450" y="129552"/>
                  </a:lnTo>
                  <a:lnTo>
                    <a:pt x="1738680" y="0"/>
                  </a:lnTo>
                  <a:lnTo>
                    <a:pt x="1643430" y="190500"/>
                  </a:lnTo>
                  <a:lnTo>
                    <a:pt x="1719630" y="129540"/>
                  </a:lnTo>
                  <a:lnTo>
                    <a:pt x="1719618" y="405777"/>
                  </a:lnTo>
                  <a:lnTo>
                    <a:pt x="1757718" y="405777"/>
                  </a:lnTo>
                  <a:lnTo>
                    <a:pt x="1757730" y="129552"/>
                  </a:lnTo>
                  <a:lnTo>
                    <a:pt x="1833930" y="1905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7000" y="2301938"/>
            <a:ext cx="9744710" cy="2261870"/>
            <a:chOff x="537000" y="2301938"/>
            <a:chExt cx="9744710" cy="2261870"/>
          </a:xfrm>
        </p:grpSpPr>
        <p:sp>
          <p:nvSpPr>
            <p:cNvPr id="54" name="object 54"/>
            <p:cNvSpPr/>
            <p:nvPr/>
          </p:nvSpPr>
          <p:spPr>
            <a:xfrm>
              <a:off x="1115047" y="2894774"/>
              <a:ext cx="8552180" cy="1669414"/>
            </a:xfrm>
            <a:custGeom>
              <a:avLst/>
              <a:gdLst/>
              <a:ahLst/>
              <a:cxnLst/>
              <a:rect l="l" t="t" r="r" b="b"/>
              <a:pathLst>
                <a:path w="8552180" h="1669414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1669414">
                  <a:moveTo>
                    <a:pt x="190868" y="1453667"/>
                  </a:moveTo>
                  <a:lnTo>
                    <a:pt x="160388" y="1392707"/>
                  </a:lnTo>
                  <a:lnTo>
                    <a:pt x="95605" y="1263154"/>
                  </a:lnTo>
                  <a:lnTo>
                    <a:pt x="355" y="1453654"/>
                  </a:lnTo>
                  <a:lnTo>
                    <a:pt x="76555" y="1392694"/>
                  </a:lnTo>
                  <a:lnTo>
                    <a:pt x="76555" y="1668932"/>
                  </a:lnTo>
                  <a:lnTo>
                    <a:pt x="114655" y="1668932"/>
                  </a:lnTo>
                  <a:lnTo>
                    <a:pt x="114655" y="1392707"/>
                  </a:lnTo>
                  <a:lnTo>
                    <a:pt x="190868" y="1453667"/>
                  </a:lnTo>
                  <a:close/>
                </a:path>
                <a:path w="8552180" h="1669414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1669414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65"/>
                  </a:lnTo>
                  <a:lnTo>
                    <a:pt x="3411613" y="405765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1669414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1669414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000" y="2301938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5" y="547252"/>
                  </a:lnTo>
                  <a:lnTo>
                    <a:pt x="58565" y="567800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800"/>
                  </a:lnTo>
                  <a:lnTo>
                    <a:pt x="9716601" y="547252"/>
                  </a:lnTo>
                  <a:lnTo>
                    <a:pt x="9737154" y="516774"/>
                  </a:lnTo>
                  <a:lnTo>
                    <a:pt x="9744690" y="479450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D6D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08070" y="2342952"/>
            <a:ext cx="3602354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Transformer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8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Encoder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4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Network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115056" y="1876475"/>
            <a:ext cx="8552180" cy="3667125"/>
            <a:chOff x="1115056" y="1876475"/>
            <a:chExt cx="8552180" cy="3667125"/>
          </a:xfrm>
        </p:grpSpPr>
        <p:sp>
          <p:nvSpPr>
            <p:cNvPr id="59" name="object 59"/>
            <p:cNvSpPr/>
            <p:nvPr/>
          </p:nvSpPr>
          <p:spPr>
            <a:xfrm>
              <a:off x="1115047" y="1876475"/>
              <a:ext cx="8552180" cy="3667125"/>
            </a:xfrm>
            <a:custGeom>
              <a:avLst/>
              <a:gdLst/>
              <a:ahLst/>
              <a:cxnLst/>
              <a:rect l="l" t="t" r="r" b="b"/>
              <a:pathLst>
                <a:path w="8552180" h="3667125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3667125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3667125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77"/>
                  </a:lnTo>
                  <a:lnTo>
                    <a:pt x="3411613" y="405777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3667125">
                  <a:moveTo>
                    <a:pt x="3488029" y="3451491"/>
                  </a:moveTo>
                  <a:lnTo>
                    <a:pt x="3457549" y="3390531"/>
                  </a:lnTo>
                  <a:lnTo>
                    <a:pt x="3392779" y="3260991"/>
                  </a:lnTo>
                  <a:lnTo>
                    <a:pt x="3297529" y="3451491"/>
                  </a:lnTo>
                  <a:lnTo>
                    <a:pt x="3373729" y="3390531"/>
                  </a:lnTo>
                  <a:lnTo>
                    <a:pt x="3373729" y="3666756"/>
                  </a:lnTo>
                  <a:lnTo>
                    <a:pt x="3411829" y="3666756"/>
                  </a:lnTo>
                  <a:lnTo>
                    <a:pt x="3411829" y="3390531"/>
                  </a:lnTo>
                  <a:lnTo>
                    <a:pt x="3488029" y="3451491"/>
                  </a:lnTo>
                  <a:close/>
                </a:path>
                <a:path w="8552180" h="3667125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3667125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11473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409338" y="4156367"/>
            <a:ext cx="2340610" cy="1387475"/>
            <a:chOff x="4409338" y="4156367"/>
            <a:chExt cx="2340610" cy="1387475"/>
          </a:xfrm>
        </p:grpSpPr>
        <p:sp>
          <p:nvSpPr>
            <p:cNvPr id="63" name="object 63"/>
            <p:cNvSpPr/>
            <p:nvPr/>
          </p:nvSpPr>
          <p:spPr>
            <a:xfrm>
              <a:off x="4409338" y="4156367"/>
              <a:ext cx="1839595" cy="1387475"/>
            </a:xfrm>
            <a:custGeom>
              <a:avLst/>
              <a:gdLst/>
              <a:ahLst/>
              <a:cxnLst/>
              <a:rect l="l" t="t" r="r" b="b"/>
              <a:pathLst>
                <a:path w="1839595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1839595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57240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55093" y="4156367"/>
            <a:ext cx="4117975" cy="1387475"/>
            <a:chOff x="6055093" y="4156367"/>
            <a:chExt cx="4117975" cy="1387475"/>
          </a:xfrm>
        </p:grpSpPr>
        <p:sp>
          <p:nvSpPr>
            <p:cNvPr id="67" name="object 67"/>
            <p:cNvSpPr/>
            <p:nvPr/>
          </p:nvSpPr>
          <p:spPr>
            <a:xfrm>
              <a:off x="6055093" y="4156367"/>
              <a:ext cx="3616960" cy="1387475"/>
            </a:xfrm>
            <a:custGeom>
              <a:avLst/>
              <a:gdLst/>
              <a:ahLst/>
              <a:cxnLst/>
              <a:rect l="l" t="t" r="r" b="b"/>
              <a:pathLst>
                <a:path w="3616959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3616959" h="1387475">
                  <a:moveTo>
                    <a:pt x="3616845" y="1171600"/>
                  </a:moveTo>
                  <a:lnTo>
                    <a:pt x="3586365" y="1110640"/>
                  </a:lnTo>
                  <a:lnTo>
                    <a:pt x="3521595" y="981100"/>
                  </a:lnTo>
                  <a:lnTo>
                    <a:pt x="3426345" y="1171600"/>
                  </a:lnTo>
                  <a:lnTo>
                    <a:pt x="3502545" y="1110640"/>
                  </a:lnTo>
                  <a:lnTo>
                    <a:pt x="3502545" y="1386865"/>
                  </a:lnTo>
                  <a:lnTo>
                    <a:pt x="3540645" y="1386865"/>
                  </a:lnTo>
                  <a:lnTo>
                    <a:pt x="3540645" y="1110640"/>
                  </a:lnTo>
                  <a:lnTo>
                    <a:pt x="3616845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101242" y="1014475"/>
            <a:ext cx="8584565" cy="3547745"/>
            <a:chOff x="1101242" y="1014475"/>
            <a:chExt cx="8584565" cy="3547745"/>
          </a:xfrm>
        </p:grpSpPr>
        <p:sp>
          <p:nvSpPr>
            <p:cNvPr id="71" name="object 71"/>
            <p:cNvSpPr/>
            <p:nvPr/>
          </p:nvSpPr>
          <p:spPr>
            <a:xfrm>
              <a:off x="9478187" y="41563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20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20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07592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0122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1242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55531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4916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749181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03471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79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97108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97121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51410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67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69"/>
                  </a:lnTo>
                  <a:close/>
                </a:path>
                <a:path w="208279" h="839469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45047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45060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70796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79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464434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464446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339405" y="1134910"/>
            <a:ext cx="39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03727" y="1134910"/>
            <a:ext cx="386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7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04" baseline="-15277" dirty="0">
                <a:solidFill>
                  <a:srgbClr val="BF9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41506" y="1134910"/>
            <a:ext cx="39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284023" y="1134910"/>
            <a:ext cx="39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9721557" y="1134910"/>
            <a:ext cx="412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0" spc="17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b="0" spc="254" baseline="-15277" dirty="0">
                <a:solidFill>
                  <a:srgbClr val="BF9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22387" y="109748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BF9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76499" y="188532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187" y="405764"/>
                </a:lnTo>
                <a:lnTo>
                  <a:pt x="114287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500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1827" y="1135483"/>
            <a:ext cx="705485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95"/>
              </a:lnSpc>
              <a:tabLst>
                <a:tab pos="1637664" algn="l"/>
                <a:tab pos="3279775" algn="l"/>
                <a:tab pos="4692650" algn="l"/>
                <a:tab pos="6717665" algn="l"/>
              </a:tabLst>
            </a:pPr>
            <a:r>
              <a:rPr sz="2800" spc="7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04" baseline="-15277" dirty="0">
                <a:solidFill>
                  <a:srgbClr val="BF9000"/>
                </a:solidFill>
                <a:latin typeface="FreeSerif"/>
                <a:cs typeface="FreeSerif"/>
              </a:rPr>
              <a:t>1</a:t>
            </a:r>
            <a:r>
              <a:rPr sz="3000" baseline="-15277" dirty="0">
                <a:solidFill>
                  <a:srgbClr val="BF9000"/>
                </a:solidFill>
                <a:latin typeface="FreeSerif"/>
                <a:cs typeface="FreeSerif"/>
              </a:rPr>
              <a:t>	</a:t>
            </a: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2</a:t>
            </a:r>
            <a:r>
              <a:rPr sz="3000" baseline="-15277" dirty="0">
                <a:solidFill>
                  <a:srgbClr val="BF9000"/>
                </a:solidFill>
                <a:latin typeface="FreeSerif"/>
                <a:cs typeface="FreeSerif"/>
              </a:rPr>
              <a:t>	</a:t>
            </a: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3</a:t>
            </a:r>
            <a:r>
              <a:rPr sz="3000" baseline="-15277" dirty="0">
                <a:solidFill>
                  <a:srgbClr val="BF9000"/>
                </a:solidFill>
                <a:latin typeface="FreeSerif"/>
                <a:cs typeface="FreeSerif"/>
              </a:rPr>
              <a:t>	</a:t>
            </a:r>
            <a:r>
              <a:rPr sz="6000" spc="-975" baseline="-12500" dirty="0">
                <a:solidFill>
                  <a:srgbClr val="BF9000"/>
                </a:solidFill>
                <a:latin typeface="FreeSerif"/>
                <a:cs typeface="FreeSerif"/>
              </a:rPr>
              <a:t>⋯</a:t>
            </a:r>
            <a:r>
              <a:rPr sz="6000" baseline="-12500" dirty="0">
                <a:solidFill>
                  <a:srgbClr val="BF9000"/>
                </a:solidFill>
                <a:latin typeface="FreeSerif"/>
                <a:cs typeface="FreeSerif"/>
              </a:rPr>
              <a:t>	</a:t>
            </a:r>
            <a:r>
              <a:rPr sz="2800" spc="16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240" baseline="-15277" dirty="0">
                <a:solidFill>
                  <a:srgbClr val="BF9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9181" y="1014475"/>
            <a:ext cx="220979" cy="852169"/>
            <a:chOff x="2749181" y="1014475"/>
            <a:chExt cx="220979" cy="852169"/>
          </a:xfrm>
        </p:grpSpPr>
        <p:sp>
          <p:nvSpPr>
            <p:cNvPr id="5" name="object 5"/>
            <p:cNvSpPr/>
            <p:nvPr/>
          </p:nvSpPr>
          <p:spPr>
            <a:xfrm>
              <a:off x="2755531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916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9181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97121" y="1014475"/>
            <a:ext cx="220979" cy="852169"/>
            <a:chOff x="4397121" y="1014475"/>
            <a:chExt cx="220979" cy="852169"/>
          </a:xfrm>
        </p:grpSpPr>
        <p:sp>
          <p:nvSpPr>
            <p:cNvPr id="9" name="object 9"/>
            <p:cNvSpPr/>
            <p:nvPr/>
          </p:nvSpPr>
          <p:spPr>
            <a:xfrm>
              <a:off x="4403471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79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7108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7121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45060" y="1014475"/>
            <a:ext cx="220979" cy="852169"/>
            <a:chOff x="6045060" y="1014475"/>
            <a:chExt cx="220979" cy="852169"/>
          </a:xfrm>
        </p:grpSpPr>
        <p:sp>
          <p:nvSpPr>
            <p:cNvPr id="13" name="object 13"/>
            <p:cNvSpPr/>
            <p:nvPr/>
          </p:nvSpPr>
          <p:spPr>
            <a:xfrm>
              <a:off x="6051410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67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69"/>
                  </a:lnTo>
                  <a:close/>
                </a:path>
                <a:path w="208279" h="839469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5048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45060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367648" y="375551"/>
            <a:ext cx="8047355" cy="2104390"/>
            <a:chOff x="2367648" y="375551"/>
            <a:chExt cx="8047355" cy="2104390"/>
          </a:xfrm>
        </p:grpSpPr>
        <p:sp>
          <p:nvSpPr>
            <p:cNvPr id="17" name="object 17"/>
            <p:cNvSpPr/>
            <p:nvPr/>
          </p:nvSpPr>
          <p:spPr>
            <a:xfrm>
              <a:off x="9470796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79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4434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64446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69">
                  <a:moveTo>
                    <a:pt x="6350" y="0"/>
                  </a:moveTo>
                  <a:lnTo>
                    <a:pt x="6350" y="851816"/>
                  </a:lnTo>
                </a:path>
                <a:path w="220979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69">
                  <a:moveTo>
                    <a:pt x="0" y="6350"/>
                  </a:moveTo>
                  <a:lnTo>
                    <a:pt x="220980" y="6350"/>
                  </a:lnTo>
                </a:path>
                <a:path w="220979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7648" y="375551"/>
              <a:ext cx="8047355" cy="2104390"/>
            </a:xfrm>
            <a:custGeom>
              <a:avLst/>
              <a:gdLst/>
              <a:ahLst/>
              <a:cxnLst/>
              <a:rect l="l" t="t" r="r" b="b"/>
              <a:pathLst>
                <a:path w="8047355" h="2104390">
                  <a:moveTo>
                    <a:pt x="8046732" y="0"/>
                  </a:moveTo>
                  <a:lnTo>
                    <a:pt x="0" y="0"/>
                  </a:lnTo>
                  <a:lnTo>
                    <a:pt x="0" y="2104021"/>
                  </a:lnTo>
                  <a:lnTo>
                    <a:pt x="8046732" y="2104021"/>
                  </a:lnTo>
                  <a:lnTo>
                    <a:pt x="804673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22" name="object 22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26" name="object 26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30" name="object 30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34" name="object 34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94892" y="3296691"/>
            <a:ext cx="8597265" cy="864869"/>
            <a:chOff x="1094892" y="3296691"/>
            <a:chExt cx="8597265" cy="864869"/>
          </a:xfrm>
        </p:grpSpPr>
        <p:sp>
          <p:nvSpPr>
            <p:cNvPr id="43" name="object 43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64434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65" name="object 65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17556" y="4157929"/>
            <a:ext cx="2334260" cy="1668780"/>
            <a:chOff x="617556" y="4157929"/>
            <a:chExt cx="2334260" cy="1668780"/>
          </a:xfrm>
        </p:grpSpPr>
        <p:sp>
          <p:nvSpPr>
            <p:cNvPr id="69" name="object 69"/>
            <p:cNvSpPr/>
            <p:nvPr/>
          </p:nvSpPr>
          <p:spPr>
            <a:xfrm>
              <a:off x="1117752" y="4157929"/>
              <a:ext cx="1834514" cy="1668780"/>
            </a:xfrm>
            <a:custGeom>
              <a:avLst/>
              <a:gdLst/>
              <a:ahLst/>
              <a:cxnLst/>
              <a:rect l="l" t="t" r="r" b="b"/>
              <a:pathLst>
                <a:path w="1834514" h="1668779">
                  <a:moveTo>
                    <a:pt x="190500" y="1172057"/>
                  </a:moveTo>
                  <a:lnTo>
                    <a:pt x="160197" y="1110729"/>
                  </a:lnTo>
                  <a:lnTo>
                    <a:pt x="160108" y="1110551"/>
                  </a:lnTo>
                  <a:lnTo>
                    <a:pt x="96151" y="981100"/>
                  </a:lnTo>
                  <a:lnTo>
                    <a:pt x="0" y="1171155"/>
                  </a:lnTo>
                  <a:lnTo>
                    <a:pt x="76492" y="1110551"/>
                  </a:lnTo>
                  <a:lnTo>
                    <a:pt x="73850" y="1668487"/>
                  </a:lnTo>
                  <a:lnTo>
                    <a:pt x="111950" y="1668665"/>
                  </a:lnTo>
                  <a:lnTo>
                    <a:pt x="114579" y="1110729"/>
                  </a:lnTo>
                  <a:lnTo>
                    <a:pt x="190500" y="1172057"/>
                  </a:lnTo>
                  <a:close/>
                </a:path>
                <a:path w="1834514" h="1668779">
                  <a:moveTo>
                    <a:pt x="1833930" y="190512"/>
                  </a:moveTo>
                  <a:lnTo>
                    <a:pt x="1803450" y="129552"/>
                  </a:lnTo>
                  <a:lnTo>
                    <a:pt x="1738680" y="0"/>
                  </a:lnTo>
                  <a:lnTo>
                    <a:pt x="1643430" y="190500"/>
                  </a:lnTo>
                  <a:lnTo>
                    <a:pt x="1719630" y="129540"/>
                  </a:lnTo>
                  <a:lnTo>
                    <a:pt x="1719618" y="405777"/>
                  </a:lnTo>
                  <a:lnTo>
                    <a:pt x="1757718" y="405777"/>
                  </a:lnTo>
                  <a:lnTo>
                    <a:pt x="1757730" y="129552"/>
                  </a:lnTo>
                  <a:lnTo>
                    <a:pt x="1833930" y="1905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7000" y="2301938"/>
            <a:ext cx="9744710" cy="2261870"/>
            <a:chOff x="537000" y="2301938"/>
            <a:chExt cx="9744710" cy="2261870"/>
          </a:xfrm>
        </p:grpSpPr>
        <p:sp>
          <p:nvSpPr>
            <p:cNvPr id="73" name="object 73"/>
            <p:cNvSpPr/>
            <p:nvPr/>
          </p:nvSpPr>
          <p:spPr>
            <a:xfrm>
              <a:off x="1115047" y="2894774"/>
              <a:ext cx="8552180" cy="1669414"/>
            </a:xfrm>
            <a:custGeom>
              <a:avLst/>
              <a:gdLst/>
              <a:ahLst/>
              <a:cxnLst/>
              <a:rect l="l" t="t" r="r" b="b"/>
              <a:pathLst>
                <a:path w="8552180" h="1669414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1669414">
                  <a:moveTo>
                    <a:pt x="190868" y="1453667"/>
                  </a:moveTo>
                  <a:lnTo>
                    <a:pt x="160388" y="1392707"/>
                  </a:lnTo>
                  <a:lnTo>
                    <a:pt x="95605" y="1263154"/>
                  </a:lnTo>
                  <a:lnTo>
                    <a:pt x="355" y="1453654"/>
                  </a:lnTo>
                  <a:lnTo>
                    <a:pt x="76555" y="1392694"/>
                  </a:lnTo>
                  <a:lnTo>
                    <a:pt x="76555" y="1668932"/>
                  </a:lnTo>
                  <a:lnTo>
                    <a:pt x="114655" y="1668932"/>
                  </a:lnTo>
                  <a:lnTo>
                    <a:pt x="114655" y="1392707"/>
                  </a:lnTo>
                  <a:lnTo>
                    <a:pt x="190868" y="1453667"/>
                  </a:lnTo>
                  <a:close/>
                </a:path>
                <a:path w="8552180" h="1669414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1669414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65"/>
                  </a:lnTo>
                  <a:lnTo>
                    <a:pt x="3411613" y="405765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1669414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1669414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7000" y="2301938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5" y="547252"/>
                  </a:lnTo>
                  <a:lnTo>
                    <a:pt x="58565" y="567800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800"/>
                  </a:lnTo>
                  <a:lnTo>
                    <a:pt x="9716601" y="547252"/>
                  </a:lnTo>
                  <a:lnTo>
                    <a:pt x="9737154" y="516774"/>
                  </a:lnTo>
                  <a:lnTo>
                    <a:pt x="9744690" y="479450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D6D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08070" y="2342952"/>
            <a:ext cx="3602354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Transformer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8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Encoder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4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Network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911472" y="4562131"/>
            <a:ext cx="1193165" cy="981710"/>
            <a:chOff x="3911472" y="4562131"/>
            <a:chExt cx="1193165" cy="981710"/>
          </a:xfrm>
        </p:grpSpPr>
        <p:sp>
          <p:nvSpPr>
            <p:cNvPr id="78" name="object 78"/>
            <p:cNvSpPr/>
            <p:nvPr/>
          </p:nvSpPr>
          <p:spPr>
            <a:xfrm>
              <a:off x="4412576" y="51374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40"/>
                  </a:move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500"/>
                  </a:lnTo>
                  <a:lnTo>
                    <a:pt x="76200" y="129540"/>
                  </a:lnTo>
                  <a:lnTo>
                    <a:pt x="160020" y="129540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40"/>
                  </a:moveTo>
                  <a:lnTo>
                    <a:pt x="114300" y="129540"/>
                  </a:lnTo>
                  <a:lnTo>
                    <a:pt x="190500" y="190500"/>
                  </a:lnTo>
                  <a:lnTo>
                    <a:pt x="160020" y="1295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11472" y="4562131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09338" y="4156367"/>
            <a:ext cx="2340610" cy="1387475"/>
            <a:chOff x="4409338" y="4156367"/>
            <a:chExt cx="2340610" cy="1387475"/>
          </a:xfrm>
        </p:grpSpPr>
        <p:sp>
          <p:nvSpPr>
            <p:cNvPr id="82" name="object 82"/>
            <p:cNvSpPr/>
            <p:nvPr/>
          </p:nvSpPr>
          <p:spPr>
            <a:xfrm>
              <a:off x="4409338" y="4156367"/>
              <a:ext cx="1839595" cy="1387475"/>
            </a:xfrm>
            <a:custGeom>
              <a:avLst/>
              <a:gdLst/>
              <a:ahLst/>
              <a:cxnLst/>
              <a:rect l="l" t="t" r="r" b="b"/>
              <a:pathLst>
                <a:path w="1839595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1839595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57240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055093" y="4156367"/>
            <a:ext cx="4117975" cy="1387475"/>
            <a:chOff x="6055093" y="4156367"/>
            <a:chExt cx="4117975" cy="1387475"/>
          </a:xfrm>
        </p:grpSpPr>
        <p:sp>
          <p:nvSpPr>
            <p:cNvPr id="86" name="object 86"/>
            <p:cNvSpPr/>
            <p:nvPr/>
          </p:nvSpPr>
          <p:spPr>
            <a:xfrm>
              <a:off x="6055093" y="4156367"/>
              <a:ext cx="3616960" cy="1387475"/>
            </a:xfrm>
            <a:custGeom>
              <a:avLst/>
              <a:gdLst/>
              <a:ahLst/>
              <a:cxnLst/>
              <a:rect l="l" t="t" r="r" b="b"/>
              <a:pathLst>
                <a:path w="3616959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3616959" h="1387475">
                  <a:moveTo>
                    <a:pt x="3616845" y="1171600"/>
                  </a:moveTo>
                  <a:lnTo>
                    <a:pt x="3586365" y="1110640"/>
                  </a:lnTo>
                  <a:lnTo>
                    <a:pt x="3521595" y="981100"/>
                  </a:lnTo>
                  <a:lnTo>
                    <a:pt x="3426345" y="1171600"/>
                  </a:lnTo>
                  <a:lnTo>
                    <a:pt x="3502545" y="1110640"/>
                  </a:lnTo>
                  <a:lnTo>
                    <a:pt x="3502545" y="1386865"/>
                  </a:lnTo>
                  <a:lnTo>
                    <a:pt x="3540645" y="1386865"/>
                  </a:lnTo>
                  <a:lnTo>
                    <a:pt x="3540645" y="1110640"/>
                  </a:lnTo>
                  <a:lnTo>
                    <a:pt x="3616845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478188" y="4156367"/>
            <a:ext cx="190500" cy="405765"/>
          </a:xfrm>
          <a:custGeom>
            <a:avLst/>
            <a:gdLst/>
            <a:ahLst/>
            <a:cxnLst/>
            <a:rect l="l" t="t" r="r" b="b"/>
            <a:pathLst>
              <a:path w="190500" h="405764">
                <a:moveTo>
                  <a:pt x="114300" y="129539"/>
                </a:moveTo>
                <a:lnTo>
                  <a:pt x="76200" y="129539"/>
                </a:lnTo>
                <a:lnTo>
                  <a:pt x="76200" y="405764"/>
                </a:lnTo>
                <a:lnTo>
                  <a:pt x="114300" y="405764"/>
                </a:lnTo>
                <a:lnTo>
                  <a:pt x="114300" y="129539"/>
                </a:lnTo>
                <a:close/>
              </a:path>
              <a:path w="190500" h="405764">
                <a:moveTo>
                  <a:pt x="95250" y="0"/>
                </a:moveTo>
                <a:lnTo>
                  <a:pt x="0" y="190499"/>
                </a:lnTo>
                <a:lnTo>
                  <a:pt x="76200" y="129539"/>
                </a:lnTo>
                <a:lnTo>
                  <a:pt x="160020" y="129539"/>
                </a:lnTo>
                <a:lnTo>
                  <a:pt x="95250" y="0"/>
                </a:lnTo>
                <a:close/>
              </a:path>
              <a:path w="190500" h="405764">
                <a:moveTo>
                  <a:pt x="160020" y="129539"/>
                </a:moveTo>
                <a:lnTo>
                  <a:pt x="114300" y="129539"/>
                </a:lnTo>
                <a:lnTo>
                  <a:pt x="190500" y="190499"/>
                </a:lnTo>
                <a:lnTo>
                  <a:pt x="160020" y="12953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101242" y="1014475"/>
            <a:ext cx="220979" cy="852169"/>
            <a:chOff x="1101242" y="1014475"/>
            <a:chExt cx="220979" cy="852169"/>
          </a:xfrm>
        </p:grpSpPr>
        <p:sp>
          <p:nvSpPr>
            <p:cNvPr id="91" name="object 91"/>
            <p:cNvSpPr/>
            <p:nvPr/>
          </p:nvSpPr>
          <p:spPr>
            <a:xfrm>
              <a:off x="1107592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0122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1242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39405" y="1134910"/>
            <a:ext cx="394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r>
              <a:rPr sz="3000" spc="150" baseline="-15277" dirty="0">
                <a:solidFill>
                  <a:srgbClr val="BF9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9181" y="5544756"/>
            <a:ext cx="220979" cy="1271905"/>
            <a:chOff x="2749181" y="5544756"/>
            <a:chExt cx="220979" cy="1271905"/>
          </a:xfrm>
        </p:grpSpPr>
        <p:sp>
          <p:nvSpPr>
            <p:cNvPr id="3" name="object 3"/>
            <p:cNvSpPr/>
            <p:nvPr/>
          </p:nvSpPr>
          <p:spPr>
            <a:xfrm>
              <a:off x="275553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80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80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9169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918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80" h="1271904">
                  <a:moveTo>
                    <a:pt x="6350" y="0"/>
                  </a:moveTo>
                  <a:lnTo>
                    <a:pt x="6350" y="1271370"/>
                  </a:lnTo>
                </a:path>
                <a:path w="220980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80" h="1271904">
                  <a:moveTo>
                    <a:pt x="0" y="6350"/>
                  </a:moveTo>
                  <a:lnTo>
                    <a:pt x="220980" y="6350"/>
                  </a:lnTo>
                </a:path>
                <a:path w="220980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97121" y="5544756"/>
            <a:ext cx="220979" cy="1271905"/>
            <a:chOff x="4397121" y="5544756"/>
            <a:chExt cx="220979" cy="1271905"/>
          </a:xfrm>
        </p:grpSpPr>
        <p:sp>
          <p:nvSpPr>
            <p:cNvPr id="7" name="object 7"/>
            <p:cNvSpPr/>
            <p:nvPr/>
          </p:nvSpPr>
          <p:spPr>
            <a:xfrm>
              <a:off x="4403471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710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121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5060" y="5544756"/>
            <a:ext cx="220979" cy="1271905"/>
            <a:chOff x="6045060" y="5544756"/>
            <a:chExt cx="220979" cy="1271905"/>
          </a:xfrm>
        </p:grpSpPr>
        <p:sp>
          <p:nvSpPr>
            <p:cNvPr id="11" name="object 11"/>
            <p:cNvSpPr/>
            <p:nvPr/>
          </p:nvSpPr>
          <p:spPr>
            <a:xfrm>
              <a:off x="6051410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67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67" y="1258684"/>
                  </a:lnTo>
                  <a:lnTo>
                    <a:pt x="208267" y="1048905"/>
                  </a:lnTo>
                  <a:lnTo>
                    <a:pt x="208267" y="839127"/>
                  </a:lnTo>
                  <a:lnTo>
                    <a:pt x="208267" y="629348"/>
                  </a:lnTo>
                  <a:lnTo>
                    <a:pt x="208267" y="419569"/>
                  </a:lnTo>
                  <a:close/>
                </a:path>
                <a:path w="208279" h="1259204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5048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4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5060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458096" y="5538406"/>
            <a:ext cx="233679" cy="1284605"/>
            <a:chOff x="9458096" y="5538406"/>
            <a:chExt cx="233679" cy="1284605"/>
          </a:xfrm>
        </p:grpSpPr>
        <p:sp>
          <p:nvSpPr>
            <p:cNvPr id="15" name="object 15"/>
            <p:cNvSpPr/>
            <p:nvPr/>
          </p:nvSpPr>
          <p:spPr>
            <a:xfrm>
              <a:off x="9470796" y="5551106"/>
              <a:ext cx="208279" cy="1259205"/>
            </a:xfrm>
            <a:custGeom>
              <a:avLst/>
              <a:gdLst/>
              <a:ahLst/>
              <a:cxnLst/>
              <a:rect l="l" t="t" r="r" b="b"/>
              <a:pathLst>
                <a:path w="208279" h="1259204">
                  <a:moveTo>
                    <a:pt x="208280" y="419569"/>
                  </a:moveTo>
                  <a:lnTo>
                    <a:pt x="0" y="419569"/>
                  </a:lnTo>
                  <a:lnTo>
                    <a:pt x="0" y="629348"/>
                  </a:lnTo>
                  <a:lnTo>
                    <a:pt x="0" y="839127"/>
                  </a:lnTo>
                  <a:lnTo>
                    <a:pt x="0" y="1048905"/>
                  </a:lnTo>
                  <a:lnTo>
                    <a:pt x="0" y="1258684"/>
                  </a:lnTo>
                  <a:lnTo>
                    <a:pt x="208280" y="1258684"/>
                  </a:lnTo>
                  <a:lnTo>
                    <a:pt x="208280" y="1048905"/>
                  </a:lnTo>
                  <a:lnTo>
                    <a:pt x="208280" y="839127"/>
                  </a:lnTo>
                  <a:lnTo>
                    <a:pt x="208280" y="629348"/>
                  </a:lnTo>
                  <a:lnTo>
                    <a:pt x="208280" y="419569"/>
                  </a:lnTo>
                  <a:close/>
                </a:path>
                <a:path w="208279" h="1259204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64434" y="5754547"/>
              <a:ext cx="221615" cy="852169"/>
            </a:xfrm>
            <a:custGeom>
              <a:avLst/>
              <a:gdLst/>
              <a:ahLst/>
              <a:cxnLst/>
              <a:rect l="l" t="t" r="r" b="b"/>
              <a:pathLst>
                <a:path w="221615" h="852170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852170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852170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852170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852170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4446" y="5544756"/>
              <a:ext cx="220979" cy="1271905"/>
            </a:xfrm>
            <a:custGeom>
              <a:avLst/>
              <a:gdLst/>
              <a:ahLst/>
              <a:cxnLst/>
              <a:rect l="l" t="t" r="r" b="b"/>
              <a:pathLst>
                <a:path w="220979" h="1271904">
                  <a:moveTo>
                    <a:pt x="6350" y="0"/>
                  </a:moveTo>
                  <a:lnTo>
                    <a:pt x="6350" y="1271370"/>
                  </a:lnTo>
                </a:path>
                <a:path w="220979" h="1271904">
                  <a:moveTo>
                    <a:pt x="214630" y="0"/>
                  </a:moveTo>
                  <a:lnTo>
                    <a:pt x="214630" y="1271370"/>
                  </a:lnTo>
                </a:path>
                <a:path w="220979" h="1271904">
                  <a:moveTo>
                    <a:pt x="0" y="6350"/>
                  </a:moveTo>
                  <a:lnTo>
                    <a:pt x="220980" y="6350"/>
                  </a:lnTo>
                </a:path>
                <a:path w="220979" h="1271904">
                  <a:moveTo>
                    <a:pt x="0" y="1265020"/>
                  </a:moveTo>
                  <a:lnTo>
                    <a:pt x="220980" y="12650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4426" y="5926452"/>
            <a:ext cx="414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95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42" baseline="-15277" dirty="0">
                <a:solidFill>
                  <a:srgbClr val="385723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0618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3134" y="5926452"/>
            <a:ext cx="422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195" baseline="-15277" dirty="0">
                <a:solidFill>
                  <a:srgbClr val="385723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2256" y="5926452"/>
            <a:ext cx="44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200" dirty="0">
                <a:solidFill>
                  <a:srgbClr val="385723"/>
                </a:solidFill>
                <a:latin typeface="FreeSerif"/>
                <a:cs typeface="FreeSerif"/>
              </a:rPr>
              <a:t>𝐱</a:t>
            </a:r>
            <a:r>
              <a:rPr sz="3000" spc="300" baseline="-15277" dirty="0">
                <a:solidFill>
                  <a:srgbClr val="385723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22399" y="5837543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385723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94892" y="3296691"/>
            <a:ext cx="8597265" cy="864869"/>
            <a:chOff x="1094892" y="3296691"/>
            <a:chExt cx="8597265" cy="864869"/>
          </a:xfrm>
        </p:grpSpPr>
        <p:sp>
          <p:nvSpPr>
            <p:cNvPr id="24" name="object 24"/>
            <p:cNvSpPr/>
            <p:nvPr/>
          </p:nvSpPr>
          <p:spPr>
            <a:xfrm>
              <a:off x="1107592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122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1242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5553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9169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918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70">
                  <a:moveTo>
                    <a:pt x="6350" y="0"/>
                  </a:moveTo>
                  <a:lnTo>
                    <a:pt x="6350" y="851816"/>
                  </a:lnTo>
                </a:path>
                <a:path w="220980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70">
                  <a:moveTo>
                    <a:pt x="0" y="6350"/>
                  </a:moveTo>
                  <a:lnTo>
                    <a:pt x="220980" y="6350"/>
                  </a:lnTo>
                </a:path>
                <a:path w="220980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03471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97108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7121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51410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67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78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45047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4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5060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70796" y="3309391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79" h="839470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64434" y="3512832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4446" y="3303041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79" h="852170">
                  <a:moveTo>
                    <a:pt x="6350" y="0"/>
                  </a:moveTo>
                  <a:lnTo>
                    <a:pt x="6350" y="851816"/>
                  </a:lnTo>
                </a:path>
                <a:path w="220979" h="852170">
                  <a:moveTo>
                    <a:pt x="214630" y="0"/>
                  </a:moveTo>
                  <a:lnTo>
                    <a:pt x="214630" y="851816"/>
                  </a:lnTo>
                </a:path>
                <a:path w="220979" h="852170">
                  <a:moveTo>
                    <a:pt x="0" y="6350"/>
                  </a:moveTo>
                  <a:lnTo>
                    <a:pt x="220980" y="6350"/>
                  </a:lnTo>
                </a:path>
                <a:path w="220979" h="852170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37055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0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1314" y="3423475"/>
            <a:ext cx="39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27" baseline="-15277" dirty="0">
                <a:solidFill>
                  <a:srgbClr val="C00000"/>
                </a:solidFill>
                <a:latin typeface="FreeSerif"/>
                <a:cs typeface="FreeSerif"/>
              </a:rPr>
              <a:t>1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51857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2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94373" y="3423475"/>
            <a:ext cx="399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179" baseline="-15277" dirty="0">
                <a:solidFill>
                  <a:srgbClr val="C00000"/>
                </a:solidFill>
                <a:latin typeface="FreeSerif"/>
                <a:cs typeface="FreeSerif"/>
              </a:rPr>
              <a:t>3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33432" y="3423475"/>
            <a:ext cx="417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190" dirty="0">
                <a:solidFill>
                  <a:srgbClr val="C00000"/>
                </a:solidFill>
                <a:latin typeface="FreeSerif"/>
                <a:cs typeface="FreeSerif"/>
              </a:rPr>
              <a:t>𝐳</a:t>
            </a:r>
            <a:r>
              <a:rPr sz="3000" spc="284" baseline="-15277" dirty="0">
                <a:solidFill>
                  <a:srgbClr val="C00000"/>
                </a:solidFill>
                <a:latin typeface="FreeSerif"/>
                <a:cs typeface="FreeSerif"/>
              </a:rPr>
              <a:t>𝑛</a:t>
            </a:r>
            <a:endParaRPr sz="3000" baseline="-15277">
              <a:latin typeface="FreeSerif"/>
              <a:cs typeface="Free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22387" y="3386048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C00000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63317" y="4563706"/>
            <a:ext cx="1193165" cy="981710"/>
            <a:chOff x="2263317" y="4563706"/>
            <a:chExt cx="1193165" cy="981710"/>
          </a:xfrm>
        </p:grpSpPr>
        <p:sp>
          <p:nvSpPr>
            <p:cNvPr id="46" name="object 46"/>
            <p:cNvSpPr/>
            <p:nvPr/>
          </p:nvSpPr>
          <p:spPr>
            <a:xfrm>
              <a:off x="2764421" y="5139029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19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19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19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63317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4"/>
                  </a:lnTo>
                  <a:lnTo>
                    <a:pt x="28089" y="28082"/>
                  </a:lnTo>
                  <a:lnTo>
                    <a:pt x="7536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6" y="516761"/>
                  </a:lnTo>
                  <a:lnTo>
                    <a:pt x="28089" y="547239"/>
                  </a:lnTo>
                  <a:lnTo>
                    <a:pt x="58571" y="567788"/>
                  </a:lnTo>
                  <a:lnTo>
                    <a:pt x="95897" y="575322"/>
                  </a:lnTo>
                  <a:lnTo>
                    <a:pt x="1096810" y="575322"/>
                  </a:lnTo>
                  <a:lnTo>
                    <a:pt x="1134134" y="567788"/>
                  </a:lnTo>
                  <a:lnTo>
                    <a:pt x="1164612" y="547239"/>
                  </a:lnTo>
                  <a:lnTo>
                    <a:pt x="1185160" y="516761"/>
                  </a:lnTo>
                  <a:lnTo>
                    <a:pt x="1192695" y="479437"/>
                  </a:lnTo>
                  <a:lnTo>
                    <a:pt x="1192695" y="95885"/>
                  </a:lnTo>
                  <a:lnTo>
                    <a:pt x="1185160" y="58560"/>
                  </a:lnTo>
                  <a:lnTo>
                    <a:pt x="1164612" y="28082"/>
                  </a:lnTo>
                  <a:lnTo>
                    <a:pt x="1134134" y="7534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76284" y="4604707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7556" y="4157929"/>
            <a:ext cx="2334260" cy="1668780"/>
            <a:chOff x="617556" y="4157929"/>
            <a:chExt cx="2334260" cy="1668780"/>
          </a:xfrm>
        </p:grpSpPr>
        <p:sp>
          <p:nvSpPr>
            <p:cNvPr id="50" name="object 50"/>
            <p:cNvSpPr/>
            <p:nvPr/>
          </p:nvSpPr>
          <p:spPr>
            <a:xfrm>
              <a:off x="1117752" y="4157929"/>
              <a:ext cx="1834514" cy="1668780"/>
            </a:xfrm>
            <a:custGeom>
              <a:avLst/>
              <a:gdLst/>
              <a:ahLst/>
              <a:cxnLst/>
              <a:rect l="l" t="t" r="r" b="b"/>
              <a:pathLst>
                <a:path w="1834514" h="1668779">
                  <a:moveTo>
                    <a:pt x="190500" y="1172057"/>
                  </a:moveTo>
                  <a:lnTo>
                    <a:pt x="160197" y="1110729"/>
                  </a:lnTo>
                  <a:lnTo>
                    <a:pt x="160108" y="1110551"/>
                  </a:lnTo>
                  <a:lnTo>
                    <a:pt x="96151" y="981100"/>
                  </a:lnTo>
                  <a:lnTo>
                    <a:pt x="0" y="1171155"/>
                  </a:lnTo>
                  <a:lnTo>
                    <a:pt x="76492" y="1110551"/>
                  </a:lnTo>
                  <a:lnTo>
                    <a:pt x="73850" y="1668487"/>
                  </a:lnTo>
                  <a:lnTo>
                    <a:pt x="111950" y="1668665"/>
                  </a:lnTo>
                  <a:lnTo>
                    <a:pt x="114579" y="1110729"/>
                  </a:lnTo>
                  <a:lnTo>
                    <a:pt x="190500" y="1172057"/>
                  </a:lnTo>
                  <a:close/>
                </a:path>
                <a:path w="1834514" h="1668779">
                  <a:moveTo>
                    <a:pt x="1833930" y="190512"/>
                  </a:moveTo>
                  <a:lnTo>
                    <a:pt x="1803450" y="129552"/>
                  </a:lnTo>
                  <a:lnTo>
                    <a:pt x="1738680" y="0"/>
                  </a:lnTo>
                  <a:lnTo>
                    <a:pt x="1643430" y="190500"/>
                  </a:lnTo>
                  <a:lnTo>
                    <a:pt x="1719630" y="129540"/>
                  </a:lnTo>
                  <a:lnTo>
                    <a:pt x="1719618" y="405777"/>
                  </a:lnTo>
                  <a:lnTo>
                    <a:pt x="1757718" y="405777"/>
                  </a:lnTo>
                  <a:lnTo>
                    <a:pt x="1757730" y="129552"/>
                  </a:lnTo>
                  <a:lnTo>
                    <a:pt x="1833930" y="1905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556" y="4563706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03" y="0"/>
                  </a:moveTo>
                  <a:lnTo>
                    <a:pt x="95891" y="0"/>
                  </a:lnTo>
                  <a:lnTo>
                    <a:pt x="58566" y="7534"/>
                  </a:lnTo>
                  <a:lnTo>
                    <a:pt x="28086" y="28082"/>
                  </a:lnTo>
                  <a:lnTo>
                    <a:pt x="7535" y="58560"/>
                  </a:lnTo>
                  <a:lnTo>
                    <a:pt x="0" y="95885"/>
                  </a:lnTo>
                  <a:lnTo>
                    <a:pt x="0" y="479437"/>
                  </a:lnTo>
                  <a:lnTo>
                    <a:pt x="7535" y="516761"/>
                  </a:lnTo>
                  <a:lnTo>
                    <a:pt x="28086" y="547239"/>
                  </a:lnTo>
                  <a:lnTo>
                    <a:pt x="58566" y="567788"/>
                  </a:lnTo>
                  <a:lnTo>
                    <a:pt x="95891" y="575322"/>
                  </a:lnTo>
                  <a:lnTo>
                    <a:pt x="1096803" y="575322"/>
                  </a:lnTo>
                  <a:lnTo>
                    <a:pt x="1134129" y="567788"/>
                  </a:lnTo>
                  <a:lnTo>
                    <a:pt x="1164612" y="547239"/>
                  </a:lnTo>
                  <a:lnTo>
                    <a:pt x="1185164" y="516761"/>
                  </a:lnTo>
                  <a:lnTo>
                    <a:pt x="1192701" y="479437"/>
                  </a:lnTo>
                  <a:lnTo>
                    <a:pt x="1192701" y="95885"/>
                  </a:lnTo>
                  <a:lnTo>
                    <a:pt x="1185164" y="58560"/>
                  </a:lnTo>
                  <a:lnTo>
                    <a:pt x="1164612" y="28082"/>
                  </a:lnTo>
                  <a:lnTo>
                    <a:pt x="1134129" y="7534"/>
                  </a:lnTo>
                  <a:lnTo>
                    <a:pt x="109680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91630" y="4604707"/>
            <a:ext cx="84391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Embed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7000" y="2301938"/>
            <a:ext cx="9744710" cy="2261870"/>
            <a:chOff x="537000" y="2301938"/>
            <a:chExt cx="9744710" cy="2261870"/>
          </a:xfrm>
        </p:grpSpPr>
        <p:sp>
          <p:nvSpPr>
            <p:cNvPr id="54" name="object 54"/>
            <p:cNvSpPr/>
            <p:nvPr/>
          </p:nvSpPr>
          <p:spPr>
            <a:xfrm>
              <a:off x="1115047" y="2894774"/>
              <a:ext cx="8552180" cy="1669414"/>
            </a:xfrm>
            <a:custGeom>
              <a:avLst/>
              <a:gdLst/>
              <a:ahLst/>
              <a:cxnLst/>
              <a:rect l="l" t="t" r="r" b="b"/>
              <a:pathLst>
                <a:path w="8552180" h="1669414">
                  <a:moveTo>
                    <a:pt x="190512" y="199351"/>
                  </a:moveTo>
                  <a:lnTo>
                    <a:pt x="160020" y="138391"/>
                  </a:lnTo>
                  <a:lnTo>
                    <a:pt x="95250" y="8851"/>
                  </a:lnTo>
                  <a:lnTo>
                    <a:pt x="0" y="199351"/>
                  </a:lnTo>
                  <a:lnTo>
                    <a:pt x="76200" y="138391"/>
                  </a:lnTo>
                  <a:lnTo>
                    <a:pt x="76200" y="414616"/>
                  </a:lnTo>
                  <a:lnTo>
                    <a:pt x="114300" y="414616"/>
                  </a:lnTo>
                  <a:lnTo>
                    <a:pt x="114300" y="138391"/>
                  </a:lnTo>
                  <a:lnTo>
                    <a:pt x="190512" y="199351"/>
                  </a:lnTo>
                  <a:close/>
                </a:path>
                <a:path w="8552180" h="1669414">
                  <a:moveTo>
                    <a:pt x="190868" y="1453667"/>
                  </a:moveTo>
                  <a:lnTo>
                    <a:pt x="160388" y="1392707"/>
                  </a:lnTo>
                  <a:lnTo>
                    <a:pt x="95605" y="1263154"/>
                  </a:lnTo>
                  <a:lnTo>
                    <a:pt x="355" y="1453654"/>
                  </a:lnTo>
                  <a:lnTo>
                    <a:pt x="76555" y="1392694"/>
                  </a:lnTo>
                  <a:lnTo>
                    <a:pt x="76555" y="1668932"/>
                  </a:lnTo>
                  <a:lnTo>
                    <a:pt x="114655" y="1668932"/>
                  </a:lnTo>
                  <a:lnTo>
                    <a:pt x="114655" y="1392707"/>
                  </a:lnTo>
                  <a:lnTo>
                    <a:pt x="190868" y="1453667"/>
                  </a:lnTo>
                  <a:close/>
                </a:path>
                <a:path w="8552180" h="1669414">
                  <a:moveTo>
                    <a:pt x="1836635" y="199351"/>
                  </a:moveTo>
                  <a:lnTo>
                    <a:pt x="1806155" y="138391"/>
                  </a:lnTo>
                  <a:lnTo>
                    <a:pt x="1741385" y="8851"/>
                  </a:lnTo>
                  <a:lnTo>
                    <a:pt x="1646135" y="199351"/>
                  </a:lnTo>
                  <a:lnTo>
                    <a:pt x="1722335" y="138391"/>
                  </a:lnTo>
                  <a:lnTo>
                    <a:pt x="1722323" y="414616"/>
                  </a:lnTo>
                  <a:lnTo>
                    <a:pt x="1760423" y="414616"/>
                  </a:lnTo>
                  <a:lnTo>
                    <a:pt x="1760435" y="138391"/>
                  </a:lnTo>
                  <a:lnTo>
                    <a:pt x="1836635" y="199351"/>
                  </a:lnTo>
                  <a:close/>
                </a:path>
                <a:path w="8552180" h="1669414">
                  <a:moveTo>
                    <a:pt x="3487813" y="190500"/>
                  </a:moveTo>
                  <a:lnTo>
                    <a:pt x="3457333" y="129540"/>
                  </a:lnTo>
                  <a:lnTo>
                    <a:pt x="3392563" y="0"/>
                  </a:lnTo>
                  <a:lnTo>
                    <a:pt x="3297313" y="190500"/>
                  </a:lnTo>
                  <a:lnTo>
                    <a:pt x="3373513" y="129540"/>
                  </a:lnTo>
                  <a:lnTo>
                    <a:pt x="3373513" y="405765"/>
                  </a:lnTo>
                  <a:lnTo>
                    <a:pt x="3411613" y="405765"/>
                  </a:lnTo>
                  <a:lnTo>
                    <a:pt x="3411613" y="129540"/>
                  </a:lnTo>
                  <a:lnTo>
                    <a:pt x="3487813" y="190500"/>
                  </a:lnTo>
                  <a:close/>
                </a:path>
                <a:path w="8552180" h="1669414">
                  <a:moveTo>
                    <a:pt x="5135753" y="199351"/>
                  </a:moveTo>
                  <a:lnTo>
                    <a:pt x="5105273" y="138391"/>
                  </a:lnTo>
                  <a:lnTo>
                    <a:pt x="5040503" y="8851"/>
                  </a:lnTo>
                  <a:lnTo>
                    <a:pt x="4945253" y="199351"/>
                  </a:lnTo>
                  <a:lnTo>
                    <a:pt x="5021453" y="138391"/>
                  </a:lnTo>
                  <a:lnTo>
                    <a:pt x="5021453" y="414616"/>
                  </a:lnTo>
                  <a:lnTo>
                    <a:pt x="5059553" y="414616"/>
                  </a:lnTo>
                  <a:lnTo>
                    <a:pt x="5059553" y="138391"/>
                  </a:lnTo>
                  <a:lnTo>
                    <a:pt x="5135753" y="199351"/>
                  </a:lnTo>
                  <a:close/>
                </a:path>
                <a:path w="8552180" h="1669414">
                  <a:moveTo>
                    <a:pt x="8551951" y="199351"/>
                  </a:moveTo>
                  <a:lnTo>
                    <a:pt x="8521471" y="138391"/>
                  </a:lnTo>
                  <a:lnTo>
                    <a:pt x="8456701" y="8851"/>
                  </a:lnTo>
                  <a:lnTo>
                    <a:pt x="8361451" y="199351"/>
                  </a:lnTo>
                  <a:lnTo>
                    <a:pt x="8437651" y="138391"/>
                  </a:lnTo>
                  <a:lnTo>
                    <a:pt x="8437639" y="414616"/>
                  </a:lnTo>
                  <a:lnTo>
                    <a:pt x="8475739" y="414616"/>
                  </a:lnTo>
                  <a:lnTo>
                    <a:pt x="8475751" y="138391"/>
                  </a:lnTo>
                  <a:lnTo>
                    <a:pt x="8551951" y="1993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000" y="2301938"/>
              <a:ext cx="9744710" cy="575945"/>
            </a:xfrm>
            <a:custGeom>
              <a:avLst/>
              <a:gdLst/>
              <a:ahLst/>
              <a:cxnLst/>
              <a:rect l="l" t="t" r="r" b="b"/>
              <a:pathLst>
                <a:path w="9744710" h="575944">
                  <a:moveTo>
                    <a:pt x="9648793" y="0"/>
                  </a:moveTo>
                  <a:lnTo>
                    <a:pt x="95890" y="0"/>
                  </a:lnTo>
                  <a:lnTo>
                    <a:pt x="58565" y="7536"/>
                  </a:lnTo>
                  <a:lnTo>
                    <a:pt x="28085" y="28089"/>
                  </a:lnTo>
                  <a:lnTo>
                    <a:pt x="7535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5" y="516774"/>
                  </a:lnTo>
                  <a:lnTo>
                    <a:pt x="28085" y="547252"/>
                  </a:lnTo>
                  <a:lnTo>
                    <a:pt x="58565" y="567800"/>
                  </a:lnTo>
                  <a:lnTo>
                    <a:pt x="95890" y="575335"/>
                  </a:lnTo>
                  <a:lnTo>
                    <a:pt x="9648793" y="575335"/>
                  </a:lnTo>
                  <a:lnTo>
                    <a:pt x="9686119" y="567800"/>
                  </a:lnTo>
                  <a:lnTo>
                    <a:pt x="9716601" y="547252"/>
                  </a:lnTo>
                  <a:lnTo>
                    <a:pt x="9737154" y="516774"/>
                  </a:lnTo>
                  <a:lnTo>
                    <a:pt x="9744690" y="479450"/>
                  </a:lnTo>
                  <a:lnTo>
                    <a:pt x="9744690" y="95897"/>
                  </a:lnTo>
                  <a:lnTo>
                    <a:pt x="9737154" y="58571"/>
                  </a:lnTo>
                  <a:lnTo>
                    <a:pt x="9716601" y="28089"/>
                  </a:lnTo>
                  <a:lnTo>
                    <a:pt x="9686119" y="7536"/>
                  </a:lnTo>
                  <a:lnTo>
                    <a:pt x="9648793" y="0"/>
                  </a:lnTo>
                  <a:close/>
                </a:path>
              </a:pathLst>
            </a:custGeom>
            <a:solidFill>
              <a:srgbClr val="D6D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1823" y="5944636"/>
            <a:ext cx="10972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spc="-10" dirty="0">
                <a:solidFill>
                  <a:srgbClr val="44546A"/>
                </a:solidFill>
                <a:latin typeface="Courier New"/>
                <a:cs typeface="Courier New"/>
              </a:rPr>
              <a:t>[CLS]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08070" y="2342952"/>
            <a:ext cx="3602354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Transformer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8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Encoder</a:t>
            </a:r>
            <a:r>
              <a:rPr sz="2700" spc="-6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 </a:t>
            </a:r>
            <a:r>
              <a:rPr sz="2700" spc="-4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Network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115056" y="1885327"/>
            <a:ext cx="3989704" cy="3658235"/>
            <a:chOff x="1115056" y="1885327"/>
            <a:chExt cx="3989704" cy="3658235"/>
          </a:xfrm>
        </p:grpSpPr>
        <p:sp>
          <p:nvSpPr>
            <p:cNvPr id="59" name="object 59"/>
            <p:cNvSpPr/>
            <p:nvPr/>
          </p:nvSpPr>
          <p:spPr>
            <a:xfrm>
              <a:off x="1115047" y="1885327"/>
              <a:ext cx="3488054" cy="3658235"/>
            </a:xfrm>
            <a:custGeom>
              <a:avLst/>
              <a:gdLst/>
              <a:ahLst/>
              <a:cxnLst/>
              <a:rect l="l" t="t" r="r" b="b"/>
              <a:pathLst>
                <a:path w="3488054" h="3658235">
                  <a:moveTo>
                    <a:pt x="190512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12" y="190500"/>
                  </a:lnTo>
                  <a:close/>
                </a:path>
                <a:path w="3488054" h="3658235">
                  <a:moveTo>
                    <a:pt x="3488029" y="3442639"/>
                  </a:moveTo>
                  <a:lnTo>
                    <a:pt x="3457549" y="3381679"/>
                  </a:lnTo>
                  <a:lnTo>
                    <a:pt x="3392779" y="3252139"/>
                  </a:lnTo>
                  <a:lnTo>
                    <a:pt x="3297529" y="3442639"/>
                  </a:lnTo>
                  <a:lnTo>
                    <a:pt x="3373729" y="3381679"/>
                  </a:lnTo>
                  <a:lnTo>
                    <a:pt x="3373729" y="3657904"/>
                  </a:lnTo>
                  <a:lnTo>
                    <a:pt x="3411829" y="3657904"/>
                  </a:lnTo>
                  <a:lnTo>
                    <a:pt x="3411829" y="3381679"/>
                  </a:lnTo>
                  <a:lnTo>
                    <a:pt x="3488029" y="34426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11473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4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6" y="567800"/>
                  </a:lnTo>
                  <a:lnTo>
                    <a:pt x="1164618" y="547252"/>
                  </a:lnTo>
                  <a:lnTo>
                    <a:pt x="1185171" y="516774"/>
                  </a:lnTo>
                  <a:lnTo>
                    <a:pt x="1192707" y="479450"/>
                  </a:lnTo>
                  <a:lnTo>
                    <a:pt x="1192707" y="95897"/>
                  </a:lnTo>
                  <a:lnTo>
                    <a:pt x="1185171" y="58571"/>
                  </a:lnTo>
                  <a:lnTo>
                    <a:pt x="1164618" y="28089"/>
                  </a:lnTo>
                  <a:lnTo>
                    <a:pt x="1134136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124452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409338" y="4156367"/>
            <a:ext cx="2340610" cy="1387475"/>
            <a:chOff x="4409338" y="4156367"/>
            <a:chExt cx="2340610" cy="1387475"/>
          </a:xfrm>
        </p:grpSpPr>
        <p:sp>
          <p:nvSpPr>
            <p:cNvPr id="63" name="object 63"/>
            <p:cNvSpPr/>
            <p:nvPr/>
          </p:nvSpPr>
          <p:spPr>
            <a:xfrm>
              <a:off x="4409338" y="4156367"/>
              <a:ext cx="1839595" cy="1387475"/>
            </a:xfrm>
            <a:custGeom>
              <a:avLst/>
              <a:gdLst/>
              <a:ahLst/>
              <a:cxnLst/>
              <a:rect l="l" t="t" r="r" b="b"/>
              <a:pathLst>
                <a:path w="1839595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1839595" h="1387475">
                  <a:moveTo>
                    <a:pt x="1839506" y="1171600"/>
                  </a:moveTo>
                  <a:lnTo>
                    <a:pt x="1809026" y="1110640"/>
                  </a:lnTo>
                  <a:lnTo>
                    <a:pt x="1744256" y="981100"/>
                  </a:lnTo>
                  <a:lnTo>
                    <a:pt x="1649006" y="1171600"/>
                  </a:lnTo>
                  <a:lnTo>
                    <a:pt x="1725206" y="1110640"/>
                  </a:lnTo>
                  <a:lnTo>
                    <a:pt x="1725206" y="1386865"/>
                  </a:lnTo>
                  <a:lnTo>
                    <a:pt x="1763306" y="1386865"/>
                  </a:lnTo>
                  <a:lnTo>
                    <a:pt x="1763306" y="1110640"/>
                  </a:lnTo>
                  <a:lnTo>
                    <a:pt x="1839506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57240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97" y="0"/>
                  </a:lnTo>
                  <a:lnTo>
                    <a:pt x="58571" y="7536"/>
                  </a:lnTo>
                  <a:lnTo>
                    <a:pt x="28089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9" y="547252"/>
                  </a:lnTo>
                  <a:lnTo>
                    <a:pt x="58571" y="567800"/>
                  </a:lnTo>
                  <a:lnTo>
                    <a:pt x="95897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770206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55093" y="4156367"/>
            <a:ext cx="4117975" cy="1387475"/>
            <a:chOff x="6055093" y="4156367"/>
            <a:chExt cx="4117975" cy="1387475"/>
          </a:xfrm>
        </p:grpSpPr>
        <p:sp>
          <p:nvSpPr>
            <p:cNvPr id="67" name="object 67"/>
            <p:cNvSpPr/>
            <p:nvPr/>
          </p:nvSpPr>
          <p:spPr>
            <a:xfrm>
              <a:off x="6055093" y="4156367"/>
              <a:ext cx="3616960" cy="1387475"/>
            </a:xfrm>
            <a:custGeom>
              <a:avLst/>
              <a:gdLst/>
              <a:ahLst/>
              <a:cxnLst/>
              <a:rect l="l" t="t" r="r" b="b"/>
              <a:pathLst>
                <a:path w="3616959" h="1387475">
                  <a:moveTo>
                    <a:pt x="190500" y="190500"/>
                  </a:moveTo>
                  <a:lnTo>
                    <a:pt x="160020" y="12954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76200" y="129540"/>
                  </a:lnTo>
                  <a:lnTo>
                    <a:pt x="76200" y="405765"/>
                  </a:lnTo>
                  <a:lnTo>
                    <a:pt x="114300" y="405765"/>
                  </a:lnTo>
                  <a:lnTo>
                    <a:pt x="114300" y="129540"/>
                  </a:lnTo>
                  <a:lnTo>
                    <a:pt x="190500" y="190500"/>
                  </a:lnTo>
                  <a:close/>
                </a:path>
                <a:path w="3616959" h="1387475">
                  <a:moveTo>
                    <a:pt x="3616845" y="1171600"/>
                  </a:moveTo>
                  <a:lnTo>
                    <a:pt x="3586365" y="1110640"/>
                  </a:lnTo>
                  <a:lnTo>
                    <a:pt x="3521595" y="981100"/>
                  </a:lnTo>
                  <a:lnTo>
                    <a:pt x="3426345" y="1171600"/>
                  </a:lnTo>
                  <a:lnTo>
                    <a:pt x="3502545" y="1110640"/>
                  </a:lnTo>
                  <a:lnTo>
                    <a:pt x="3502545" y="1386865"/>
                  </a:lnTo>
                  <a:lnTo>
                    <a:pt x="3540645" y="1386865"/>
                  </a:lnTo>
                  <a:lnTo>
                    <a:pt x="3540645" y="1110640"/>
                  </a:lnTo>
                  <a:lnTo>
                    <a:pt x="3616845" y="11716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80334" y="4562132"/>
              <a:ext cx="1193165" cy="575945"/>
            </a:xfrm>
            <a:custGeom>
              <a:avLst/>
              <a:gdLst/>
              <a:ahLst/>
              <a:cxnLst/>
              <a:rect l="l" t="t" r="r" b="b"/>
              <a:pathLst>
                <a:path w="1193165" h="575945">
                  <a:moveTo>
                    <a:pt x="1096810" y="0"/>
                  </a:moveTo>
                  <a:lnTo>
                    <a:pt x="95884" y="0"/>
                  </a:lnTo>
                  <a:lnTo>
                    <a:pt x="58566" y="7536"/>
                  </a:lnTo>
                  <a:lnTo>
                    <a:pt x="28087" y="28089"/>
                  </a:lnTo>
                  <a:lnTo>
                    <a:pt x="7536" y="58571"/>
                  </a:lnTo>
                  <a:lnTo>
                    <a:pt x="0" y="95897"/>
                  </a:lnTo>
                  <a:lnTo>
                    <a:pt x="0" y="479450"/>
                  </a:lnTo>
                  <a:lnTo>
                    <a:pt x="7536" y="516774"/>
                  </a:lnTo>
                  <a:lnTo>
                    <a:pt x="28087" y="547252"/>
                  </a:lnTo>
                  <a:lnTo>
                    <a:pt x="58566" y="567800"/>
                  </a:lnTo>
                  <a:lnTo>
                    <a:pt x="95884" y="575335"/>
                  </a:lnTo>
                  <a:lnTo>
                    <a:pt x="1096810" y="575335"/>
                  </a:lnTo>
                  <a:lnTo>
                    <a:pt x="1134134" y="567800"/>
                  </a:lnTo>
                  <a:lnTo>
                    <a:pt x="1164612" y="547252"/>
                  </a:lnTo>
                  <a:lnTo>
                    <a:pt x="1185160" y="516774"/>
                  </a:lnTo>
                  <a:lnTo>
                    <a:pt x="1192695" y="479450"/>
                  </a:lnTo>
                  <a:lnTo>
                    <a:pt x="1192695" y="95897"/>
                  </a:lnTo>
                  <a:lnTo>
                    <a:pt x="1185160" y="58571"/>
                  </a:lnTo>
                  <a:lnTo>
                    <a:pt x="1164612" y="28089"/>
                  </a:lnTo>
                  <a:lnTo>
                    <a:pt x="1134134" y="7536"/>
                  </a:lnTo>
                  <a:lnTo>
                    <a:pt x="109681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9193301" y="4603145"/>
            <a:ext cx="76708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Dense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094892" y="393941"/>
            <a:ext cx="8574405" cy="4168775"/>
            <a:chOff x="1094892" y="393941"/>
            <a:chExt cx="8574405" cy="4168775"/>
          </a:xfrm>
        </p:grpSpPr>
        <p:sp>
          <p:nvSpPr>
            <p:cNvPr id="71" name="object 71"/>
            <p:cNvSpPr/>
            <p:nvPr/>
          </p:nvSpPr>
          <p:spPr>
            <a:xfrm>
              <a:off x="9478187" y="4156367"/>
              <a:ext cx="190500" cy="405765"/>
            </a:xfrm>
            <a:custGeom>
              <a:avLst/>
              <a:gdLst/>
              <a:ahLst/>
              <a:cxnLst/>
              <a:rect l="l" t="t" r="r" b="b"/>
              <a:pathLst>
                <a:path w="190500" h="405764">
                  <a:moveTo>
                    <a:pt x="114300" y="129539"/>
                  </a:moveTo>
                  <a:lnTo>
                    <a:pt x="76200" y="129539"/>
                  </a:lnTo>
                  <a:lnTo>
                    <a:pt x="76200" y="405764"/>
                  </a:lnTo>
                  <a:lnTo>
                    <a:pt x="114300" y="405764"/>
                  </a:lnTo>
                  <a:lnTo>
                    <a:pt x="114300" y="129539"/>
                  </a:lnTo>
                  <a:close/>
                </a:path>
                <a:path w="190500" h="405764">
                  <a:moveTo>
                    <a:pt x="95250" y="0"/>
                  </a:moveTo>
                  <a:lnTo>
                    <a:pt x="0" y="190499"/>
                  </a:lnTo>
                  <a:lnTo>
                    <a:pt x="76200" y="129539"/>
                  </a:lnTo>
                  <a:lnTo>
                    <a:pt x="160020" y="129539"/>
                  </a:lnTo>
                  <a:lnTo>
                    <a:pt x="95250" y="0"/>
                  </a:lnTo>
                  <a:close/>
                </a:path>
                <a:path w="190500" h="405764">
                  <a:moveTo>
                    <a:pt x="160020" y="129539"/>
                  </a:moveTo>
                  <a:lnTo>
                    <a:pt x="114300" y="129539"/>
                  </a:lnTo>
                  <a:lnTo>
                    <a:pt x="190500" y="190499"/>
                  </a:lnTo>
                  <a:lnTo>
                    <a:pt x="160020" y="12953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07592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0122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1242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19424" y="393941"/>
              <a:ext cx="1382395" cy="1007744"/>
            </a:xfrm>
            <a:custGeom>
              <a:avLst/>
              <a:gdLst/>
              <a:ahLst/>
              <a:cxnLst/>
              <a:rect l="l" t="t" r="r" b="b"/>
              <a:pathLst>
                <a:path w="1382395" h="1007744">
                  <a:moveTo>
                    <a:pt x="1214424" y="0"/>
                  </a:moveTo>
                  <a:lnTo>
                    <a:pt x="167906" y="0"/>
                  </a:lnTo>
                  <a:lnTo>
                    <a:pt x="123269" y="5997"/>
                  </a:lnTo>
                  <a:lnTo>
                    <a:pt x="83159" y="22923"/>
                  </a:lnTo>
                  <a:lnTo>
                    <a:pt x="49177" y="49177"/>
                  </a:lnTo>
                  <a:lnTo>
                    <a:pt x="22923" y="83159"/>
                  </a:lnTo>
                  <a:lnTo>
                    <a:pt x="5997" y="123269"/>
                  </a:lnTo>
                  <a:lnTo>
                    <a:pt x="0" y="167906"/>
                  </a:lnTo>
                  <a:lnTo>
                    <a:pt x="0" y="839533"/>
                  </a:lnTo>
                  <a:lnTo>
                    <a:pt x="5997" y="884170"/>
                  </a:lnTo>
                  <a:lnTo>
                    <a:pt x="22923" y="924280"/>
                  </a:lnTo>
                  <a:lnTo>
                    <a:pt x="49177" y="958262"/>
                  </a:lnTo>
                  <a:lnTo>
                    <a:pt x="83159" y="984516"/>
                  </a:lnTo>
                  <a:lnTo>
                    <a:pt x="123269" y="1001442"/>
                  </a:lnTo>
                  <a:lnTo>
                    <a:pt x="167906" y="1007440"/>
                  </a:lnTo>
                  <a:lnTo>
                    <a:pt x="1214424" y="1007440"/>
                  </a:lnTo>
                  <a:lnTo>
                    <a:pt x="1259057" y="1001442"/>
                  </a:lnTo>
                  <a:lnTo>
                    <a:pt x="1299166" y="984516"/>
                  </a:lnTo>
                  <a:lnTo>
                    <a:pt x="1333149" y="958262"/>
                  </a:lnTo>
                  <a:lnTo>
                    <a:pt x="1359405" y="924280"/>
                  </a:lnTo>
                  <a:lnTo>
                    <a:pt x="1376333" y="884170"/>
                  </a:lnTo>
                  <a:lnTo>
                    <a:pt x="1382331" y="839533"/>
                  </a:lnTo>
                  <a:lnTo>
                    <a:pt x="1382331" y="167906"/>
                  </a:lnTo>
                  <a:lnTo>
                    <a:pt x="1376333" y="123269"/>
                  </a:lnTo>
                  <a:lnTo>
                    <a:pt x="1359405" y="83159"/>
                  </a:lnTo>
                  <a:lnTo>
                    <a:pt x="1333149" y="49177"/>
                  </a:lnTo>
                  <a:lnTo>
                    <a:pt x="1299166" y="22923"/>
                  </a:lnTo>
                  <a:lnTo>
                    <a:pt x="1259057" y="5997"/>
                  </a:lnTo>
                  <a:lnTo>
                    <a:pt x="121442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364805" y="1134910"/>
            <a:ext cx="19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36255" y="1309090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BF9000"/>
                </a:solidFill>
                <a:latin typeface="FreeSerif"/>
                <a:cs typeface="FreeSerif"/>
              </a:rPr>
              <a:t>0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75596" y="437647"/>
            <a:ext cx="1071245" cy="859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51435">
              <a:lnSpc>
                <a:spcPct val="101899"/>
              </a:lnSpc>
              <a:spcBef>
                <a:spcPts val="60"/>
              </a:spcBef>
            </a:pPr>
            <a:r>
              <a:rPr sz="2700" spc="-5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Softmax </a:t>
            </a:r>
            <a:r>
              <a:rPr sz="2700" spc="-1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Classifier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98007" y="52196"/>
            <a:ext cx="4392295" cy="1691005"/>
            <a:chOff x="1198007" y="52196"/>
            <a:chExt cx="4392295" cy="1691005"/>
          </a:xfrm>
        </p:grpSpPr>
        <p:sp>
          <p:nvSpPr>
            <p:cNvPr id="80" name="object 80"/>
            <p:cNvSpPr/>
            <p:nvPr/>
          </p:nvSpPr>
          <p:spPr>
            <a:xfrm>
              <a:off x="5375249" y="58546"/>
              <a:ext cx="208279" cy="1678305"/>
            </a:xfrm>
            <a:custGeom>
              <a:avLst/>
              <a:gdLst/>
              <a:ahLst/>
              <a:cxnLst/>
              <a:rect l="l" t="t" r="r" b="b"/>
              <a:pathLst>
                <a:path w="208279" h="1678305">
                  <a:moveTo>
                    <a:pt x="208267" y="1048905"/>
                  </a:moveTo>
                  <a:lnTo>
                    <a:pt x="0" y="1048905"/>
                  </a:lnTo>
                  <a:lnTo>
                    <a:pt x="0" y="1258671"/>
                  </a:lnTo>
                  <a:lnTo>
                    <a:pt x="0" y="1468450"/>
                  </a:lnTo>
                  <a:lnTo>
                    <a:pt x="0" y="1678228"/>
                  </a:lnTo>
                  <a:lnTo>
                    <a:pt x="208267" y="1678228"/>
                  </a:lnTo>
                  <a:lnTo>
                    <a:pt x="208267" y="1468450"/>
                  </a:lnTo>
                  <a:lnTo>
                    <a:pt x="208267" y="1258671"/>
                  </a:lnTo>
                  <a:lnTo>
                    <a:pt x="208267" y="1048905"/>
                  </a:lnTo>
                  <a:close/>
                </a:path>
                <a:path w="208279" h="1678305">
                  <a:moveTo>
                    <a:pt x="208267" y="0"/>
                  </a:moveTo>
                  <a:lnTo>
                    <a:pt x="0" y="0"/>
                  </a:ln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0" y="1048893"/>
                  </a:lnTo>
                  <a:lnTo>
                    <a:pt x="208267" y="1048893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91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68887" y="261987"/>
              <a:ext cx="221615" cy="1271905"/>
            </a:xfrm>
            <a:custGeom>
              <a:avLst/>
              <a:gdLst/>
              <a:ahLst/>
              <a:cxnLst/>
              <a:rect l="l" t="t" r="r" b="b"/>
              <a:pathLst>
                <a:path w="221614" h="1271905">
                  <a:moveTo>
                    <a:pt x="220992" y="1258671"/>
                  </a:moveTo>
                  <a:lnTo>
                    <a:pt x="0" y="1258671"/>
                  </a:lnTo>
                  <a:lnTo>
                    <a:pt x="0" y="1271371"/>
                  </a:lnTo>
                  <a:lnTo>
                    <a:pt x="220992" y="1271371"/>
                  </a:lnTo>
                  <a:lnTo>
                    <a:pt x="220992" y="1258671"/>
                  </a:lnTo>
                  <a:close/>
                </a:path>
                <a:path w="221614" h="1271905">
                  <a:moveTo>
                    <a:pt x="220992" y="1048880"/>
                  </a:moveTo>
                  <a:lnTo>
                    <a:pt x="0" y="1048880"/>
                  </a:lnTo>
                  <a:lnTo>
                    <a:pt x="0" y="1061580"/>
                  </a:lnTo>
                  <a:lnTo>
                    <a:pt x="220992" y="1061580"/>
                  </a:lnTo>
                  <a:lnTo>
                    <a:pt x="220992" y="1048880"/>
                  </a:lnTo>
                  <a:close/>
                </a:path>
                <a:path w="221614" h="1271905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1271905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127190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127190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127190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68899" y="52196"/>
              <a:ext cx="220979" cy="1691005"/>
            </a:xfrm>
            <a:custGeom>
              <a:avLst/>
              <a:gdLst/>
              <a:ahLst/>
              <a:cxnLst/>
              <a:rect l="l" t="t" r="r" b="b"/>
              <a:pathLst>
                <a:path w="220979" h="1691005">
                  <a:moveTo>
                    <a:pt x="6350" y="0"/>
                  </a:moveTo>
                  <a:lnTo>
                    <a:pt x="6350" y="1690930"/>
                  </a:lnTo>
                </a:path>
                <a:path w="220979" h="1691005">
                  <a:moveTo>
                    <a:pt x="214630" y="0"/>
                  </a:moveTo>
                  <a:lnTo>
                    <a:pt x="214630" y="1690930"/>
                  </a:lnTo>
                </a:path>
                <a:path w="220979" h="1691005">
                  <a:moveTo>
                    <a:pt x="0" y="6350"/>
                  </a:moveTo>
                  <a:lnTo>
                    <a:pt x="220980" y="6350"/>
                  </a:lnTo>
                </a:path>
                <a:path w="220979" h="1691005">
                  <a:moveTo>
                    <a:pt x="0" y="1684580"/>
                  </a:moveTo>
                  <a:lnTo>
                    <a:pt x="220980" y="16845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98003" y="566775"/>
              <a:ext cx="4177665" cy="462915"/>
            </a:xfrm>
            <a:custGeom>
              <a:avLst/>
              <a:gdLst/>
              <a:ahLst/>
              <a:cxnLst/>
              <a:rect l="l" t="t" r="r" b="b"/>
              <a:pathLst>
                <a:path w="4177665" h="462915">
                  <a:moveTo>
                    <a:pt x="1821421" y="334111"/>
                  </a:moveTo>
                  <a:lnTo>
                    <a:pt x="1671281" y="279565"/>
                  </a:lnTo>
                  <a:lnTo>
                    <a:pt x="1723123" y="330949"/>
                  </a:lnTo>
                  <a:lnTo>
                    <a:pt x="1658823" y="337096"/>
                  </a:lnTo>
                  <a:lnTo>
                    <a:pt x="1556232" y="344830"/>
                  </a:lnTo>
                  <a:lnTo>
                    <a:pt x="1443393" y="350088"/>
                  </a:lnTo>
                  <a:lnTo>
                    <a:pt x="1328851" y="350735"/>
                  </a:lnTo>
                  <a:lnTo>
                    <a:pt x="1221079" y="344741"/>
                  </a:lnTo>
                  <a:lnTo>
                    <a:pt x="1172794" y="338658"/>
                  </a:lnTo>
                  <a:lnTo>
                    <a:pt x="1129550" y="330225"/>
                  </a:lnTo>
                  <a:lnTo>
                    <a:pt x="1089190" y="317957"/>
                  </a:lnTo>
                  <a:lnTo>
                    <a:pt x="1048715" y="301002"/>
                  </a:lnTo>
                  <a:lnTo>
                    <a:pt x="966203" y="255308"/>
                  </a:lnTo>
                  <a:lnTo>
                    <a:pt x="883640" y="199771"/>
                  </a:lnTo>
                  <a:lnTo>
                    <a:pt x="801560" y="140665"/>
                  </a:lnTo>
                  <a:lnTo>
                    <a:pt x="720572" y="84493"/>
                  </a:lnTo>
                  <a:lnTo>
                    <a:pt x="641324" y="37896"/>
                  </a:lnTo>
                  <a:lnTo>
                    <a:pt x="620776" y="28575"/>
                  </a:lnTo>
                  <a:lnTo>
                    <a:pt x="601954" y="20027"/>
                  </a:lnTo>
                  <a:lnTo>
                    <a:pt x="563105" y="7137"/>
                  </a:lnTo>
                  <a:lnTo>
                    <a:pt x="524573" y="101"/>
                  </a:lnTo>
                  <a:lnTo>
                    <a:pt x="486333" y="0"/>
                  </a:lnTo>
                  <a:lnTo>
                    <a:pt x="415315" y="16243"/>
                  </a:lnTo>
                  <a:lnTo>
                    <a:pt x="348195" y="48793"/>
                  </a:lnTo>
                  <a:lnTo>
                    <a:pt x="284759" y="94907"/>
                  </a:lnTo>
                  <a:lnTo>
                    <a:pt x="224332" y="152082"/>
                  </a:lnTo>
                  <a:lnTo>
                    <a:pt x="166217" y="218008"/>
                  </a:lnTo>
                  <a:lnTo>
                    <a:pt x="109766" y="290499"/>
                  </a:lnTo>
                  <a:lnTo>
                    <a:pt x="0" y="445795"/>
                  </a:lnTo>
                  <a:lnTo>
                    <a:pt x="23329" y="462292"/>
                  </a:lnTo>
                  <a:lnTo>
                    <a:pt x="132727" y="307530"/>
                  </a:lnTo>
                  <a:lnTo>
                    <a:pt x="188226" y="236258"/>
                  </a:lnTo>
                  <a:lnTo>
                    <a:pt x="244906" y="171958"/>
                  </a:lnTo>
                  <a:lnTo>
                    <a:pt x="303060" y="116928"/>
                  </a:lnTo>
                  <a:lnTo>
                    <a:pt x="362953" y="73406"/>
                  </a:lnTo>
                  <a:lnTo>
                    <a:pt x="424865" y="43370"/>
                  </a:lnTo>
                  <a:lnTo>
                    <a:pt x="489508" y="28575"/>
                  </a:lnTo>
                  <a:lnTo>
                    <a:pt x="521944" y="28676"/>
                  </a:lnTo>
                  <a:lnTo>
                    <a:pt x="591527" y="46672"/>
                  </a:lnTo>
                  <a:lnTo>
                    <a:pt x="628142" y="63296"/>
                  </a:lnTo>
                  <a:lnTo>
                    <a:pt x="705167" y="108585"/>
                  </a:lnTo>
                  <a:lnTo>
                    <a:pt x="785063" y="164007"/>
                  </a:lnTo>
                  <a:lnTo>
                    <a:pt x="867308" y="223227"/>
                  </a:lnTo>
                  <a:lnTo>
                    <a:pt x="951280" y="279704"/>
                  </a:lnTo>
                  <a:lnTo>
                    <a:pt x="1036243" y="326758"/>
                  </a:lnTo>
                  <a:lnTo>
                    <a:pt x="1079487" y="344881"/>
                  </a:lnTo>
                  <a:lnTo>
                    <a:pt x="1122641" y="357987"/>
                  </a:lnTo>
                  <a:lnTo>
                    <a:pt x="1168273" y="366890"/>
                  </a:lnTo>
                  <a:lnTo>
                    <a:pt x="1218488" y="373214"/>
                  </a:lnTo>
                  <a:lnTo>
                    <a:pt x="1328140" y="379323"/>
                  </a:lnTo>
                  <a:lnTo>
                    <a:pt x="1444142" y="378650"/>
                  </a:lnTo>
                  <a:lnTo>
                    <a:pt x="1557972" y="373354"/>
                  </a:lnTo>
                  <a:lnTo>
                    <a:pt x="1661210" y="365569"/>
                  </a:lnTo>
                  <a:lnTo>
                    <a:pt x="1726653" y="359308"/>
                  </a:lnTo>
                  <a:lnTo>
                    <a:pt x="1687703" y="421500"/>
                  </a:lnTo>
                  <a:lnTo>
                    <a:pt x="1782864" y="359308"/>
                  </a:lnTo>
                  <a:lnTo>
                    <a:pt x="1795983" y="350735"/>
                  </a:lnTo>
                  <a:lnTo>
                    <a:pt x="1821421" y="334111"/>
                  </a:lnTo>
                  <a:close/>
                </a:path>
                <a:path w="4177665" h="462915">
                  <a:moveTo>
                    <a:pt x="4177246" y="330885"/>
                  </a:moveTo>
                  <a:lnTo>
                    <a:pt x="4034371" y="259448"/>
                  </a:lnTo>
                  <a:lnTo>
                    <a:pt x="4080091" y="316598"/>
                  </a:lnTo>
                  <a:lnTo>
                    <a:pt x="3203752" y="316598"/>
                  </a:lnTo>
                  <a:lnTo>
                    <a:pt x="3203752" y="345173"/>
                  </a:lnTo>
                  <a:lnTo>
                    <a:pt x="4080091" y="345173"/>
                  </a:lnTo>
                  <a:lnTo>
                    <a:pt x="4034371" y="402323"/>
                  </a:lnTo>
                  <a:lnTo>
                    <a:pt x="4177246" y="33088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726201" y="6085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7030A0"/>
                </a:solidFill>
                <a:latin typeface="FreeSerif"/>
                <a:cs typeface="FreeSerif"/>
              </a:rPr>
              <a:t>𝐩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22387" y="4506899"/>
            <a:ext cx="4610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0" dirty="0">
                <a:solidFill>
                  <a:srgbClr val="4472C4"/>
                </a:solidFill>
                <a:latin typeface="FreeSerif"/>
                <a:cs typeface="FreeSerif"/>
              </a:rPr>
              <a:t>⋯</a:t>
            </a:r>
            <a:endParaRPr sz="4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4892" y="393941"/>
            <a:ext cx="3307079" cy="1478915"/>
            <a:chOff x="1094892" y="393941"/>
            <a:chExt cx="3307079" cy="1478915"/>
          </a:xfrm>
        </p:grpSpPr>
        <p:sp>
          <p:nvSpPr>
            <p:cNvPr id="3" name="object 3"/>
            <p:cNvSpPr/>
            <p:nvPr/>
          </p:nvSpPr>
          <p:spPr>
            <a:xfrm>
              <a:off x="1107592" y="1020825"/>
              <a:ext cx="208279" cy="839469"/>
            </a:xfrm>
            <a:custGeom>
              <a:avLst/>
              <a:gdLst/>
              <a:ahLst/>
              <a:cxnLst/>
              <a:rect l="l" t="t" r="r" b="b"/>
              <a:pathLst>
                <a:path w="208280" h="839469">
                  <a:moveTo>
                    <a:pt x="208280" y="419569"/>
                  </a:moveTo>
                  <a:lnTo>
                    <a:pt x="0" y="419569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69"/>
                  </a:lnTo>
                  <a:close/>
                </a:path>
                <a:path w="208280" h="839469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0" y="419557"/>
                  </a:lnTo>
                  <a:lnTo>
                    <a:pt x="208280" y="419557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1229" y="1224267"/>
              <a:ext cx="221615" cy="432434"/>
            </a:xfrm>
            <a:custGeom>
              <a:avLst/>
              <a:gdLst/>
              <a:ahLst/>
              <a:cxnLst/>
              <a:rect l="l" t="t" r="r" b="b"/>
              <a:pathLst>
                <a:path w="221615" h="43243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43243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43243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1242" y="1014475"/>
              <a:ext cx="220979" cy="852169"/>
            </a:xfrm>
            <a:custGeom>
              <a:avLst/>
              <a:gdLst/>
              <a:ahLst/>
              <a:cxnLst/>
              <a:rect l="l" t="t" r="r" b="b"/>
              <a:pathLst>
                <a:path w="220980" h="852169">
                  <a:moveTo>
                    <a:pt x="6350" y="0"/>
                  </a:moveTo>
                  <a:lnTo>
                    <a:pt x="6350" y="851816"/>
                  </a:lnTo>
                </a:path>
                <a:path w="220980" h="852169">
                  <a:moveTo>
                    <a:pt x="214630" y="0"/>
                  </a:moveTo>
                  <a:lnTo>
                    <a:pt x="214630" y="851816"/>
                  </a:lnTo>
                </a:path>
                <a:path w="220980" h="852169">
                  <a:moveTo>
                    <a:pt x="0" y="6350"/>
                  </a:moveTo>
                  <a:lnTo>
                    <a:pt x="220980" y="6350"/>
                  </a:lnTo>
                </a:path>
                <a:path w="220980" h="852169">
                  <a:moveTo>
                    <a:pt x="0" y="845466"/>
                  </a:moveTo>
                  <a:lnTo>
                    <a:pt x="220980" y="8454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9424" y="393941"/>
              <a:ext cx="1382395" cy="1007744"/>
            </a:xfrm>
            <a:custGeom>
              <a:avLst/>
              <a:gdLst/>
              <a:ahLst/>
              <a:cxnLst/>
              <a:rect l="l" t="t" r="r" b="b"/>
              <a:pathLst>
                <a:path w="1382395" h="1007744">
                  <a:moveTo>
                    <a:pt x="1214424" y="0"/>
                  </a:moveTo>
                  <a:lnTo>
                    <a:pt x="167906" y="0"/>
                  </a:lnTo>
                  <a:lnTo>
                    <a:pt x="123269" y="5997"/>
                  </a:lnTo>
                  <a:lnTo>
                    <a:pt x="83159" y="22923"/>
                  </a:lnTo>
                  <a:lnTo>
                    <a:pt x="49177" y="49177"/>
                  </a:lnTo>
                  <a:lnTo>
                    <a:pt x="22923" y="83159"/>
                  </a:lnTo>
                  <a:lnTo>
                    <a:pt x="5997" y="123269"/>
                  </a:lnTo>
                  <a:lnTo>
                    <a:pt x="0" y="167906"/>
                  </a:lnTo>
                  <a:lnTo>
                    <a:pt x="0" y="839533"/>
                  </a:lnTo>
                  <a:lnTo>
                    <a:pt x="5997" y="884170"/>
                  </a:lnTo>
                  <a:lnTo>
                    <a:pt x="22923" y="924280"/>
                  </a:lnTo>
                  <a:lnTo>
                    <a:pt x="49177" y="958262"/>
                  </a:lnTo>
                  <a:lnTo>
                    <a:pt x="83159" y="984516"/>
                  </a:lnTo>
                  <a:lnTo>
                    <a:pt x="123269" y="1001442"/>
                  </a:lnTo>
                  <a:lnTo>
                    <a:pt x="167906" y="1007440"/>
                  </a:lnTo>
                  <a:lnTo>
                    <a:pt x="1214424" y="1007440"/>
                  </a:lnTo>
                  <a:lnTo>
                    <a:pt x="1259057" y="1001442"/>
                  </a:lnTo>
                  <a:lnTo>
                    <a:pt x="1299166" y="984516"/>
                  </a:lnTo>
                  <a:lnTo>
                    <a:pt x="1333149" y="958262"/>
                  </a:lnTo>
                  <a:lnTo>
                    <a:pt x="1359405" y="924280"/>
                  </a:lnTo>
                  <a:lnTo>
                    <a:pt x="1376333" y="884170"/>
                  </a:lnTo>
                  <a:lnTo>
                    <a:pt x="1382331" y="839533"/>
                  </a:lnTo>
                  <a:lnTo>
                    <a:pt x="1382331" y="167906"/>
                  </a:lnTo>
                  <a:lnTo>
                    <a:pt x="1376333" y="123269"/>
                  </a:lnTo>
                  <a:lnTo>
                    <a:pt x="1359405" y="83159"/>
                  </a:lnTo>
                  <a:lnTo>
                    <a:pt x="1333149" y="49177"/>
                  </a:lnTo>
                  <a:lnTo>
                    <a:pt x="1299166" y="22923"/>
                  </a:lnTo>
                  <a:lnTo>
                    <a:pt x="1259057" y="5997"/>
                  </a:lnTo>
                  <a:lnTo>
                    <a:pt x="121442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4805" y="1134910"/>
            <a:ext cx="19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BF9000"/>
                </a:solidFill>
                <a:latin typeface="FreeSerif"/>
                <a:cs typeface="FreeSerif"/>
              </a:rPr>
              <a:t>𝐜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6255" y="1309090"/>
            <a:ext cx="172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BF9000"/>
                </a:solidFill>
                <a:latin typeface="FreeSerif"/>
                <a:cs typeface="FreeSerif"/>
              </a:rPr>
              <a:t>0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5596" y="437647"/>
            <a:ext cx="1071245" cy="859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51435">
              <a:lnSpc>
                <a:spcPct val="101899"/>
              </a:lnSpc>
              <a:spcBef>
                <a:spcPts val="60"/>
              </a:spcBef>
            </a:pPr>
            <a:r>
              <a:rPr sz="2700" spc="-5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Softmax </a:t>
            </a:r>
            <a:r>
              <a:rPr sz="2700" spc="-10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Classifier</a:t>
            </a:r>
            <a:endParaRPr sz="2700">
              <a:latin typeface="Liberation Sans Narrow"/>
              <a:cs typeface="Liberation Sans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8007" y="52196"/>
            <a:ext cx="4392295" cy="1691005"/>
            <a:chOff x="1198007" y="52196"/>
            <a:chExt cx="4392295" cy="1691005"/>
          </a:xfrm>
        </p:grpSpPr>
        <p:sp>
          <p:nvSpPr>
            <p:cNvPr id="11" name="object 11"/>
            <p:cNvSpPr/>
            <p:nvPr/>
          </p:nvSpPr>
          <p:spPr>
            <a:xfrm>
              <a:off x="5375249" y="58546"/>
              <a:ext cx="208279" cy="1678305"/>
            </a:xfrm>
            <a:custGeom>
              <a:avLst/>
              <a:gdLst/>
              <a:ahLst/>
              <a:cxnLst/>
              <a:rect l="l" t="t" r="r" b="b"/>
              <a:pathLst>
                <a:path w="208279" h="1678305">
                  <a:moveTo>
                    <a:pt x="208267" y="1048905"/>
                  </a:moveTo>
                  <a:lnTo>
                    <a:pt x="0" y="1048905"/>
                  </a:lnTo>
                  <a:lnTo>
                    <a:pt x="0" y="1258671"/>
                  </a:lnTo>
                  <a:lnTo>
                    <a:pt x="0" y="1468450"/>
                  </a:lnTo>
                  <a:lnTo>
                    <a:pt x="0" y="1678228"/>
                  </a:lnTo>
                  <a:lnTo>
                    <a:pt x="208267" y="1678228"/>
                  </a:lnTo>
                  <a:lnTo>
                    <a:pt x="208267" y="1468450"/>
                  </a:lnTo>
                  <a:lnTo>
                    <a:pt x="208267" y="1258671"/>
                  </a:lnTo>
                  <a:lnTo>
                    <a:pt x="208267" y="1048905"/>
                  </a:lnTo>
                  <a:close/>
                </a:path>
                <a:path w="208279" h="1678305">
                  <a:moveTo>
                    <a:pt x="208267" y="0"/>
                  </a:moveTo>
                  <a:lnTo>
                    <a:pt x="0" y="0"/>
                  </a:ln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0" y="1048893"/>
                  </a:lnTo>
                  <a:lnTo>
                    <a:pt x="208267" y="1048893"/>
                  </a:lnTo>
                  <a:lnTo>
                    <a:pt x="208267" y="839114"/>
                  </a:lnTo>
                  <a:lnTo>
                    <a:pt x="208267" y="629335"/>
                  </a:lnTo>
                  <a:lnTo>
                    <a:pt x="208267" y="419557"/>
                  </a:lnTo>
                  <a:lnTo>
                    <a:pt x="208267" y="209791"/>
                  </a:lnTo>
                  <a:lnTo>
                    <a:pt x="20826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8887" y="261987"/>
              <a:ext cx="221615" cy="1271905"/>
            </a:xfrm>
            <a:custGeom>
              <a:avLst/>
              <a:gdLst/>
              <a:ahLst/>
              <a:cxnLst/>
              <a:rect l="l" t="t" r="r" b="b"/>
              <a:pathLst>
                <a:path w="221614" h="1271905">
                  <a:moveTo>
                    <a:pt x="220992" y="1258671"/>
                  </a:moveTo>
                  <a:lnTo>
                    <a:pt x="0" y="1258671"/>
                  </a:lnTo>
                  <a:lnTo>
                    <a:pt x="0" y="1271371"/>
                  </a:lnTo>
                  <a:lnTo>
                    <a:pt x="220992" y="1271371"/>
                  </a:lnTo>
                  <a:lnTo>
                    <a:pt x="220992" y="1258671"/>
                  </a:lnTo>
                  <a:close/>
                </a:path>
                <a:path w="221614" h="1271905">
                  <a:moveTo>
                    <a:pt x="220992" y="1048880"/>
                  </a:moveTo>
                  <a:lnTo>
                    <a:pt x="0" y="1048880"/>
                  </a:lnTo>
                  <a:lnTo>
                    <a:pt x="0" y="1061580"/>
                  </a:lnTo>
                  <a:lnTo>
                    <a:pt x="220992" y="1061580"/>
                  </a:lnTo>
                  <a:lnTo>
                    <a:pt x="220992" y="1048880"/>
                  </a:lnTo>
                  <a:close/>
                </a:path>
                <a:path w="221614" h="1271905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4" h="1271905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4" h="127190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4" h="127190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4" h="127190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8899" y="52196"/>
              <a:ext cx="220979" cy="1691005"/>
            </a:xfrm>
            <a:custGeom>
              <a:avLst/>
              <a:gdLst/>
              <a:ahLst/>
              <a:cxnLst/>
              <a:rect l="l" t="t" r="r" b="b"/>
              <a:pathLst>
                <a:path w="220979" h="1691005">
                  <a:moveTo>
                    <a:pt x="6350" y="0"/>
                  </a:moveTo>
                  <a:lnTo>
                    <a:pt x="6350" y="1690930"/>
                  </a:lnTo>
                </a:path>
                <a:path w="220979" h="1691005">
                  <a:moveTo>
                    <a:pt x="214630" y="0"/>
                  </a:moveTo>
                  <a:lnTo>
                    <a:pt x="214630" y="1690930"/>
                  </a:lnTo>
                </a:path>
                <a:path w="220979" h="1691005">
                  <a:moveTo>
                    <a:pt x="0" y="6350"/>
                  </a:moveTo>
                  <a:lnTo>
                    <a:pt x="220980" y="6350"/>
                  </a:lnTo>
                </a:path>
                <a:path w="220979" h="1691005">
                  <a:moveTo>
                    <a:pt x="0" y="1684580"/>
                  </a:moveTo>
                  <a:lnTo>
                    <a:pt x="220980" y="16845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8003" y="566775"/>
              <a:ext cx="4177665" cy="462915"/>
            </a:xfrm>
            <a:custGeom>
              <a:avLst/>
              <a:gdLst/>
              <a:ahLst/>
              <a:cxnLst/>
              <a:rect l="l" t="t" r="r" b="b"/>
              <a:pathLst>
                <a:path w="4177665" h="462915">
                  <a:moveTo>
                    <a:pt x="1821421" y="334111"/>
                  </a:moveTo>
                  <a:lnTo>
                    <a:pt x="1671281" y="279565"/>
                  </a:lnTo>
                  <a:lnTo>
                    <a:pt x="1723123" y="330949"/>
                  </a:lnTo>
                  <a:lnTo>
                    <a:pt x="1658823" y="337096"/>
                  </a:lnTo>
                  <a:lnTo>
                    <a:pt x="1556232" y="344830"/>
                  </a:lnTo>
                  <a:lnTo>
                    <a:pt x="1443393" y="350088"/>
                  </a:lnTo>
                  <a:lnTo>
                    <a:pt x="1328851" y="350735"/>
                  </a:lnTo>
                  <a:lnTo>
                    <a:pt x="1221079" y="344741"/>
                  </a:lnTo>
                  <a:lnTo>
                    <a:pt x="1172794" y="338658"/>
                  </a:lnTo>
                  <a:lnTo>
                    <a:pt x="1129550" y="330225"/>
                  </a:lnTo>
                  <a:lnTo>
                    <a:pt x="1089190" y="317957"/>
                  </a:lnTo>
                  <a:lnTo>
                    <a:pt x="1048715" y="301002"/>
                  </a:lnTo>
                  <a:lnTo>
                    <a:pt x="966203" y="255308"/>
                  </a:lnTo>
                  <a:lnTo>
                    <a:pt x="883640" y="199771"/>
                  </a:lnTo>
                  <a:lnTo>
                    <a:pt x="801560" y="140665"/>
                  </a:lnTo>
                  <a:lnTo>
                    <a:pt x="720572" y="84493"/>
                  </a:lnTo>
                  <a:lnTo>
                    <a:pt x="641324" y="37896"/>
                  </a:lnTo>
                  <a:lnTo>
                    <a:pt x="620776" y="28575"/>
                  </a:lnTo>
                  <a:lnTo>
                    <a:pt x="601954" y="20027"/>
                  </a:lnTo>
                  <a:lnTo>
                    <a:pt x="563105" y="7137"/>
                  </a:lnTo>
                  <a:lnTo>
                    <a:pt x="524573" y="101"/>
                  </a:lnTo>
                  <a:lnTo>
                    <a:pt x="486333" y="0"/>
                  </a:lnTo>
                  <a:lnTo>
                    <a:pt x="415315" y="16243"/>
                  </a:lnTo>
                  <a:lnTo>
                    <a:pt x="348195" y="48793"/>
                  </a:lnTo>
                  <a:lnTo>
                    <a:pt x="284759" y="94907"/>
                  </a:lnTo>
                  <a:lnTo>
                    <a:pt x="224332" y="152082"/>
                  </a:lnTo>
                  <a:lnTo>
                    <a:pt x="166217" y="218008"/>
                  </a:lnTo>
                  <a:lnTo>
                    <a:pt x="109766" y="290499"/>
                  </a:lnTo>
                  <a:lnTo>
                    <a:pt x="0" y="445795"/>
                  </a:lnTo>
                  <a:lnTo>
                    <a:pt x="23329" y="462292"/>
                  </a:lnTo>
                  <a:lnTo>
                    <a:pt x="132727" y="307530"/>
                  </a:lnTo>
                  <a:lnTo>
                    <a:pt x="188226" y="236258"/>
                  </a:lnTo>
                  <a:lnTo>
                    <a:pt x="244906" y="171958"/>
                  </a:lnTo>
                  <a:lnTo>
                    <a:pt x="303060" y="116928"/>
                  </a:lnTo>
                  <a:lnTo>
                    <a:pt x="362953" y="73406"/>
                  </a:lnTo>
                  <a:lnTo>
                    <a:pt x="424865" y="43370"/>
                  </a:lnTo>
                  <a:lnTo>
                    <a:pt x="489508" y="28575"/>
                  </a:lnTo>
                  <a:lnTo>
                    <a:pt x="521944" y="28676"/>
                  </a:lnTo>
                  <a:lnTo>
                    <a:pt x="591527" y="46672"/>
                  </a:lnTo>
                  <a:lnTo>
                    <a:pt x="628142" y="63296"/>
                  </a:lnTo>
                  <a:lnTo>
                    <a:pt x="705167" y="108585"/>
                  </a:lnTo>
                  <a:lnTo>
                    <a:pt x="785063" y="164007"/>
                  </a:lnTo>
                  <a:lnTo>
                    <a:pt x="867308" y="223227"/>
                  </a:lnTo>
                  <a:lnTo>
                    <a:pt x="951280" y="279704"/>
                  </a:lnTo>
                  <a:lnTo>
                    <a:pt x="1036243" y="326758"/>
                  </a:lnTo>
                  <a:lnTo>
                    <a:pt x="1079487" y="344881"/>
                  </a:lnTo>
                  <a:lnTo>
                    <a:pt x="1122641" y="357987"/>
                  </a:lnTo>
                  <a:lnTo>
                    <a:pt x="1168273" y="366890"/>
                  </a:lnTo>
                  <a:lnTo>
                    <a:pt x="1218488" y="373214"/>
                  </a:lnTo>
                  <a:lnTo>
                    <a:pt x="1328140" y="379323"/>
                  </a:lnTo>
                  <a:lnTo>
                    <a:pt x="1444142" y="378650"/>
                  </a:lnTo>
                  <a:lnTo>
                    <a:pt x="1557972" y="373354"/>
                  </a:lnTo>
                  <a:lnTo>
                    <a:pt x="1661210" y="365569"/>
                  </a:lnTo>
                  <a:lnTo>
                    <a:pt x="1726653" y="359308"/>
                  </a:lnTo>
                  <a:lnTo>
                    <a:pt x="1687703" y="421500"/>
                  </a:lnTo>
                  <a:lnTo>
                    <a:pt x="1782864" y="359308"/>
                  </a:lnTo>
                  <a:lnTo>
                    <a:pt x="1795983" y="350735"/>
                  </a:lnTo>
                  <a:lnTo>
                    <a:pt x="1821421" y="334111"/>
                  </a:lnTo>
                  <a:close/>
                </a:path>
                <a:path w="4177665" h="462915">
                  <a:moveTo>
                    <a:pt x="4177246" y="330885"/>
                  </a:moveTo>
                  <a:lnTo>
                    <a:pt x="4034371" y="259448"/>
                  </a:lnTo>
                  <a:lnTo>
                    <a:pt x="4080091" y="316598"/>
                  </a:lnTo>
                  <a:lnTo>
                    <a:pt x="3203752" y="316598"/>
                  </a:lnTo>
                  <a:lnTo>
                    <a:pt x="3203752" y="345173"/>
                  </a:lnTo>
                  <a:lnTo>
                    <a:pt x="4080091" y="345173"/>
                  </a:lnTo>
                  <a:lnTo>
                    <a:pt x="4034371" y="402323"/>
                  </a:lnTo>
                  <a:lnTo>
                    <a:pt x="4177246" y="33088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26201" y="6085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7030A0"/>
                </a:solidFill>
                <a:latin typeface="FreeSerif"/>
                <a:cs typeface="FreeSerif"/>
              </a:rPr>
              <a:t>𝐩</a:t>
            </a:r>
            <a:endParaRPr sz="2800">
              <a:latin typeface="FreeSerif"/>
              <a:cs typeface="Free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3517" y="2812211"/>
            <a:ext cx="11970385" cy="3916679"/>
            <a:chOff x="103517" y="2812211"/>
            <a:chExt cx="11970385" cy="3916679"/>
          </a:xfrm>
        </p:grpSpPr>
        <p:sp>
          <p:nvSpPr>
            <p:cNvPr id="17" name="object 17"/>
            <p:cNvSpPr/>
            <p:nvPr/>
          </p:nvSpPr>
          <p:spPr>
            <a:xfrm>
              <a:off x="103517" y="2812211"/>
              <a:ext cx="11970385" cy="3916679"/>
            </a:xfrm>
            <a:custGeom>
              <a:avLst/>
              <a:gdLst/>
              <a:ahLst/>
              <a:cxnLst/>
              <a:rect l="l" t="t" r="r" b="b"/>
              <a:pathLst>
                <a:path w="11970385" h="3916679">
                  <a:moveTo>
                    <a:pt x="11317350" y="0"/>
                  </a:moveTo>
                  <a:lnTo>
                    <a:pt x="652739" y="0"/>
                  </a:lnTo>
                  <a:lnTo>
                    <a:pt x="604024" y="1790"/>
                  </a:lnTo>
                  <a:lnTo>
                    <a:pt x="556281" y="7077"/>
                  </a:lnTo>
                  <a:lnTo>
                    <a:pt x="509638" y="15734"/>
                  </a:lnTo>
                  <a:lnTo>
                    <a:pt x="464219" y="27636"/>
                  </a:lnTo>
                  <a:lnTo>
                    <a:pt x="420151" y="42655"/>
                  </a:lnTo>
                  <a:lnTo>
                    <a:pt x="377560" y="60667"/>
                  </a:lnTo>
                  <a:lnTo>
                    <a:pt x="336573" y="81543"/>
                  </a:lnTo>
                  <a:lnTo>
                    <a:pt x="297315" y="105160"/>
                  </a:lnTo>
                  <a:lnTo>
                    <a:pt x="259913" y="131389"/>
                  </a:lnTo>
                  <a:lnTo>
                    <a:pt x="224494" y="160105"/>
                  </a:lnTo>
                  <a:lnTo>
                    <a:pt x="191182" y="191182"/>
                  </a:lnTo>
                  <a:lnTo>
                    <a:pt x="160105" y="224494"/>
                  </a:lnTo>
                  <a:lnTo>
                    <a:pt x="131389" y="259913"/>
                  </a:lnTo>
                  <a:lnTo>
                    <a:pt x="105160" y="297315"/>
                  </a:lnTo>
                  <a:lnTo>
                    <a:pt x="81543" y="336573"/>
                  </a:lnTo>
                  <a:lnTo>
                    <a:pt x="60667" y="377561"/>
                  </a:lnTo>
                  <a:lnTo>
                    <a:pt x="42655" y="420152"/>
                  </a:lnTo>
                  <a:lnTo>
                    <a:pt x="27636" y="464220"/>
                  </a:lnTo>
                  <a:lnTo>
                    <a:pt x="15734" y="509639"/>
                  </a:lnTo>
                  <a:lnTo>
                    <a:pt x="7077" y="556283"/>
                  </a:lnTo>
                  <a:lnTo>
                    <a:pt x="1790" y="604026"/>
                  </a:lnTo>
                  <a:lnTo>
                    <a:pt x="0" y="652741"/>
                  </a:lnTo>
                  <a:lnTo>
                    <a:pt x="0" y="3263652"/>
                  </a:lnTo>
                  <a:lnTo>
                    <a:pt x="1790" y="3312367"/>
                  </a:lnTo>
                  <a:lnTo>
                    <a:pt x="7077" y="3360109"/>
                  </a:lnTo>
                  <a:lnTo>
                    <a:pt x="15734" y="3406753"/>
                  </a:lnTo>
                  <a:lnTo>
                    <a:pt x="27636" y="3452172"/>
                  </a:lnTo>
                  <a:lnTo>
                    <a:pt x="42655" y="3496240"/>
                  </a:lnTo>
                  <a:lnTo>
                    <a:pt x="60667" y="3538831"/>
                  </a:lnTo>
                  <a:lnTo>
                    <a:pt x="81543" y="3579818"/>
                  </a:lnTo>
                  <a:lnTo>
                    <a:pt x="105160" y="3619076"/>
                  </a:lnTo>
                  <a:lnTo>
                    <a:pt x="131389" y="3656478"/>
                  </a:lnTo>
                  <a:lnTo>
                    <a:pt x="160105" y="3691898"/>
                  </a:lnTo>
                  <a:lnTo>
                    <a:pt x="191182" y="3725209"/>
                  </a:lnTo>
                  <a:lnTo>
                    <a:pt x="224494" y="3756286"/>
                  </a:lnTo>
                  <a:lnTo>
                    <a:pt x="259913" y="3785002"/>
                  </a:lnTo>
                  <a:lnTo>
                    <a:pt x="297315" y="3811232"/>
                  </a:lnTo>
                  <a:lnTo>
                    <a:pt x="336573" y="3834848"/>
                  </a:lnTo>
                  <a:lnTo>
                    <a:pt x="377560" y="3855725"/>
                  </a:lnTo>
                  <a:lnTo>
                    <a:pt x="420151" y="3873736"/>
                  </a:lnTo>
                  <a:lnTo>
                    <a:pt x="464219" y="3888756"/>
                  </a:lnTo>
                  <a:lnTo>
                    <a:pt x="509638" y="3900658"/>
                  </a:lnTo>
                  <a:lnTo>
                    <a:pt x="556281" y="3909315"/>
                  </a:lnTo>
                  <a:lnTo>
                    <a:pt x="604024" y="3914602"/>
                  </a:lnTo>
                  <a:lnTo>
                    <a:pt x="652739" y="3916392"/>
                  </a:lnTo>
                  <a:lnTo>
                    <a:pt x="11317350" y="3916392"/>
                  </a:lnTo>
                  <a:lnTo>
                    <a:pt x="11366064" y="3914602"/>
                  </a:lnTo>
                  <a:lnTo>
                    <a:pt x="11413805" y="3909315"/>
                  </a:lnTo>
                  <a:lnTo>
                    <a:pt x="11460448" y="3900658"/>
                  </a:lnTo>
                  <a:lnTo>
                    <a:pt x="11505866" y="3888756"/>
                  </a:lnTo>
                  <a:lnTo>
                    <a:pt x="11549933" y="3873736"/>
                  </a:lnTo>
                  <a:lnTo>
                    <a:pt x="11592523" y="3855725"/>
                  </a:lnTo>
                  <a:lnTo>
                    <a:pt x="11633510" y="3834848"/>
                  </a:lnTo>
                  <a:lnTo>
                    <a:pt x="11672767" y="3811232"/>
                  </a:lnTo>
                  <a:lnTo>
                    <a:pt x="11710168" y="3785002"/>
                  </a:lnTo>
                  <a:lnTo>
                    <a:pt x="11745587" y="3756286"/>
                  </a:lnTo>
                  <a:lnTo>
                    <a:pt x="11778898" y="3725209"/>
                  </a:lnTo>
                  <a:lnTo>
                    <a:pt x="11809975" y="3691898"/>
                  </a:lnTo>
                  <a:lnTo>
                    <a:pt x="11838691" y="3656478"/>
                  </a:lnTo>
                  <a:lnTo>
                    <a:pt x="11864920" y="3619076"/>
                  </a:lnTo>
                  <a:lnTo>
                    <a:pt x="11888536" y="3579818"/>
                  </a:lnTo>
                  <a:lnTo>
                    <a:pt x="11909413" y="3538831"/>
                  </a:lnTo>
                  <a:lnTo>
                    <a:pt x="11927424" y="3496240"/>
                  </a:lnTo>
                  <a:lnTo>
                    <a:pt x="11942443" y="3452172"/>
                  </a:lnTo>
                  <a:lnTo>
                    <a:pt x="11954345" y="3406753"/>
                  </a:lnTo>
                  <a:lnTo>
                    <a:pt x="11963002" y="3360109"/>
                  </a:lnTo>
                  <a:lnTo>
                    <a:pt x="11968289" y="3312367"/>
                  </a:lnTo>
                  <a:lnTo>
                    <a:pt x="11970079" y="3263652"/>
                  </a:lnTo>
                  <a:lnTo>
                    <a:pt x="11970079" y="652741"/>
                  </a:lnTo>
                  <a:lnTo>
                    <a:pt x="11968289" y="604026"/>
                  </a:lnTo>
                  <a:lnTo>
                    <a:pt x="11963002" y="556283"/>
                  </a:lnTo>
                  <a:lnTo>
                    <a:pt x="11954345" y="509639"/>
                  </a:lnTo>
                  <a:lnTo>
                    <a:pt x="11942443" y="464220"/>
                  </a:lnTo>
                  <a:lnTo>
                    <a:pt x="11927424" y="420152"/>
                  </a:lnTo>
                  <a:lnTo>
                    <a:pt x="11909413" y="377561"/>
                  </a:lnTo>
                  <a:lnTo>
                    <a:pt x="11888536" y="336573"/>
                  </a:lnTo>
                  <a:lnTo>
                    <a:pt x="11864920" y="297315"/>
                  </a:lnTo>
                  <a:lnTo>
                    <a:pt x="11838691" y="259913"/>
                  </a:lnTo>
                  <a:lnTo>
                    <a:pt x="11809975" y="224494"/>
                  </a:lnTo>
                  <a:lnTo>
                    <a:pt x="11778898" y="191182"/>
                  </a:lnTo>
                  <a:lnTo>
                    <a:pt x="11745587" y="160105"/>
                  </a:lnTo>
                  <a:lnTo>
                    <a:pt x="11710168" y="131389"/>
                  </a:lnTo>
                  <a:lnTo>
                    <a:pt x="11672767" y="105160"/>
                  </a:lnTo>
                  <a:lnTo>
                    <a:pt x="11633510" y="81543"/>
                  </a:lnTo>
                  <a:lnTo>
                    <a:pt x="11592523" y="60667"/>
                  </a:lnTo>
                  <a:lnTo>
                    <a:pt x="11549933" y="42655"/>
                  </a:lnTo>
                  <a:lnTo>
                    <a:pt x="11505866" y="27636"/>
                  </a:lnTo>
                  <a:lnTo>
                    <a:pt x="11460448" y="15734"/>
                  </a:lnTo>
                  <a:lnTo>
                    <a:pt x="11413805" y="7077"/>
                  </a:lnTo>
                  <a:lnTo>
                    <a:pt x="11366064" y="1790"/>
                  </a:lnTo>
                  <a:lnTo>
                    <a:pt x="11317350" y="0"/>
                  </a:lnTo>
                  <a:close/>
                </a:path>
              </a:pathLst>
            </a:custGeom>
            <a:solidFill>
              <a:srgbClr val="D6DCE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2046" y="5887755"/>
              <a:ext cx="8912860" cy="190500"/>
            </a:xfrm>
            <a:custGeom>
              <a:avLst/>
              <a:gdLst/>
              <a:ahLst/>
              <a:cxnLst/>
              <a:rect l="l" t="t" r="r" b="b"/>
              <a:pathLst>
                <a:path w="8912860" h="190500">
                  <a:moveTo>
                    <a:pt x="8722220" y="0"/>
                  </a:moveTo>
                  <a:lnTo>
                    <a:pt x="8783180" y="76200"/>
                  </a:lnTo>
                  <a:lnTo>
                    <a:pt x="0" y="76198"/>
                  </a:lnTo>
                  <a:lnTo>
                    <a:pt x="0" y="114298"/>
                  </a:lnTo>
                  <a:lnTo>
                    <a:pt x="8783180" y="114300"/>
                  </a:lnTo>
                  <a:lnTo>
                    <a:pt x="8722220" y="190500"/>
                  </a:lnTo>
                  <a:lnTo>
                    <a:pt x="8912733" y="95250"/>
                  </a:lnTo>
                  <a:lnTo>
                    <a:pt x="872222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0724" y="3003810"/>
            <a:ext cx="1504315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125" dirty="0">
                <a:latin typeface="Liberation Sans Narrow"/>
                <a:cs typeface="Liberation Sans Narrow"/>
              </a:rPr>
              <a:t>Confidence</a:t>
            </a:r>
            <a:endParaRPr sz="310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40153" y="3034334"/>
            <a:ext cx="8025765" cy="3200400"/>
            <a:chOff x="1840153" y="3034334"/>
            <a:chExt cx="8025765" cy="3200400"/>
          </a:xfrm>
        </p:grpSpPr>
        <p:sp>
          <p:nvSpPr>
            <p:cNvPr id="21" name="object 21"/>
            <p:cNvSpPr/>
            <p:nvPr/>
          </p:nvSpPr>
          <p:spPr>
            <a:xfrm>
              <a:off x="2486850" y="5336539"/>
              <a:ext cx="2228215" cy="647065"/>
            </a:xfrm>
            <a:custGeom>
              <a:avLst/>
              <a:gdLst/>
              <a:ahLst/>
              <a:cxnLst/>
              <a:rect l="l" t="t" r="r" b="b"/>
              <a:pathLst>
                <a:path w="2228215" h="647064">
                  <a:moveTo>
                    <a:pt x="171450" y="349694"/>
                  </a:moveTo>
                  <a:lnTo>
                    <a:pt x="164706" y="316318"/>
                  </a:lnTo>
                  <a:lnTo>
                    <a:pt x="146342" y="289077"/>
                  </a:lnTo>
                  <a:lnTo>
                    <a:pt x="119087" y="270700"/>
                  </a:lnTo>
                  <a:lnTo>
                    <a:pt x="85725" y="263969"/>
                  </a:lnTo>
                  <a:lnTo>
                    <a:pt x="52349" y="270700"/>
                  </a:lnTo>
                  <a:lnTo>
                    <a:pt x="25107" y="289077"/>
                  </a:lnTo>
                  <a:lnTo>
                    <a:pt x="6731" y="316318"/>
                  </a:lnTo>
                  <a:lnTo>
                    <a:pt x="0" y="349694"/>
                  </a:lnTo>
                  <a:lnTo>
                    <a:pt x="3848" y="375183"/>
                  </a:lnTo>
                  <a:lnTo>
                    <a:pt x="14630" y="397624"/>
                  </a:lnTo>
                  <a:lnTo>
                    <a:pt x="31191" y="415836"/>
                  </a:lnTo>
                  <a:lnTo>
                    <a:pt x="52362" y="428675"/>
                  </a:lnTo>
                  <a:lnTo>
                    <a:pt x="57150" y="429641"/>
                  </a:lnTo>
                  <a:lnTo>
                    <a:pt x="57150" y="646468"/>
                  </a:lnTo>
                  <a:lnTo>
                    <a:pt x="114300" y="646468"/>
                  </a:lnTo>
                  <a:lnTo>
                    <a:pt x="114300" y="429641"/>
                  </a:lnTo>
                  <a:lnTo>
                    <a:pt x="119100" y="428675"/>
                  </a:lnTo>
                  <a:lnTo>
                    <a:pt x="140246" y="415836"/>
                  </a:lnTo>
                  <a:lnTo>
                    <a:pt x="156806" y="397624"/>
                  </a:lnTo>
                  <a:lnTo>
                    <a:pt x="167589" y="375183"/>
                  </a:lnTo>
                  <a:lnTo>
                    <a:pt x="171450" y="349694"/>
                  </a:lnTo>
                  <a:close/>
                </a:path>
                <a:path w="2228215" h="647064">
                  <a:moveTo>
                    <a:pt x="2227910" y="85394"/>
                  </a:moveTo>
                  <a:lnTo>
                    <a:pt x="2221039" y="52057"/>
                  </a:lnTo>
                  <a:lnTo>
                    <a:pt x="2202561" y="24879"/>
                  </a:lnTo>
                  <a:lnTo>
                    <a:pt x="2175243" y="6616"/>
                  </a:lnTo>
                  <a:lnTo>
                    <a:pt x="2141855" y="0"/>
                  </a:lnTo>
                  <a:lnTo>
                    <a:pt x="2108517" y="6870"/>
                  </a:lnTo>
                  <a:lnTo>
                    <a:pt x="2081339" y="25349"/>
                  </a:lnTo>
                  <a:lnTo>
                    <a:pt x="2063064" y="52666"/>
                  </a:lnTo>
                  <a:lnTo>
                    <a:pt x="2056460" y="86055"/>
                  </a:lnTo>
                  <a:lnTo>
                    <a:pt x="2060409" y="111544"/>
                  </a:lnTo>
                  <a:lnTo>
                    <a:pt x="2071281" y="133934"/>
                  </a:lnTo>
                  <a:lnTo>
                    <a:pt x="2087905" y="152082"/>
                  </a:lnTo>
                  <a:lnTo>
                    <a:pt x="2109127" y="164833"/>
                  </a:lnTo>
                  <a:lnTo>
                    <a:pt x="2113915" y="165785"/>
                  </a:lnTo>
                  <a:lnTo>
                    <a:pt x="2115756" y="646582"/>
                  </a:lnTo>
                  <a:lnTo>
                    <a:pt x="2172906" y="646366"/>
                  </a:lnTo>
                  <a:lnTo>
                    <a:pt x="2171065" y="165569"/>
                  </a:lnTo>
                  <a:lnTo>
                    <a:pt x="2175865" y="164579"/>
                  </a:lnTo>
                  <a:lnTo>
                    <a:pt x="2196960" y="151663"/>
                  </a:lnTo>
                  <a:lnTo>
                    <a:pt x="2213445" y="133388"/>
                  </a:lnTo>
                  <a:lnTo>
                    <a:pt x="2224151" y="110909"/>
                  </a:lnTo>
                  <a:lnTo>
                    <a:pt x="2227910" y="85394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0153" y="3034334"/>
              <a:ext cx="190500" cy="3200400"/>
            </a:xfrm>
            <a:custGeom>
              <a:avLst/>
              <a:gdLst/>
              <a:ahLst/>
              <a:cxnLst/>
              <a:rect l="l" t="t" r="r" b="b"/>
              <a:pathLst>
                <a:path w="190500" h="3200400">
                  <a:moveTo>
                    <a:pt x="160048" y="129527"/>
                  </a:moveTo>
                  <a:lnTo>
                    <a:pt x="76263" y="129527"/>
                  </a:lnTo>
                  <a:lnTo>
                    <a:pt x="72567" y="3200062"/>
                  </a:lnTo>
                  <a:lnTo>
                    <a:pt x="110667" y="3200107"/>
                  </a:lnTo>
                  <a:lnTo>
                    <a:pt x="114363" y="129565"/>
                  </a:lnTo>
                  <a:lnTo>
                    <a:pt x="160067" y="129565"/>
                  </a:lnTo>
                  <a:close/>
                </a:path>
                <a:path w="190500" h="3200400">
                  <a:moveTo>
                    <a:pt x="160067" y="129565"/>
                  </a:moveTo>
                  <a:lnTo>
                    <a:pt x="114363" y="129565"/>
                  </a:lnTo>
                  <a:lnTo>
                    <a:pt x="190500" y="190614"/>
                  </a:lnTo>
                  <a:lnTo>
                    <a:pt x="160067" y="129565"/>
                  </a:lnTo>
                  <a:close/>
                </a:path>
                <a:path w="190500" h="3200400">
                  <a:moveTo>
                    <a:pt x="95478" y="0"/>
                  </a:moveTo>
                  <a:lnTo>
                    <a:pt x="0" y="190385"/>
                  </a:lnTo>
                  <a:lnTo>
                    <a:pt x="76263" y="129527"/>
                  </a:lnTo>
                  <a:lnTo>
                    <a:pt x="160048" y="129527"/>
                  </a:lnTo>
                  <a:lnTo>
                    <a:pt x="152463" y="114312"/>
                  </a:lnTo>
                  <a:lnTo>
                    <a:pt x="95326" y="114312"/>
                  </a:lnTo>
                  <a:lnTo>
                    <a:pt x="152457" y="114300"/>
                  </a:lnTo>
                  <a:lnTo>
                    <a:pt x="95478" y="0"/>
                  </a:lnTo>
                  <a:close/>
                </a:path>
                <a:path w="190500" h="3200400">
                  <a:moveTo>
                    <a:pt x="152457" y="114300"/>
                  </a:moveTo>
                  <a:lnTo>
                    <a:pt x="95338" y="114300"/>
                  </a:lnTo>
                  <a:lnTo>
                    <a:pt x="152463" y="1143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8272" y="4981536"/>
              <a:ext cx="3267710" cy="1003300"/>
            </a:xfrm>
            <a:custGeom>
              <a:avLst/>
              <a:gdLst/>
              <a:ahLst/>
              <a:cxnLst/>
              <a:rect l="l" t="t" r="r" b="b"/>
              <a:pathLst>
                <a:path w="3267709" h="1003300">
                  <a:moveTo>
                    <a:pt x="171462" y="85369"/>
                  </a:moveTo>
                  <a:lnTo>
                    <a:pt x="164579" y="52031"/>
                  </a:lnTo>
                  <a:lnTo>
                    <a:pt x="146100" y="24853"/>
                  </a:lnTo>
                  <a:lnTo>
                    <a:pt x="118770" y="6604"/>
                  </a:lnTo>
                  <a:lnTo>
                    <a:pt x="85382" y="0"/>
                  </a:lnTo>
                  <a:lnTo>
                    <a:pt x="52031" y="6883"/>
                  </a:lnTo>
                  <a:lnTo>
                    <a:pt x="24866" y="25361"/>
                  </a:lnTo>
                  <a:lnTo>
                    <a:pt x="6604" y="52692"/>
                  </a:lnTo>
                  <a:lnTo>
                    <a:pt x="0" y="86080"/>
                  </a:lnTo>
                  <a:lnTo>
                    <a:pt x="3962" y="111569"/>
                  </a:lnTo>
                  <a:lnTo>
                    <a:pt x="14846" y="133959"/>
                  </a:lnTo>
                  <a:lnTo>
                    <a:pt x="31470" y="152107"/>
                  </a:lnTo>
                  <a:lnTo>
                    <a:pt x="52692" y="164846"/>
                  </a:lnTo>
                  <a:lnTo>
                    <a:pt x="57492" y="165798"/>
                  </a:lnTo>
                  <a:lnTo>
                    <a:pt x="60947" y="1002969"/>
                  </a:lnTo>
                  <a:lnTo>
                    <a:pt x="118097" y="1002728"/>
                  </a:lnTo>
                  <a:lnTo>
                    <a:pt x="114642" y="165557"/>
                  </a:lnTo>
                  <a:lnTo>
                    <a:pt x="119430" y="164566"/>
                  </a:lnTo>
                  <a:lnTo>
                    <a:pt x="140525" y="151650"/>
                  </a:lnTo>
                  <a:lnTo>
                    <a:pt x="157010" y="133362"/>
                  </a:lnTo>
                  <a:lnTo>
                    <a:pt x="167703" y="110883"/>
                  </a:lnTo>
                  <a:lnTo>
                    <a:pt x="171462" y="85369"/>
                  </a:lnTo>
                  <a:close/>
                </a:path>
                <a:path w="3267709" h="1003300">
                  <a:moveTo>
                    <a:pt x="1208608" y="790206"/>
                  </a:moveTo>
                  <a:lnTo>
                    <a:pt x="1202359" y="756742"/>
                  </a:lnTo>
                  <a:lnTo>
                    <a:pt x="1184402" y="729221"/>
                  </a:lnTo>
                  <a:lnTo>
                    <a:pt x="1157427" y="710450"/>
                  </a:lnTo>
                  <a:lnTo>
                    <a:pt x="1124165" y="703211"/>
                  </a:lnTo>
                  <a:lnTo>
                    <a:pt x="1090688" y="709460"/>
                  </a:lnTo>
                  <a:lnTo>
                    <a:pt x="1063180" y="727430"/>
                  </a:lnTo>
                  <a:lnTo>
                    <a:pt x="1044409" y="754392"/>
                  </a:lnTo>
                  <a:lnTo>
                    <a:pt x="1037183" y="787666"/>
                  </a:lnTo>
                  <a:lnTo>
                    <a:pt x="1040650" y="813206"/>
                  </a:lnTo>
                  <a:lnTo>
                    <a:pt x="1051102" y="835799"/>
                  </a:lnTo>
                  <a:lnTo>
                    <a:pt x="1067384" y="854265"/>
                  </a:lnTo>
                  <a:lnTo>
                    <a:pt x="1088364" y="867422"/>
                  </a:lnTo>
                  <a:lnTo>
                    <a:pt x="1093139" y="868451"/>
                  </a:lnTo>
                  <a:lnTo>
                    <a:pt x="1091158" y="1002144"/>
                  </a:lnTo>
                  <a:lnTo>
                    <a:pt x="1148308" y="1002982"/>
                  </a:lnTo>
                  <a:lnTo>
                    <a:pt x="1150289" y="869302"/>
                  </a:lnTo>
                  <a:lnTo>
                    <a:pt x="1155090" y="868400"/>
                  </a:lnTo>
                  <a:lnTo>
                    <a:pt x="1176439" y="855878"/>
                  </a:lnTo>
                  <a:lnTo>
                    <a:pt x="1193253" y="837907"/>
                  </a:lnTo>
                  <a:lnTo>
                    <a:pt x="1204379" y="815632"/>
                  </a:lnTo>
                  <a:lnTo>
                    <a:pt x="1208608" y="790206"/>
                  </a:lnTo>
                  <a:close/>
                </a:path>
                <a:path w="3267709" h="1003300">
                  <a:moveTo>
                    <a:pt x="2229904" y="704126"/>
                  </a:moveTo>
                  <a:lnTo>
                    <a:pt x="2222944" y="670801"/>
                  </a:lnTo>
                  <a:lnTo>
                    <a:pt x="2204389" y="643674"/>
                  </a:lnTo>
                  <a:lnTo>
                    <a:pt x="2177021" y="625487"/>
                  </a:lnTo>
                  <a:lnTo>
                    <a:pt x="2143620" y="618972"/>
                  </a:lnTo>
                  <a:lnTo>
                    <a:pt x="2110295" y="625932"/>
                  </a:lnTo>
                  <a:lnTo>
                    <a:pt x="2083168" y="644474"/>
                  </a:lnTo>
                  <a:lnTo>
                    <a:pt x="2064969" y="671842"/>
                  </a:lnTo>
                  <a:lnTo>
                    <a:pt x="2058454" y="705256"/>
                  </a:lnTo>
                  <a:lnTo>
                    <a:pt x="2062467" y="730719"/>
                  </a:lnTo>
                  <a:lnTo>
                    <a:pt x="2073402" y="753097"/>
                  </a:lnTo>
                  <a:lnTo>
                    <a:pt x="2090077" y="771207"/>
                  </a:lnTo>
                  <a:lnTo>
                    <a:pt x="2111337" y="783894"/>
                  </a:lnTo>
                  <a:lnTo>
                    <a:pt x="2116137" y="784834"/>
                  </a:lnTo>
                  <a:lnTo>
                    <a:pt x="2117572" y="1002753"/>
                  </a:lnTo>
                  <a:lnTo>
                    <a:pt x="2174722" y="1002372"/>
                  </a:lnTo>
                  <a:lnTo>
                    <a:pt x="2173287" y="784453"/>
                  </a:lnTo>
                  <a:lnTo>
                    <a:pt x="2178075" y="783463"/>
                  </a:lnTo>
                  <a:lnTo>
                    <a:pt x="2199144" y="770483"/>
                  </a:lnTo>
                  <a:lnTo>
                    <a:pt x="2215565" y="752157"/>
                  </a:lnTo>
                  <a:lnTo>
                    <a:pt x="2226208" y="729640"/>
                  </a:lnTo>
                  <a:lnTo>
                    <a:pt x="2229904" y="704126"/>
                  </a:lnTo>
                  <a:close/>
                </a:path>
                <a:path w="3267709" h="1003300">
                  <a:moveTo>
                    <a:pt x="3267354" y="638289"/>
                  </a:moveTo>
                  <a:lnTo>
                    <a:pt x="3260750" y="604901"/>
                  </a:lnTo>
                  <a:lnTo>
                    <a:pt x="3242487" y="577570"/>
                  </a:lnTo>
                  <a:lnTo>
                    <a:pt x="3215309" y="559092"/>
                  </a:lnTo>
                  <a:lnTo>
                    <a:pt x="3181972" y="552208"/>
                  </a:lnTo>
                  <a:lnTo>
                    <a:pt x="3148571" y="558812"/>
                  </a:lnTo>
                  <a:lnTo>
                    <a:pt x="3121253" y="577075"/>
                  </a:lnTo>
                  <a:lnTo>
                    <a:pt x="3102762" y="604253"/>
                  </a:lnTo>
                  <a:lnTo>
                    <a:pt x="3095904" y="637590"/>
                  </a:lnTo>
                  <a:lnTo>
                    <a:pt x="3099651" y="663105"/>
                  </a:lnTo>
                  <a:lnTo>
                    <a:pt x="3110344" y="685584"/>
                  </a:lnTo>
                  <a:lnTo>
                    <a:pt x="3126829" y="703872"/>
                  </a:lnTo>
                  <a:lnTo>
                    <a:pt x="3147936" y="716800"/>
                  </a:lnTo>
                  <a:lnTo>
                    <a:pt x="3152724" y="717778"/>
                  </a:lnTo>
                  <a:lnTo>
                    <a:pt x="3151568" y="1002449"/>
                  </a:lnTo>
                  <a:lnTo>
                    <a:pt x="3208718" y="1002677"/>
                  </a:lnTo>
                  <a:lnTo>
                    <a:pt x="3209874" y="718019"/>
                  </a:lnTo>
                  <a:lnTo>
                    <a:pt x="3214674" y="717067"/>
                  </a:lnTo>
                  <a:lnTo>
                    <a:pt x="3235883" y="704316"/>
                  </a:lnTo>
                  <a:lnTo>
                    <a:pt x="3252508" y="686168"/>
                  </a:lnTo>
                  <a:lnTo>
                    <a:pt x="3263392" y="663765"/>
                  </a:lnTo>
                  <a:lnTo>
                    <a:pt x="3267354" y="63828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865104" y="5723316"/>
            <a:ext cx="103378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160" dirty="0">
                <a:latin typeface="Liberation Sans Narrow"/>
                <a:cs typeface="Liberation Sans Narrow"/>
              </a:rPr>
              <a:t>Classes</a:t>
            </a:r>
            <a:endParaRPr sz="31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31173" y="6007953"/>
            <a:ext cx="52832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bird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9479" y="3804653"/>
            <a:ext cx="2239645" cy="2173605"/>
          </a:xfrm>
          <a:custGeom>
            <a:avLst/>
            <a:gdLst/>
            <a:ahLst/>
            <a:cxnLst/>
            <a:rect l="l" t="t" r="r" b="b"/>
            <a:pathLst>
              <a:path w="2239645" h="2173604">
                <a:moveTo>
                  <a:pt x="171437" y="1911299"/>
                </a:moveTo>
                <a:lnTo>
                  <a:pt x="164211" y="1878025"/>
                </a:lnTo>
                <a:lnTo>
                  <a:pt x="145440" y="1851050"/>
                </a:lnTo>
                <a:lnTo>
                  <a:pt x="117932" y="1833079"/>
                </a:lnTo>
                <a:lnTo>
                  <a:pt x="84467" y="1826831"/>
                </a:lnTo>
                <a:lnTo>
                  <a:pt x="51193" y="1834057"/>
                </a:lnTo>
                <a:lnTo>
                  <a:pt x="24218" y="1852815"/>
                </a:lnTo>
                <a:lnTo>
                  <a:pt x="6248" y="1880336"/>
                </a:lnTo>
                <a:lnTo>
                  <a:pt x="0" y="1913801"/>
                </a:lnTo>
                <a:lnTo>
                  <a:pt x="4216" y="1939226"/>
                </a:lnTo>
                <a:lnTo>
                  <a:pt x="15328" y="1961502"/>
                </a:lnTo>
                <a:lnTo>
                  <a:pt x="32156" y="1979485"/>
                </a:lnTo>
                <a:lnTo>
                  <a:pt x="53505" y="1992007"/>
                </a:lnTo>
                <a:lnTo>
                  <a:pt x="58318" y="1992909"/>
                </a:lnTo>
                <a:lnTo>
                  <a:pt x="60934" y="2173059"/>
                </a:lnTo>
                <a:lnTo>
                  <a:pt x="118084" y="2172233"/>
                </a:lnTo>
                <a:lnTo>
                  <a:pt x="115455" y="1992071"/>
                </a:lnTo>
                <a:lnTo>
                  <a:pt x="120243" y="1991042"/>
                </a:lnTo>
                <a:lnTo>
                  <a:pt x="141211" y="1977898"/>
                </a:lnTo>
                <a:lnTo>
                  <a:pt x="157492" y="1959432"/>
                </a:lnTo>
                <a:lnTo>
                  <a:pt x="167944" y="1936838"/>
                </a:lnTo>
                <a:lnTo>
                  <a:pt x="171437" y="1911299"/>
                </a:lnTo>
                <a:close/>
              </a:path>
              <a:path w="2239645" h="2173604">
                <a:moveTo>
                  <a:pt x="2239276" y="85877"/>
                </a:moveTo>
                <a:lnTo>
                  <a:pt x="2232596" y="52501"/>
                </a:lnTo>
                <a:lnTo>
                  <a:pt x="2214283" y="25222"/>
                </a:lnTo>
                <a:lnTo>
                  <a:pt x="2187067" y="6807"/>
                </a:lnTo>
                <a:lnTo>
                  <a:pt x="2153716" y="0"/>
                </a:lnTo>
                <a:lnTo>
                  <a:pt x="2120328" y="6680"/>
                </a:lnTo>
                <a:lnTo>
                  <a:pt x="2093048" y="25006"/>
                </a:lnTo>
                <a:lnTo>
                  <a:pt x="2074621" y="52222"/>
                </a:lnTo>
                <a:lnTo>
                  <a:pt x="2067826" y="85559"/>
                </a:lnTo>
                <a:lnTo>
                  <a:pt x="2071624" y="111061"/>
                </a:lnTo>
                <a:lnTo>
                  <a:pt x="2082380" y="133527"/>
                </a:lnTo>
                <a:lnTo>
                  <a:pt x="2098903" y="151777"/>
                </a:lnTo>
                <a:lnTo>
                  <a:pt x="2120049" y="164655"/>
                </a:lnTo>
                <a:lnTo>
                  <a:pt x="2124837" y="165620"/>
                </a:lnTo>
                <a:lnTo>
                  <a:pt x="2121192" y="2167712"/>
                </a:lnTo>
                <a:lnTo>
                  <a:pt x="2178342" y="2167813"/>
                </a:lnTo>
                <a:lnTo>
                  <a:pt x="2181987" y="165735"/>
                </a:lnTo>
                <a:lnTo>
                  <a:pt x="2186775" y="164769"/>
                </a:lnTo>
                <a:lnTo>
                  <a:pt x="2207958" y="151980"/>
                </a:lnTo>
                <a:lnTo>
                  <a:pt x="2224544" y="133781"/>
                </a:lnTo>
                <a:lnTo>
                  <a:pt x="2235365" y="111366"/>
                </a:lnTo>
                <a:lnTo>
                  <a:pt x="2239276" y="85877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87064" y="6007953"/>
            <a:ext cx="574294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48385" algn="l"/>
                <a:tab pos="2023110" algn="l"/>
                <a:tab pos="3119755" algn="l"/>
                <a:tab pos="4178300" algn="l"/>
                <a:tab pos="4980305" algn="l"/>
              </a:tabLst>
            </a:pP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car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cat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dog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fox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jet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8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snake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4271" y="6007953"/>
            <a:ext cx="60388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1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tiger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4434" y="3412223"/>
            <a:ext cx="346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30A0"/>
                </a:solidFill>
                <a:latin typeface="Carlito"/>
                <a:cs typeface="Carlito"/>
              </a:rPr>
              <a:t>0.4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18058" y="4651502"/>
            <a:ext cx="346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30A0"/>
                </a:solidFill>
                <a:latin typeface="Carlito"/>
                <a:cs typeface="Carlito"/>
              </a:rPr>
              <a:t>0.2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0059" y="495807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0.12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8344" y="5266143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1704" y="5230710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74432" y="529603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99754" y="523093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5490" y="5126367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0.07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3300"/>
              </a:lnSpc>
              <a:spcBef>
                <a:spcPts val="260"/>
              </a:spcBef>
            </a:pPr>
            <a:r>
              <a:rPr sz="2800" b="0" spc="-145" dirty="0">
                <a:latin typeface="Liberation Sans Narrow"/>
                <a:cs typeface="Liberation Sans Narrow"/>
              </a:rPr>
              <a:t>Randomly </a:t>
            </a:r>
            <a:r>
              <a:rPr sz="2800" b="0" spc="-85" dirty="0">
                <a:latin typeface="Liberation Sans Narrow"/>
                <a:cs typeface="Liberation Sans Narrow"/>
              </a:rPr>
              <a:t>Initialized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4094" y="741807"/>
            <a:ext cx="128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Liberation Sans Narrow"/>
                <a:cs typeface="Liberation Sans Narrow"/>
              </a:rPr>
              <a:t>Pretrained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085" y="4713941"/>
            <a:ext cx="133223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8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Dataset</a:t>
            </a:r>
            <a:r>
              <a:rPr sz="3100" spc="-5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3100" spc="-36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A</a:t>
            </a:r>
            <a:endParaRPr sz="3100">
              <a:latin typeface="Liberation Sans Narrow"/>
              <a:cs typeface="Liberation Sans Narro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79600" y="2006600"/>
            <a:ext cx="2222500" cy="2222500"/>
            <a:chOff x="1879600" y="2006600"/>
            <a:chExt cx="2222500" cy="2222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9600" y="2006600"/>
              <a:ext cx="2222500" cy="508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93874" y="2108492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60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200" y="2247900"/>
              <a:ext cx="1968500" cy="1981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20099" y="2401049"/>
              <a:ext cx="1652270" cy="1716405"/>
            </a:xfrm>
            <a:custGeom>
              <a:avLst/>
              <a:gdLst/>
              <a:ahLst/>
              <a:cxnLst/>
              <a:rect l="l" t="t" r="r" b="b"/>
              <a:pathLst>
                <a:path w="1652270" h="1716404">
                  <a:moveTo>
                    <a:pt x="1443304" y="0"/>
                  </a:moveTo>
                  <a:lnTo>
                    <a:pt x="1521853" y="58242"/>
                  </a:lnTo>
                  <a:lnTo>
                    <a:pt x="1485912" y="68160"/>
                  </a:lnTo>
                  <a:lnTo>
                    <a:pt x="1405864" y="91097"/>
                  </a:lnTo>
                  <a:lnTo>
                    <a:pt x="1314996" y="118262"/>
                  </a:lnTo>
                  <a:lnTo>
                    <a:pt x="1215834" y="149326"/>
                  </a:lnTo>
                  <a:lnTo>
                    <a:pt x="1110792" y="184035"/>
                  </a:lnTo>
                  <a:lnTo>
                    <a:pt x="893902" y="262877"/>
                  </a:lnTo>
                  <a:lnTo>
                    <a:pt x="786676" y="306539"/>
                  </a:lnTo>
                  <a:lnTo>
                    <a:pt x="683818" y="352564"/>
                  </a:lnTo>
                  <a:lnTo>
                    <a:pt x="587730" y="400710"/>
                  </a:lnTo>
                  <a:lnTo>
                    <a:pt x="500862" y="450761"/>
                  </a:lnTo>
                  <a:lnTo>
                    <a:pt x="425602" y="502577"/>
                  </a:lnTo>
                  <a:lnTo>
                    <a:pt x="364756" y="555866"/>
                  </a:lnTo>
                  <a:lnTo>
                    <a:pt x="315048" y="611301"/>
                  </a:lnTo>
                  <a:lnTo>
                    <a:pt x="270522" y="670191"/>
                  </a:lnTo>
                  <a:lnTo>
                    <a:pt x="196291" y="796289"/>
                  </a:lnTo>
                  <a:lnTo>
                    <a:pt x="138455" y="933310"/>
                  </a:lnTo>
                  <a:lnTo>
                    <a:pt x="94373" y="1079004"/>
                  </a:lnTo>
                  <a:lnTo>
                    <a:pt x="61252" y="1231531"/>
                  </a:lnTo>
                  <a:lnTo>
                    <a:pt x="36296" y="1389100"/>
                  </a:lnTo>
                  <a:lnTo>
                    <a:pt x="16789" y="1549920"/>
                  </a:lnTo>
                  <a:lnTo>
                    <a:pt x="0" y="1712213"/>
                  </a:lnTo>
                  <a:lnTo>
                    <a:pt x="37896" y="1716138"/>
                  </a:lnTo>
                  <a:lnTo>
                    <a:pt x="54648" y="1554175"/>
                  </a:lnTo>
                  <a:lnTo>
                    <a:pt x="74040" y="1394371"/>
                  </a:lnTo>
                  <a:lnTo>
                    <a:pt x="98717" y="1238554"/>
                  </a:lnTo>
                  <a:lnTo>
                    <a:pt x="131279" y="1088580"/>
                  </a:lnTo>
                  <a:lnTo>
                    <a:pt x="174332" y="946276"/>
                  </a:lnTo>
                  <a:lnTo>
                    <a:pt x="230416" y="813434"/>
                  </a:lnTo>
                  <a:lnTo>
                    <a:pt x="302247" y="691413"/>
                  </a:lnTo>
                  <a:lnTo>
                    <a:pt x="344487" y="635546"/>
                  </a:lnTo>
                  <a:lnTo>
                    <a:pt x="391591" y="583006"/>
                  </a:lnTo>
                  <a:lnTo>
                    <a:pt x="449033" y="532701"/>
                  </a:lnTo>
                  <a:lnTo>
                    <a:pt x="521207" y="483019"/>
                  </a:lnTo>
                  <a:lnTo>
                    <a:pt x="605789" y="434276"/>
                  </a:lnTo>
                  <a:lnTo>
                    <a:pt x="700151" y="387007"/>
                  </a:lnTo>
                  <a:lnTo>
                    <a:pt x="801649" y="341579"/>
                  </a:lnTo>
                  <a:lnTo>
                    <a:pt x="907592" y="298437"/>
                  </a:lnTo>
                  <a:lnTo>
                    <a:pt x="1123276" y="220040"/>
                  </a:lnTo>
                  <a:lnTo>
                    <a:pt x="1227505" y="185597"/>
                  </a:lnTo>
                  <a:lnTo>
                    <a:pt x="1326146" y="154685"/>
                  </a:lnTo>
                  <a:lnTo>
                    <a:pt x="1416570" y="127660"/>
                  </a:lnTo>
                  <a:lnTo>
                    <a:pt x="1496225" y="104838"/>
                  </a:lnTo>
                  <a:lnTo>
                    <a:pt x="1531327" y="95161"/>
                  </a:lnTo>
                  <a:lnTo>
                    <a:pt x="1491919" y="184188"/>
                  </a:lnTo>
                  <a:lnTo>
                    <a:pt x="1651800" y="43472"/>
                  </a:lnTo>
                  <a:lnTo>
                    <a:pt x="14433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919" y="718616"/>
            <a:ext cx="1841500" cy="1343025"/>
          </a:xfrm>
          <a:custGeom>
            <a:avLst/>
            <a:gdLst/>
            <a:ahLst/>
            <a:cxnLst/>
            <a:rect l="l" t="t" r="r" b="b"/>
            <a:pathLst>
              <a:path w="1841500" h="1343025">
                <a:moveTo>
                  <a:pt x="1617522" y="0"/>
                </a:moveTo>
                <a:lnTo>
                  <a:pt x="223799" y="0"/>
                </a:lnTo>
                <a:lnTo>
                  <a:pt x="178697" y="4546"/>
                </a:lnTo>
                <a:lnTo>
                  <a:pt x="136688" y="17587"/>
                </a:lnTo>
                <a:lnTo>
                  <a:pt x="98673" y="38222"/>
                </a:lnTo>
                <a:lnTo>
                  <a:pt x="65551" y="65551"/>
                </a:lnTo>
                <a:lnTo>
                  <a:pt x="38222" y="98673"/>
                </a:lnTo>
                <a:lnTo>
                  <a:pt x="17587" y="136688"/>
                </a:lnTo>
                <a:lnTo>
                  <a:pt x="4546" y="178697"/>
                </a:lnTo>
                <a:lnTo>
                  <a:pt x="0" y="223799"/>
                </a:lnTo>
                <a:lnTo>
                  <a:pt x="0" y="1119022"/>
                </a:lnTo>
                <a:lnTo>
                  <a:pt x="4546" y="1164128"/>
                </a:lnTo>
                <a:lnTo>
                  <a:pt x="17587" y="1206140"/>
                </a:lnTo>
                <a:lnTo>
                  <a:pt x="38222" y="1244158"/>
                </a:lnTo>
                <a:lnTo>
                  <a:pt x="65551" y="1277281"/>
                </a:lnTo>
                <a:lnTo>
                  <a:pt x="98673" y="1304611"/>
                </a:lnTo>
                <a:lnTo>
                  <a:pt x="136688" y="1325246"/>
                </a:lnTo>
                <a:lnTo>
                  <a:pt x="178697" y="1338287"/>
                </a:lnTo>
                <a:lnTo>
                  <a:pt x="223799" y="1342834"/>
                </a:lnTo>
                <a:lnTo>
                  <a:pt x="1617522" y="1342834"/>
                </a:lnTo>
                <a:lnTo>
                  <a:pt x="1662629" y="1338287"/>
                </a:lnTo>
                <a:lnTo>
                  <a:pt x="1704641" y="1325246"/>
                </a:lnTo>
                <a:lnTo>
                  <a:pt x="1742658" y="1304611"/>
                </a:lnTo>
                <a:lnTo>
                  <a:pt x="1775782" y="1277281"/>
                </a:lnTo>
                <a:lnTo>
                  <a:pt x="1803111" y="1244158"/>
                </a:lnTo>
                <a:lnTo>
                  <a:pt x="1823746" y="1206140"/>
                </a:lnTo>
                <a:lnTo>
                  <a:pt x="1836787" y="1164128"/>
                </a:lnTo>
                <a:lnTo>
                  <a:pt x="1841334" y="1119022"/>
                </a:lnTo>
                <a:lnTo>
                  <a:pt x="1841334" y="223799"/>
                </a:lnTo>
                <a:lnTo>
                  <a:pt x="1836787" y="178697"/>
                </a:lnTo>
                <a:lnTo>
                  <a:pt x="1823746" y="136688"/>
                </a:lnTo>
                <a:lnTo>
                  <a:pt x="1803111" y="98673"/>
                </a:lnTo>
                <a:lnTo>
                  <a:pt x="1775782" y="65551"/>
                </a:lnTo>
                <a:lnTo>
                  <a:pt x="1742658" y="38222"/>
                </a:lnTo>
                <a:lnTo>
                  <a:pt x="1704641" y="17587"/>
                </a:lnTo>
                <a:lnTo>
                  <a:pt x="1662629" y="4546"/>
                </a:lnTo>
                <a:lnTo>
                  <a:pt x="161752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0" y="796766"/>
            <a:ext cx="1569567" cy="1063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>
              <a:lnSpc>
                <a:spcPct val="102400"/>
              </a:lnSpc>
            </a:pPr>
            <a:r>
              <a:rPr sz="3500" b="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Neural </a:t>
            </a:r>
            <a:r>
              <a:rPr sz="3500" b="0" spc="-10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Network</a:t>
            </a:r>
            <a:endParaRPr sz="3500" dirty="0">
              <a:latin typeface="Liberation Sans Narrow"/>
              <a:cs typeface="Liberation Sans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64990" y="544563"/>
            <a:ext cx="6344920" cy="1691005"/>
            <a:chOff x="3864990" y="544563"/>
            <a:chExt cx="6344920" cy="1691005"/>
          </a:xfrm>
        </p:grpSpPr>
        <p:sp>
          <p:nvSpPr>
            <p:cNvPr id="5" name="object 5"/>
            <p:cNvSpPr/>
            <p:nvPr/>
          </p:nvSpPr>
          <p:spPr>
            <a:xfrm>
              <a:off x="9994824" y="550913"/>
              <a:ext cx="208279" cy="1678305"/>
            </a:xfrm>
            <a:custGeom>
              <a:avLst/>
              <a:gdLst/>
              <a:ahLst/>
              <a:cxnLst/>
              <a:rect l="l" t="t" r="r" b="b"/>
              <a:pathLst>
                <a:path w="208279" h="1678305">
                  <a:moveTo>
                    <a:pt x="208280" y="1048905"/>
                  </a:moveTo>
                  <a:lnTo>
                    <a:pt x="0" y="1048905"/>
                  </a:lnTo>
                  <a:lnTo>
                    <a:pt x="0" y="1258671"/>
                  </a:lnTo>
                  <a:lnTo>
                    <a:pt x="0" y="1468450"/>
                  </a:lnTo>
                  <a:lnTo>
                    <a:pt x="0" y="1678228"/>
                  </a:lnTo>
                  <a:lnTo>
                    <a:pt x="208280" y="1678228"/>
                  </a:lnTo>
                  <a:lnTo>
                    <a:pt x="208280" y="1468450"/>
                  </a:lnTo>
                  <a:lnTo>
                    <a:pt x="208280" y="1258671"/>
                  </a:lnTo>
                  <a:lnTo>
                    <a:pt x="208280" y="1048905"/>
                  </a:lnTo>
                  <a:close/>
                </a:path>
                <a:path w="208279" h="1678305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0" y="1048893"/>
                  </a:lnTo>
                  <a:lnTo>
                    <a:pt x="208280" y="1048893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678305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88461" y="754354"/>
              <a:ext cx="221615" cy="1271905"/>
            </a:xfrm>
            <a:custGeom>
              <a:avLst/>
              <a:gdLst/>
              <a:ahLst/>
              <a:cxnLst/>
              <a:rect l="l" t="t" r="r" b="b"/>
              <a:pathLst>
                <a:path w="221615" h="1271905">
                  <a:moveTo>
                    <a:pt x="220992" y="1258671"/>
                  </a:moveTo>
                  <a:lnTo>
                    <a:pt x="0" y="1258671"/>
                  </a:lnTo>
                  <a:lnTo>
                    <a:pt x="0" y="1271371"/>
                  </a:lnTo>
                  <a:lnTo>
                    <a:pt x="220992" y="1271371"/>
                  </a:lnTo>
                  <a:lnTo>
                    <a:pt x="220992" y="1258671"/>
                  </a:lnTo>
                  <a:close/>
                </a:path>
                <a:path w="221615" h="1271905">
                  <a:moveTo>
                    <a:pt x="220992" y="1048880"/>
                  </a:moveTo>
                  <a:lnTo>
                    <a:pt x="0" y="1048880"/>
                  </a:lnTo>
                  <a:lnTo>
                    <a:pt x="0" y="1061580"/>
                  </a:lnTo>
                  <a:lnTo>
                    <a:pt x="220992" y="1061580"/>
                  </a:lnTo>
                  <a:lnTo>
                    <a:pt x="220992" y="1048880"/>
                  </a:lnTo>
                  <a:close/>
                </a:path>
                <a:path w="221615" h="1271905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1271905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127190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127190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127190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88473" y="544563"/>
              <a:ext cx="220979" cy="1691005"/>
            </a:xfrm>
            <a:custGeom>
              <a:avLst/>
              <a:gdLst/>
              <a:ahLst/>
              <a:cxnLst/>
              <a:rect l="l" t="t" r="r" b="b"/>
              <a:pathLst>
                <a:path w="220979" h="1691005">
                  <a:moveTo>
                    <a:pt x="6350" y="0"/>
                  </a:moveTo>
                  <a:lnTo>
                    <a:pt x="6350" y="1690930"/>
                  </a:lnTo>
                </a:path>
                <a:path w="220979" h="1691005">
                  <a:moveTo>
                    <a:pt x="214630" y="0"/>
                  </a:moveTo>
                  <a:lnTo>
                    <a:pt x="214630" y="1690930"/>
                  </a:lnTo>
                </a:path>
                <a:path w="220979" h="1691005">
                  <a:moveTo>
                    <a:pt x="0" y="6350"/>
                  </a:moveTo>
                  <a:lnTo>
                    <a:pt x="220980" y="6350"/>
                  </a:lnTo>
                </a:path>
                <a:path w="220979" h="1691005">
                  <a:moveTo>
                    <a:pt x="0" y="1684580"/>
                  </a:moveTo>
                  <a:lnTo>
                    <a:pt x="220980" y="16845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01254" y="1278902"/>
              <a:ext cx="2193925" cy="222250"/>
            </a:xfrm>
            <a:custGeom>
              <a:avLst/>
              <a:gdLst/>
              <a:ahLst/>
              <a:cxnLst/>
              <a:rect l="l" t="t" r="r" b="b"/>
              <a:pathLst>
                <a:path w="2193925" h="222250">
                  <a:moveTo>
                    <a:pt x="1971319" y="0"/>
                  </a:moveTo>
                  <a:lnTo>
                    <a:pt x="2042439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2042439" y="133350"/>
                  </a:lnTo>
                  <a:lnTo>
                    <a:pt x="1971319" y="222250"/>
                  </a:lnTo>
                  <a:lnTo>
                    <a:pt x="2193569" y="111125"/>
                  </a:lnTo>
                  <a:lnTo>
                    <a:pt x="197131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4990" y="1278902"/>
              <a:ext cx="2095500" cy="222250"/>
            </a:xfrm>
            <a:custGeom>
              <a:avLst/>
              <a:gdLst/>
              <a:ahLst/>
              <a:cxnLst/>
              <a:rect l="l" t="t" r="r" b="b"/>
              <a:pathLst>
                <a:path w="2095500" h="222250">
                  <a:moveTo>
                    <a:pt x="1872678" y="0"/>
                  </a:moveTo>
                  <a:lnTo>
                    <a:pt x="1943798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1943798" y="133350"/>
                  </a:lnTo>
                  <a:lnTo>
                    <a:pt x="1872678" y="222250"/>
                  </a:lnTo>
                  <a:lnTo>
                    <a:pt x="2094928" y="111125"/>
                  </a:lnTo>
                  <a:lnTo>
                    <a:pt x="1872678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45763" y="1100899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7030A0"/>
                </a:solidFill>
                <a:latin typeface="FreeSerif"/>
                <a:cs typeface="FreeSerif"/>
              </a:rPr>
              <a:t>𝐩</a:t>
            </a:r>
            <a:endParaRPr sz="2800">
              <a:latin typeface="FreeSerif"/>
              <a:cs typeface="Free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212" y="233324"/>
            <a:ext cx="2243124" cy="22431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6106" y="1458963"/>
            <a:ext cx="1233170" cy="1489710"/>
            <a:chOff x="3796106" y="1458963"/>
            <a:chExt cx="1233170" cy="1489710"/>
          </a:xfrm>
        </p:grpSpPr>
        <p:sp>
          <p:nvSpPr>
            <p:cNvPr id="3" name="object 3"/>
            <p:cNvSpPr/>
            <p:nvPr/>
          </p:nvSpPr>
          <p:spPr>
            <a:xfrm>
              <a:off x="3796106" y="1458963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4" h="1489710">
                  <a:moveTo>
                    <a:pt x="1001636" y="0"/>
                  </a:moveTo>
                  <a:lnTo>
                    <a:pt x="200329" y="0"/>
                  </a:lnTo>
                  <a:lnTo>
                    <a:pt x="154398" y="5291"/>
                  </a:lnTo>
                  <a:lnTo>
                    <a:pt x="112233" y="20363"/>
                  </a:lnTo>
                  <a:lnTo>
                    <a:pt x="75037" y="44014"/>
                  </a:lnTo>
                  <a:lnTo>
                    <a:pt x="44013" y="75040"/>
                  </a:lnTo>
                  <a:lnTo>
                    <a:pt x="20363" y="112238"/>
                  </a:lnTo>
                  <a:lnTo>
                    <a:pt x="5291" y="154406"/>
                  </a:lnTo>
                  <a:lnTo>
                    <a:pt x="0" y="200342"/>
                  </a:lnTo>
                  <a:lnTo>
                    <a:pt x="0" y="1289215"/>
                  </a:lnTo>
                  <a:lnTo>
                    <a:pt x="5291" y="1335145"/>
                  </a:lnTo>
                  <a:lnTo>
                    <a:pt x="20363" y="1377310"/>
                  </a:lnTo>
                  <a:lnTo>
                    <a:pt x="44013" y="1414507"/>
                  </a:lnTo>
                  <a:lnTo>
                    <a:pt x="75037" y="1445531"/>
                  </a:lnTo>
                  <a:lnTo>
                    <a:pt x="112233" y="1469181"/>
                  </a:lnTo>
                  <a:lnTo>
                    <a:pt x="154398" y="1484253"/>
                  </a:lnTo>
                  <a:lnTo>
                    <a:pt x="200329" y="1489544"/>
                  </a:lnTo>
                  <a:lnTo>
                    <a:pt x="1001636" y="1489544"/>
                  </a:lnTo>
                  <a:lnTo>
                    <a:pt x="1047571" y="1484253"/>
                  </a:lnTo>
                  <a:lnTo>
                    <a:pt x="1089737" y="1469181"/>
                  </a:lnTo>
                  <a:lnTo>
                    <a:pt x="1126933" y="1445531"/>
                  </a:lnTo>
                  <a:lnTo>
                    <a:pt x="1157956" y="1414507"/>
                  </a:lnTo>
                  <a:lnTo>
                    <a:pt x="1181604" y="1377310"/>
                  </a:lnTo>
                  <a:lnTo>
                    <a:pt x="1196675" y="1335145"/>
                  </a:lnTo>
                  <a:lnTo>
                    <a:pt x="1201966" y="1289215"/>
                  </a:lnTo>
                  <a:lnTo>
                    <a:pt x="1201966" y="200342"/>
                  </a:lnTo>
                  <a:lnTo>
                    <a:pt x="1196675" y="154406"/>
                  </a:lnTo>
                  <a:lnTo>
                    <a:pt x="1181604" y="112238"/>
                  </a:lnTo>
                  <a:lnTo>
                    <a:pt x="1157956" y="75040"/>
                  </a:lnTo>
                  <a:lnTo>
                    <a:pt x="1126933" y="44014"/>
                  </a:lnTo>
                  <a:lnTo>
                    <a:pt x="1089737" y="20363"/>
                  </a:lnTo>
                  <a:lnTo>
                    <a:pt x="1047571" y="5291"/>
                  </a:lnTo>
                  <a:lnTo>
                    <a:pt x="1001636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500" y="1892299"/>
              <a:ext cx="31750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762" y="1897494"/>
              <a:ext cx="182880" cy="182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3500" y="2247899"/>
              <a:ext cx="317500" cy="317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62" y="2262441"/>
              <a:ext cx="18288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600" y="1892299"/>
              <a:ext cx="3175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5655" y="1897494"/>
              <a:ext cx="182879" cy="182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2600" y="2247899"/>
              <a:ext cx="317500" cy="317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2262441"/>
              <a:ext cx="182879" cy="182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2600" y="2616200"/>
              <a:ext cx="317500" cy="317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2627401"/>
              <a:ext cx="182879" cy="1828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2600" y="1523999"/>
              <a:ext cx="31750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1532127"/>
              <a:ext cx="182879" cy="1828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700" y="1701799"/>
              <a:ext cx="317500" cy="317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549" y="1714614"/>
              <a:ext cx="182880" cy="1828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1700" y="2070099"/>
              <a:ext cx="31750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549" y="2080374"/>
              <a:ext cx="182880" cy="182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1700" y="2438400"/>
              <a:ext cx="31750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3549" y="2444521"/>
              <a:ext cx="182880" cy="182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1053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271386" y="0"/>
                  </a:moveTo>
                  <a:lnTo>
                    <a:pt x="209283" y="13296"/>
                  </a:lnTo>
                  <a:lnTo>
                    <a:pt x="239560" y="17208"/>
                  </a:lnTo>
                  <a:lnTo>
                    <a:pt x="0" y="292366"/>
                  </a:lnTo>
                  <a:lnTo>
                    <a:pt x="19164" y="309041"/>
                  </a:lnTo>
                  <a:lnTo>
                    <a:pt x="258724" y="33883"/>
                  </a:lnTo>
                  <a:lnTo>
                    <a:pt x="266763" y="63334"/>
                  </a:lnTo>
                  <a:lnTo>
                    <a:pt x="27138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642" y="1950834"/>
              <a:ext cx="235013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1066" y="1980577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79" h="382269">
                  <a:moveTo>
                    <a:pt x="271373" y="73012"/>
                  </a:moveTo>
                  <a:lnTo>
                    <a:pt x="209270" y="86271"/>
                  </a:lnTo>
                  <a:lnTo>
                    <a:pt x="239547" y="90195"/>
                  </a:lnTo>
                  <a:lnTo>
                    <a:pt x="168656" y="171513"/>
                  </a:lnTo>
                  <a:lnTo>
                    <a:pt x="19138" y="0"/>
                  </a:lnTo>
                  <a:lnTo>
                    <a:pt x="0" y="16700"/>
                  </a:lnTo>
                  <a:lnTo>
                    <a:pt x="151803" y="190830"/>
                  </a:lnTo>
                  <a:lnTo>
                    <a:pt x="0" y="364959"/>
                  </a:lnTo>
                  <a:lnTo>
                    <a:pt x="19138" y="381660"/>
                  </a:lnTo>
                  <a:lnTo>
                    <a:pt x="168656" y="210159"/>
                  </a:lnTo>
                  <a:lnTo>
                    <a:pt x="239547" y="291465"/>
                  </a:lnTo>
                  <a:lnTo>
                    <a:pt x="209270" y="295402"/>
                  </a:lnTo>
                  <a:lnTo>
                    <a:pt x="271373" y="308648"/>
                  </a:lnTo>
                  <a:lnTo>
                    <a:pt x="266700" y="245325"/>
                  </a:lnTo>
                  <a:lnTo>
                    <a:pt x="258686" y="274777"/>
                  </a:lnTo>
                  <a:lnTo>
                    <a:pt x="185496" y="190830"/>
                  </a:lnTo>
                  <a:lnTo>
                    <a:pt x="258686" y="106883"/>
                  </a:lnTo>
                  <a:lnTo>
                    <a:pt x="266700" y="136334"/>
                  </a:lnTo>
                  <a:lnTo>
                    <a:pt x="271373" y="730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642" y="2315781"/>
              <a:ext cx="235013" cy="76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61066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19138" y="0"/>
                  </a:moveTo>
                  <a:lnTo>
                    <a:pt x="0" y="16700"/>
                  </a:lnTo>
                  <a:lnTo>
                    <a:pt x="239547" y="291464"/>
                  </a:lnTo>
                  <a:lnTo>
                    <a:pt x="209270" y="295389"/>
                  </a:lnTo>
                  <a:lnTo>
                    <a:pt x="271373" y="308648"/>
                  </a:lnTo>
                  <a:lnTo>
                    <a:pt x="266700" y="245325"/>
                  </a:lnTo>
                  <a:lnTo>
                    <a:pt x="258686" y="274777"/>
                  </a:lnTo>
                  <a:lnTo>
                    <a:pt x="191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0737" y="1613534"/>
              <a:ext cx="242811" cy="3854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77347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64" y="736295"/>
                  </a:lnTo>
                  <a:lnTo>
                    <a:pt x="267995" y="655167"/>
                  </a:lnTo>
                  <a:lnTo>
                    <a:pt x="282244" y="682155"/>
                  </a:lnTo>
                  <a:lnTo>
                    <a:pt x="272986" y="619340"/>
                  </a:lnTo>
                  <a:lnTo>
                    <a:pt x="244386" y="612394"/>
                  </a:lnTo>
                  <a:lnTo>
                    <a:pt x="244386" y="645414"/>
                  </a:lnTo>
                  <a:lnTo>
                    <a:pt x="209575" y="709549"/>
                  </a:lnTo>
                  <a:lnTo>
                    <a:pt x="188048" y="669556"/>
                  </a:lnTo>
                  <a:lnTo>
                    <a:pt x="244386" y="645414"/>
                  </a:lnTo>
                  <a:lnTo>
                    <a:pt x="244386" y="612394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48"/>
                  </a:lnTo>
                  <a:lnTo>
                    <a:pt x="43434" y="703910"/>
                  </a:lnTo>
                  <a:lnTo>
                    <a:pt x="110782" y="579577"/>
                  </a:lnTo>
                  <a:lnTo>
                    <a:pt x="152527" y="657148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86" y="490016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497" y="408825"/>
                  </a:lnTo>
                  <a:lnTo>
                    <a:pt x="243497" y="462229"/>
                  </a:lnTo>
                  <a:lnTo>
                    <a:pt x="188341" y="436448"/>
                  </a:lnTo>
                  <a:lnTo>
                    <a:pt x="208965" y="398386"/>
                  </a:lnTo>
                  <a:lnTo>
                    <a:pt x="243497" y="462229"/>
                  </a:lnTo>
                  <a:lnTo>
                    <a:pt x="243497" y="408825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82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86" y="253580"/>
                  </a:lnTo>
                  <a:lnTo>
                    <a:pt x="215290" y="280085"/>
                  </a:lnTo>
                  <a:lnTo>
                    <a:pt x="245681" y="277304"/>
                  </a:lnTo>
                  <a:lnTo>
                    <a:pt x="208991" y="345033"/>
                  </a:lnTo>
                  <a:lnTo>
                    <a:pt x="22352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78"/>
                  </a:lnTo>
                  <a:lnTo>
                    <a:pt x="153174" y="420027"/>
                  </a:lnTo>
                  <a:lnTo>
                    <a:pt x="153174" y="448056"/>
                  </a:lnTo>
                  <a:lnTo>
                    <a:pt x="110871" y="526135"/>
                  </a:lnTo>
                  <a:lnTo>
                    <a:pt x="40525" y="395414"/>
                  </a:lnTo>
                  <a:lnTo>
                    <a:pt x="153174" y="448056"/>
                  </a:lnTo>
                  <a:lnTo>
                    <a:pt x="153174" y="420027"/>
                  </a:lnTo>
                  <a:lnTo>
                    <a:pt x="16560" y="356171"/>
                  </a:lnTo>
                  <a:lnTo>
                    <a:pt x="11188" y="367665"/>
                  </a:lnTo>
                  <a:lnTo>
                    <a:pt x="0" y="373684"/>
                  </a:lnTo>
                  <a:lnTo>
                    <a:pt x="96393" y="552843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02"/>
                  </a:lnTo>
                  <a:lnTo>
                    <a:pt x="195084" y="736244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77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86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80737" y="2343848"/>
              <a:ext cx="242811" cy="38502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91912" y="1458975"/>
            <a:ext cx="2813685" cy="4599305"/>
            <a:chOff x="691912" y="1458975"/>
            <a:chExt cx="2813685" cy="4599305"/>
          </a:xfrm>
        </p:grpSpPr>
        <p:sp>
          <p:nvSpPr>
            <p:cNvPr id="31" name="object 31"/>
            <p:cNvSpPr/>
            <p:nvPr/>
          </p:nvSpPr>
          <p:spPr>
            <a:xfrm>
              <a:off x="691912" y="1458975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5" h="1489710">
                  <a:moveTo>
                    <a:pt x="1001632" y="0"/>
                  </a:moveTo>
                  <a:lnTo>
                    <a:pt x="200332" y="0"/>
                  </a:lnTo>
                  <a:lnTo>
                    <a:pt x="154398" y="5290"/>
                  </a:lnTo>
                  <a:lnTo>
                    <a:pt x="112231" y="20361"/>
                  </a:lnTo>
                  <a:lnTo>
                    <a:pt x="75034" y="44009"/>
                  </a:lnTo>
                  <a:lnTo>
                    <a:pt x="44010" y="75032"/>
                  </a:lnTo>
                  <a:lnTo>
                    <a:pt x="20362" y="112228"/>
                  </a:lnTo>
                  <a:lnTo>
                    <a:pt x="5290" y="154394"/>
                  </a:lnTo>
                  <a:lnTo>
                    <a:pt x="0" y="200329"/>
                  </a:lnTo>
                  <a:lnTo>
                    <a:pt x="0" y="1289202"/>
                  </a:lnTo>
                  <a:lnTo>
                    <a:pt x="5290" y="1335133"/>
                  </a:lnTo>
                  <a:lnTo>
                    <a:pt x="20362" y="1377298"/>
                  </a:lnTo>
                  <a:lnTo>
                    <a:pt x="44010" y="1414494"/>
                  </a:lnTo>
                  <a:lnTo>
                    <a:pt x="75034" y="1445519"/>
                  </a:lnTo>
                  <a:lnTo>
                    <a:pt x="112231" y="1469168"/>
                  </a:lnTo>
                  <a:lnTo>
                    <a:pt x="154398" y="1484240"/>
                  </a:lnTo>
                  <a:lnTo>
                    <a:pt x="200332" y="1489532"/>
                  </a:lnTo>
                  <a:lnTo>
                    <a:pt x="1001632" y="1489532"/>
                  </a:lnTo>
                  <a:lnTo>
                    <a:pt x="1047567" y="1484240"/>
                  </a:lnTo>
                  <a:lnTo>
                    <a:pt x="1089733" y="1469168"/>
                  </a:lnTo>
                  <a:lnTo>
                    <a:pt x="1126929" y="1445519"/>
                  </a:lnTo>
                  <a:lnTo>
                    <a:pt x="1157953" y="1414494"/>
                  </a:lnTo>
                  <a:lnTo>
                    <a:pt x="1181601" y="1377298"/>
                  </a:lnTo>
                  <a:lnTo>
                    <a:pt x="1196671" y="1335133"/>
                  </a:lnTo>
                  <a:lnTo>
                    <a:pt x="1201962" y="1289202"/>
                  </a:lnTo>
                  <a:lnTo>
                    <a:pt x="1201962" y="200329"/>
                  </a:lnTo>
                  <a:lnTo>
                    <a:pt x="1196671" y="154394"/>
                  </a:lnTo>
                  <a:lnTo>
                    <a:pt x="1181601" y="112228"/>
                  </a:lnTo>
                  <a:lnTo>
                    <a:pt x="1157953" y="75032"/>
                  </a:lnTo>
                  <a:lnTo>
                    <a:pt x="1126929" y="44009"/>
                  </a:lnTo>
                  <a:lnTo>
                    <a:pt x="1089733" y="20361"/>
                  </a:lnTo>
                  <a:lnTo>
                    <a:pt x="1047567" y="5290"/>
                  </a:lnTo>
                  <a:lnTo>
                    <a:pt x="1001632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4700" y="1892299"/>
              <a:ext cx="30480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559" y="1897494"/>
              <a:ext cx="182879" cy="1828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4700" y="2247899"/>
              <a:ext cx="304800" cy="317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559" y="2262454"/>
              <a:ext cx="182879" cy="1828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3800" y="1892299"/>
              <a:ext cx="304800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01456" y="1897494"/>
              <a:ext cx="182881" cy="1828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93800" y="2247899"/>
              <a:ext cx="304800" cy="317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1456" y="2262454"/>
              <a:ext cx="182881" cy="1828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3800" y="2616200"/>
              <a:ext cx="304800" cy="317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1456" y="2627401"/>
              <a:ext cx="182881" cy="1828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93800" y="1523999"/>
              <a:ext cx="304800" cy="304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1456" y="1532127"/>
              <a:ext cx="182881" cy="1828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2900" y="1701799"/>
              <a:ext cx="304800" cy="3175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9351" y="1714614"/>
              <a:ext cx="182879" cy="1828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12900" y="2070099"/>
              <a:ext cx="304800" cy="3048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9351" y="2080374"/>
              <a:ext cx="182879" cy="1828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12900" y="2438400"/>
              <a:ext cx="304800" cy="3048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9351" y="2444521"/>
              <a:ext cx="182879" cy="18287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56861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80" h="309244">
                  <a:moveTo>
                    <a:pt x="271377" y="0"/>
                  </a:moveTo>
                  <a:lnTo>
                    <a:pt x="209285" y="13296"/>
                  </a:lnTo>
                  <a:lnTo>
                    <a:pt x="239561" y="17208"/>
                  </a:lnTo>
                  <a:lnTo>
                    <a:pt x="0" y="292366"/>
                  </a:lnTo>
                  <a:lnTo>
                    <a:pt x="19156" y="309041"/>
                  </a:lnTo>
                  <a:lnTo>
                    <a:pt x="258718" y="33883"/>
                  </a:lnTo>
                  <a:lnTo>
                    <a:pt x="266755" y="63334"/>
                  </a:lnTo>
                  <a:lnTo>
                    <a:pt x="27137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439" y="1950834"/>
              <a:ext cx="235017" cy="762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56856" y="1980590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80" h="382269">
                  <a:moveTo>
                    <a:pt x="271373" y="72999"/>
                  </a:moveTo>
                  <a:lnTo>
                    <a:pt x="209270" y="86258"/>
                  </a:lnTo>
                  <a:lnTo>
                    <a:pt x="239547" y="90182"/>
                  </a:lnTo>
                  <a:lnTo>
                    <a:pt x="168656" y="171500"/>
                  </a:lnTo>
                  <a:lnTo>
                    <a:pt x="19151" y="0"/>
                  </a:lnTo>
                  <a:lnTo>
                    <a:pt x="0" y="16687"/>
                  </a:lnTo>
                  <a:lnTo>
                    <a:pt x="151803" y="190817"/>
                  </a:lnTo>
                  <a:lnTo>
                    <a:pt x="0" y="364947"/>
                  </a:lnTo>
                  <a:lnTo>
                    <a:pt x="19151" y="381647"/>
                  </a:lnTo>
                  <a:lnTo>
                    <a:pt x="168656" y="210159"/>
                  </a:lnTo>
                  <a:lnTo>
                    <a:pt x="239547" y="291452"/>
                  </a:lnTo>
                  <a:lnTo>
                    <a:pt x="209270" y="295389"/>
                  </a:lnTo>
                  <a:lnTo>
                    <a:pt x="271373" y="308635"/>
                  </a:lnTo>
                  <a:lnTo>
                    <a:pt x="266712" y="245313"/>
                  </a:lnTo>
                  <a:lnTo>
                    <a:pt x="258699" y="274764"/>
                  </a:lnTo>
                  <a:lnTo>
                    <a:pt x="185508" y="190830"/>
                  </a:lnTo>
                  <a:lnTo>
                    <a:pt x="258699" y="106870"/>
                  </a:lnTo>
                  <a:lnTo>
                    <a:pt x="266712" y="136321"/>
                  </a:lnTo>
                  <a:lnTo>
                    <a:pt x="271373" y="7299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439" y="2315794"/>
              <a:ext cx="235017" cy="76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56867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80" h="309244">
                  <a:moveTo>
                    <a:pt x="19145" y="0"/>
                  </a:moveTo>
                  <a:lnTo>
                    <a:pt x="0" y="16700"/>
                  </a:lnTo>
                  <a:lnTo>
                    <a:pt x="239543" y="291464"/>
                  </a:lnTo>
                  <a:lnTo>
                    <a:pt x="209270" y="295401"/>
                  </a:lnTo>
                  <a:lnTo>
                    <a:pt x="271371" y="308648"/>
                  </a:lnTo>
                  <a:lnTo>
                    <a:pt x="266707" y="245325"/>
                  </a:lnTo>
                  <a:lnTo>
                    <a:pt x="258690" y="274777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6540" y="1613534"/>
              <a:ext cx="242811" cy="38541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373149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51" y="736282"/>
                  </a:lnTo>
                  <a:lnTo>
                    <a:pt x="267982" y="655167"/>
                  </a:lnTo>
                  <a:lnTo>
                    <a:pt x="282244" y="682167"/>
                  </a:lnTo>
                  <a:lnTo>
                    <a:pt x="272973" y="619340"/>
                  </a:lnTo>
                  <a:lnTo>
                    <a:pt x="244373" y="612381"/>
                  </a:lnTo>
                  <a:lnTo>
                    <a:pt x="244373" y="645426"/>
                  </a:lnTo>
                  <a:lnTo>
                    <a:pt x="209575" y="709549"/>
                  </a:lnTo>
                  <a:lnTo>
                    <a:pt x="188061" y="669569"/>
                  </a:lnTo>
                  <a:lnTo>
                    <a:pt x="244373" y="645426"/>
                  </a:lnTo>
                  <a:lnTo>
                    <a:pt x="244373" y="612381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61"/>
                  </a:lnTo>
                  <a:lnTo>
                    <a:pt x="43421" y="703922"/>
                  </a:lnTo>
                  <a:lnTo>
                    <a:pt x="110782" y="579577"/>
                  </a:lnTo>
                  <a:lnTo>
                    <a:pt x="152527" y="657161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73" y="490029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509" y="408851"/>
                  </a:lnTo>
                  <a:lnTo>
                    <a:pt x="243509" y="462241"/>
                  </a:lnTo>
                  <a:lnTo>
                    <a:pt x="188341" y="436460"/>
                  </a:lnTo>
                  <a:lnTo>
                    <a:pt x="208965" y="398386"/>
                  </a:lnTo>
                  <a:lnTo>
                    <a:pt x="243509" y="462241"/>
                  </a:lnTo>
                  <a:lnTo>
                    <a:pt x="243509" y="408851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70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73" y="253580"/>
                  </a:lnTo>
                  <a:lnTo>
                    <a:pt x="215290" y="280098"/>
                  </a:lnTo>
                  <a:lnTo>
                    <a:pt x="245694" y="277304"/>
                  </a:lnTo>
                  <a:lnTo>
                    <a:pt x="208991" y="345033"/>
                  </a:lnTo>
                  <a:lnTo>
                    <a:pt x="22364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91"/>
                  </a:lnTo>
                  <a:lnTo>
                    <a:pt x="153174" y="420039"/>
                  </a:lnTo>
                  <a:lnTo>
                    <a:pt x="153174" y="448056"/>
                  </a:lnTo>
                  <a:lnTo>
                    <a:pt x="110871" y="526122"/>
                  </a:lnTo>
                  <a:lnTo>
                    <a:pt x="40538" y="395414"/>
                  </a:lnTo>
                  <a:lnTo>
                    <a:pt x="153174" y="448056"/>
                  </a:lnTo>
                  <a:lnTo>
                    <a:pt x="153174" y="420039"/>
                  </a:lnTo>
                  <a:lnTo>
                    <a:pt x="16560" y="356171"/>
                  </a:lnTo>
                  <a:lnTo>
                    <a:pt x="11188" y="367677"/>
                  </a:lnTo>
                  <a:lnTo>
                    <a:pt x="0" y="373697"/>
                  </a:lnTo>
                  <a:lnTo>
                    <a:pt x="96393" y="552843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15"/>
                  </a:lnTo>
                  <a:lnTo>
                    <a:pt x="195084" y="736231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65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73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76540" y="2343848"/>
              <a:ext cx="242811" cy="3850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6300" y="3784599"/>
              <a:ext cx="2628900" cy="22733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92963" y="4070172"/>
              <a:ext cx="2492375" cy="1866264"/>
            </a:xfrm>
            <a:custGeom>
              <a:avLst/>
              <a:gdLst/>
              <a:ahLst/>
              <a:cxnLst/>
              <a:rect l="l" t="t" r="r" b="b"/>
              <a:pathLst>
                <a:path w="2492375" h="1866264">
                  <a:moveTo>
                    <a:pt x="2492157" y="0"/>
                  </a:moveTo>
                  <a:lnTo>
                    <a:pt x="2473470" y="46244"/>
                  </a:lnTo>
                  <a:lnTo>
                    <a:pt x="2441223" y="75673"/>
                  </a:lnTo>
                  <a:lnTo>
                    <a:pt x="2394235" y="103750"/>
                  </a:lnTo>
                  <a:lnTo>
                    <a:pt x="2333441" y="130274"/>
                  </a:lnTo>
                  <a:lnTo>
                    <a:pt x="2259776" y="155044"/>
                  </a:lnTo>
                  <a:lnTo>
                    <a:pt x="2218409" y="166710"/>
                  </a:lnTo>
                  <a:lnTo>
                    <a:pt x="2174175" y="177862"/>
                  </a:lnTo>
                  <a:lnTo>
                    <a:pt x="2127191" y="188475"/>
                  </a:lnTo>
                  <a:lnTo>
                    <a:pt x="2077574" y="198526"/>
                  </a:lnTo>
                  <a:lnTo>
                    <a:pt x="2025440" y="207988"/>
                  </a:lnTo>
                  <a:lnTo>
                    <a:pt x="1970906" y="216837"/>
                  </a:lnTo>
                  <a:lnTo>
                    <a:pt x="1914089" y="225048"/>
                  </a:lnTo>
                  <a:lnTo>
                    <a:pt x="1855107" y="232595"/>
                  </a:lnTo>
                  <a:lnTo>
                    <a:pt x="1794076" y="239454"/>
                  </a:lnTo>
                  <a:lnTo>
                    <a:pt x="1731112" y="245600"/>
                  </a:lnTo>
                  <a:lnTo>
                    <a:pt x="1666333" y="251007"/>
                  </a:lnTo>
                  <a:lnTo>
                    <a:pt x="1599856" y="255651"/>
                  </a:lnTo>
                  <a:lnTo>
                    <a:pt x="1531797" y="259507"/>
                  </a:lnTo>
                  <a:lnTo>
                    <a:pt x="1462274" y="262550"/>
                  </a:lnTo>
                  <a:lnTo>
                    <a:pt x="1391403" y="264754"/>
                  </a:lnTo>
                  <a:lnTo>
                    <a:pt x="1319300" y="266095"/>
                  </a:lnTo>
                  <a:lnTo>
                    <a:pt x="1246084" y="266547"/>
                  </a:lnTo>
                  <a:lnTo>
                    <a:pt x="1172867" y="266095"/>
                  </a:lnTo>
                  <a:lnTo>
                    <a:pt x="1100763" y="264754"/>
                  </a:lnTo>
                  <a:lnTo>
                    <a:pt x="1029891" y="262550"/>
                  </a:lnTo>
                  <a:lnTo>
                    <a:pt x="960366" y="259507"/>
                  </a:lnTo>
                  <a:lnTo>
                    <a:pt x="892307" y="255651"/>
                  </a:lnTo>
                  <a:lnTo>
                    <a:pt x="825828" y="251007"/>
                  </a:lnTo>
                  <a:lnTo>
                    <a:pt x="761049" y="245600"/>
                  </a:lnTo>
                  <a:lnTo>
                    <a:pt x="698085" y="239454"/>
                  </a:lnTo>
                  <a:lnTo>
                    <a:pt x="637053" y="232595"/>
                  </a:lnTo>
                  <a:lnTo>
                    <a:pt x="578070" y="225048"/>
                  </a:lnTo>
                  <a:lnTo>
                    <a:pt x="521253" y="216837"/>
                  </a:lnTo>
                  <a:lnTo>
                    <a:pt x="466719" y="207988"/>
                  </a:lnTo>
                  <a:lnTo>
                    <a:pt x="414585" y="198526"/>
                  </a:lnTo>
                  <a:lnTo>
                    <a:pt x="364967" y="188475"/>
                  </a:lnTo>
                  <a:lnTo>
                    <a:pt x="317982" y="177862"/>
                  </a:lnTo>
                  <a:lnTo>
                    <a:pt x="273748" y="166710"/>
                  </a:lnTo>
                  <a:lnTo>
                    <a:pt x="232381" y="155044"/>
                  </a:lnTo>
                  <a:lnTo>
                    <a:pt x="193998" y="142891"/>
                  </a:lnTo>
                  <a:lnTo>
                    <a:pt x="126652" y="117218"/>
                  </a:lnTo>
                  <a:lnTo>
                    <a:pt x="72644" y="89893"/>
                  </a:lnTo>
                  <a:lnTo>
                    <a:pt x="32909" y="61115"/>
                  </a:lnTo>
                  <a:lnTo>
                    <a:pt x="8383" y="31084"/>
                  </a:lnTo>
                  <a:lnTo>
                    <a:pt x="0" y="0"/>
                  </a:lnTo>
                  <a:lnTo>
                    <a:pt x="0" y="1599290"/>
                  </a:lnTo>
                  <a:lnTo>
                    <a:pt x="18686" y="1645535"/>
                  </a:lnTo>
                  <a:lnTo>
                    <a:pt x="50934" y="1674965"/>
                  </a:lnTo>
                  <a:lnTo>
                    <a:pt x="97922" y="1703042"/>
                  </a:lnTo>
                  <a:lnTo>
                    <a:pt x="158716" y="1729566"/>
                  </a:lnTo>
                  <a:lnTo>
                    <a:pt x="232381" y="1754337"/>
                  </a:lnTo>
                  <a:lnTo>
                    <a:pt x="273748" y="1766002"/>
                  </a:lnTo>
                  <a:lnTo>
                    <a:pt x="317982" y="1777154"/>
                  </a:lnTo>
                  <a:lnTo>
                    <a:pt x="364967" y="1787768"/>
                  </a:lnTo>
                  <a:lnTo>
                    <a:pt x="414585" y="1797818"/>
                  </a:lnTo>
                  <a:lnTo>
                    <a:pt x="466719" y="1807280"/>
                  </a:lnTo>
                  <a:lnTo>
                    <a:pt x="521253" y="1816129"/>
                  </a:lnTo>
                  <a:lnTo>
                    <a:pt x="578070" y="1824339"/>
                  </a:lnTo>
                  <a:lnTo>
                    <a:pt x="637053" y="1831887"/>
                  </a:lnTo>
                  <a:lnTo>
                    <a:pt x="698085" y="1838745"/>
                  </a:lnTo>
                  <a:lnTo>
                    <a:pt x="761049" y="1844891"/>
                  </a:lnTo>
                  <a:lnTo>
                    <a:pt x="825828" y="1850298"/>
                  </a:lnTo>
                  <a:lnTo>
                    <a:pt x="892307" y="1854942"/>
                  </a:lnTo>
                  <a:lnTo>
                    <a:pt x="960366" y="1858798"/>
                  </a:lnTo>
                  <a:lnTo>
                    <a:pt x="1029891" y="1861840"/>
                  </a:lnTo>
                  <a:lnTo>
                    <a:pt x="1100763" y="1864045"/>
                  </a:lnTo>
                  <a:lnTo>
                    <a:pt x="1172867" y="1865385"/>
                  </a:lnTo>
                  <a:lnTo>
                    <a:pt x="1246084" y="1865838"/>
                  </a:lnTo>
                  <a:lnTo>
                    <a:pt x="1319300" y="1865385"/>
                  </a:lnTo>
                  <a:lnTo>
                    <a:pt x="1391403" y="1864045"/>
                  </a:lnTo>
                  <a:lnTo>
                    <a:pt x="1462274" y="1861840"/>
                  </a:lnTo>
                  <a:lnTo>
                    <a:pt x="1531797" y="1858798"/>
                  </a:lnTo>
                  <a:lnTo>
                    <a:pt x="1599856" y="1854942"/>
                  </a:lnTo>
                  <a:lnTo>
                    <a:pt x="1666333" y="1850298"/>
                  </a:lnTo>
                  <a:lnTo>
                    <a:pt x="1731112" y="1844891"/>
                  </a:lnTo>
                  <a:lnTo>
                    <a:pt x="1794076" y="1838745"/>
                  </a:lnTo>
                  <a:lnTo>
                    <a:pt x="1855107" y="1831887"/>
                  </a:lnTo>
                  <a:lnTo>
                    <a:pt x="1914089" y="1824339"/>
                  </a:lnTo>
                  <a:lnTo>
                    <a:pt x="1970906" y="1816129"/>
                  </a:lnTo>
                  <a:lnTo>
                    <a:pt x="2025440" y="1807280"/>
                  </a:lnTo>
                  <a:lnTo>
                    <a:pt x="2077574" y="1797818"/>
                  </a:lnTo>
                  <a:lnTo>
                    <a:pt x="2127191" y="1787768"/>
                  </a:lnTo>
                  <a:lnTo>
                    <a:pt x="2174175" y="1777154"/>
                  </a:lnTo>
                  <a:lnTo>
                    <a:pt x="2218409" y="1766002"/>
                  </a:lnTo>
                  <a:lnTo>
                    <a:pt x="2259776" y="1754337"/>
                  </a:lnTo>
                  <a:lnTo>
                    <a:pt x="2298159" y="1742183"/>
                  </a:lnTo>
                  <a:lnTo>
                    <a:pt x="2365505" y="1716511"/>
                  </a:lnTo>
                  <a:lnTo>
                    <a:pt x="2419513" y="1689185"/>
                  </a:lnTo>
                  <a:lnTo>
                    <a:pt x="2459248" y="1660407"/>
                  </a:lnTo>
                  <a:lnTo>
                    <a:pt x="2483774" y="1630375"/>
                  </a:lnTo>
                  <a:lnTo>
                    <a:pt x="2492157" y="1599290"/>
                  </a:lnTo>
                  <a:lnTo>
                    <a:pt x="2492157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2963" y="3803624"/>
              <a:ext cx="2492375" cy="533400"/>
            </a:xfrm>
            <a:custGeom>
              <a:avLst/>
              <a:gdLst/>
              <a:ahLst/>
              <a:cxnLst/>
              <a:rect l="l" t="t" r="r" b="b"/>
              <a:pathLst>
                <a:path w="2492375" h="533400">
                  <a:moveTo>
                    <a:pt x="1246084" y="0"/>
                  </a:moveTo>
                  <a:lnTo>
                    <a:pt x="1172867" y="452"/>
                  </a:lnTo>
                  <a:lnTo>
                    <a:pt x="1100763" y="1793"/>
                  </a:lnTo>
                  <a:lnTo>
                    <a:pt x="1029891" y="3997"/>
                  </a:lnTo>
                  <a:lnTo>
                    <a:pt x="960366" y="7039"/>
                  </a:lnTo>
                  <a:lnTo>
                    <a:pt x="892307" y="10895"/>
                  </a:lnTo>
                  <a:lnTo>
                    <a:pt x="825828" y="15539"/>
                  </a:lnTo>
                  <a:lnTo>
                    <a:pt x="761049" y="20947"/>
                  </a:lnTo>
                  <a:lnTo>
                    <a:pt x="698085" y="27092"/>
                  </a:lnTo>
                  <a:lnTo>
                    <a:pt x="637053" y="33952"/>
                  </a:lnTo>
                  <a:lnTo>
                    <a:pt x="578070" y="41499"/>
                  </a:lnTo>
                  <a:lnTo>
                    <a:pt x="521253" y="49709"/>
                  </a:lnTo>
                  <a:lnTo>
                    <a:pt x="466719" y="58558"/>
                  </a:lnTo>
                  <a:lnTo>
                    <a:pt x="414585" y="68021"/>
                  </a:lnTo>
                  <a:lnTo>
                    <a:pt x="364967" y="78071"/>
                  </a:lnTo>
                  <a:lnTo>
                    <a:pt x="317982" y="88685"/>
                  </a:lnTo>
                  <a:lnTo>
                    <a:pt x="273748" y="99837"/>
                  </a:lnTo>
                  <a:lnTo>
                    <a:pt x="232381" y="111502"/>
                  </a:lnTo>
                  <a:lnTo>
                    <a:pt x="193998" y="123656"/>
                  </a:lnTo>
                  <a:lnTo>
                    <a:pt x="126652" y="149328"/>
                  </a:lnTo>
                  <a:lnTo>
                    <a:pt x="72644" y="176653"/>
                  </a:lnTo>
                  <a:lnTo>
                    <a:pt x="32909" y="205432"/>
                  </a:lnTo>
                  <a:lnTo>
                    <a:pt x="8383" y="235463"/>
                  </a:lnTo>
                  <a:lnTo>
                    <a:pt x="0" y="266547"/>
                  </a:lnTo>
                  <a:lnTo>
                    <a:pt x="2115" y="282208"/>
                  </a:lnTo>
                  <a:lnTo>
                    <a:pt x="32909" y="327663"/>
                  </a:lnTo>
                  <a:lnTo>
                    <a:pt x="72644" y="356441"/>
                  </a:lnTo>
                  <a:lnTo>
                    <a:pt x="126652" y="383766"/>
                  </a:lnTo>
                  <a:lnTo>
                    <a:pt x="193998" y="409438"/>
                  </a:lnTo>
                  <a:lnTo>
                    <a:pt x="232381" y="421592"/>
                  </a:lnTo>
                  <a:lnTo>
                    <a:pt x="273748" y="433257"/>
                  </a:lnTo>
                  <a:lnTo>
                    <a:pt x="317982" y="444409"/>
                  </a:lnTo>
                  <a:lnTo>
                    <a:pt x="364967" y="455023"/>
                  </a:lnTo>
                  <a:lnTo>
                    <a:pt x="414585" y="465074"/>
                  </a:lnTo>
                  <a:lnTo>
                    <a:pt x="466719" y="474536"/>
                  </a:lnTo>
                  <a:lnTo>
                    <a:pt x="521253" y="483385"/>
                  </a:lnTo>
                  <a:lnTo>
                    <a:pt x="578070" y="491595"/>
                  </a:lnTo>
                  <a:lnTo>
                    <a:pt x="637053" y="499143"/>
                  </a:lnTo>
                  <a:lnTo>
                    <a:pt x="698085" y="506002"/>
                  </a:lnTo>
                  <a:lnTo>
                    <a:pt x="761049" y="512147"/>
                  </a:lnTo>
                  <a:lnTo>
                    <a:pt x="825828" y="517555"/>
                  </a:lnTo>
                  <a:lnTo>
                    <a:pt x="892307" y="522199"/>
                  </a:lnTo>
                  <a:lnTo>
                    <a:pt x="960366" y="526055"/>
                  </a:lnTo>
                  <a:lnTo>
                    <a:pt x="1029891" y="529097"/>
                  </a:lnTo>
                  <a:lnTo>
                    <a:pt x="1100763" y="531301"/>
                  </a:lnTo>
                  <a:lnTo>
                    <a:pt x="1172867" y="532642"/>
                  </a:lnTo>
                  <a:lnTo>
                    <a:pt x="1246084" y="533095"/>
                  </a:lnTo>
                  <a:lnTo>
                    <a:pt x="1319300" y="532642"/>
                  </a:lnTo>
                  <a:lnTo>
                    <a:pt x="1391403" y="531301"/>
                  </a:lnTo>
                  <a:lnTo>
                    <a:pt x="1462274" y="529097"/>
                  </a:lnTo>
                  <a:lnTo>
                    <a:pt x="1531797" y="526055"/>
                  </a:lnTo>
                  <a:lnTo>
                    <a:pt x="1599856" y="522199"/>
                  </a:lnTo>
                  <a:lnTo>
                    <a:pt x="1666333" y="517555"/>
                  </a:lnTo>
                  <a:lnTo>
                    <a:pt x="1731112" y="512147"/>
                  </a:lnTo>
                  <a:lnTo>
                    <a:pt x="1794076" y="506002"/>
                  </a:lnTo>
                  <a:lnTo>
                    <a:pt x="1855107" y="499143"/>
                  </a:lnTo>
                  <a:lnTo>
                    <a:pt x="1914089" y="491595"/>
                  </a:lnTo>
                  <a:lnTo>
                    <a:pt x="1970906" y="483385"/>
                  </a:lnTo>
                  <a:lnTo>
                    <a:pt x="2025440" y="474536"/>
                  </a:lnTo>
                  <a:lnTo>
                    <a:pt x="2077574" y="465074"/>
                  </a:lnTo>
                  <a:lnTo>
                    <a:pt x="2127191" y="455023"/>
                  </a:lnTo>
                  <a:lnTo>
                    <a:pt x="2174175" y="444409"/>
                  </a:lnTo>
                  <a:lnTo>
                    <a:pt x="2218409" y="433257"/>
                  </a:lnTo>
                  <a:lnTo>
                    <a:pt x="2259776" y="421592"/>
                  </a:lnTo>
                  <a:lnTo>
                    <a:pt x="2298159" y="409438"/>
                  </a:lnTo>
                  <a:lnTo>
                    <a:pt x="2365505" y="383766"/>
                  </a:lnTo>
                  <a:lnTo>
                    <a:pt x="2419513" y="356441"/>
                  </a:lnTo>
                  <a:lnTo>
                    <a:pt x="2459248" y="327663"/>
                  </a:lnTo>
                  <a:lnTo>
                    <a:pt x="2483774" y="297631"/>
                  </a:lnTo>
                  <a:lnTo>
                    <a:pt x="2492157" y="266547"/>
                  </a:lnTo>
                  <a:lnTo>
                    <a:pt x="2490042" y="250886"/>
                  </a:lnTo>
                  <a:lnTo>
                    <a:pt x="2459248" y="205432"/>
                  </a:lnTo>
                  <a:lnTo>
                    <a:pt x="2419513" y="176653"/>
                  </a:lnTo>
                  <a:lnTo>
                    <a:pt x="2365505" y="149328"/>
                  </a:lnTo>
                  <a:lnTo>
                    <a:pt x="2298159" y="123656"/>
                  </a:lnTo>
                  <a:lnTo>
                    <a:pt x="2259776" y="111502"/>
                  </a:lnTo>
                  <a:lnTo>
                    <a:pt x="2218409" y="99837"/>
                  </a:lnTo>
                  <a:lnTo>
                    <a:pt x="2174175" y="88685"/>
                  </a:lnTo>
                  <a:lnTo>
                    <a:pt x="2127191" y="78071"/>
                  </a:lnTo>
                  <a:lnTo>
                    <a:pt x="2077574" y="68021"/>
                  </a:lnTo>
                  <a:lnTo>
                    <a:pt x="2025440" y="58558"/>
                  </a:lnTo>
                  <a:lnTo>
                    <a:pt x="1970906" y="49709"/>
                  </a:lnTo>
                  <a:lnTo>
                    <a:pt x="1914089" y="41499"/>
                  </a:lnTo>
                  <a:lnTo>
                    <a:pt x="1855107" y="33952"/>
                  </a:lnTo>
                  <a:lnTo>
                    <a:pt x="1794076" y="27092"/>
                  </a:lnTo>
                  <a:lnTo>
                    <a:pt x="1731112" y="20947"/>
                  </a:lnTo>
                  <a:lnTo>
                    <a:pt x="1666333" y="15539"/>
                  </a:lnTo>
                  <a:lnTo>
                    <a:pt x="1599856" y="10895"/>
                  </a:lnTo>
                  <a:lnTo>
                    <a:pt x="1531797" y="7039"/>
                  </a:lnTo>
                  <a:lnTo>
                    <a:pt x="1462274" y="3997"/>
                  </a:lnTo>
                  <a:lnTo>
                    <a:pt x="1391403" y="1793"/>
                  </a:lnTo>
                  <a:lnTo>
                    <a:pt x="1319300" y="452"/>
                  </a:lnTo>
                  <a:lnTo>
                    <a:pt x="1246084" y="0"/>
                  </a:lnTo>
                  <a:close/>
                </a:path>
              </a:pathLst>
            </a:custGeom>
            <a:solidFill>
              <a:srgbClr val="E9E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2963" y="3803624"/>
              <a:ext cx="2492375" cy="2132965"/>
            </a:xfrm>
            <a:custGeom>
              <a:avLst/>
              <a:gdLst/>
              <a:ahLst/>
              <a:cxnLst/>
              <a:rect l="l" t="t" r="r" b="b"/>
              <a:pathLst>
                <a:path w="2492375" h="2132965">
                  <a:moveTo>
                    <a:pt x="2492161" y="266547"/>
                  </a:moveTo>
                  <a:lnTo>
                    <a:pt x="2473474" y="312792"/>
                  </a:lnTo>
                  <a:lnTo>
                    <a:pt x="2441226" y="342222"/>
                  </a:lnTo>
                  <a:lnTo>
                    <a:pt x="2394238" y="370299"/>
                  </a:lnTo>
                  <a:lnTo>
                    <a:pt x="2333443" y="396823"/>
                  </a:lnTo>
                  <a:lnTo>
                    <a:pt x="2259778" y="421593"/>
                  </a:lnTo>
                  <a:lnTo>
                    <a:pt x="2218411" y="433259"/>
                  </a:lnTo>
                  <a:lnTo>
                    <a:pt x="2174176" y="444411"/>
                  </a:lnTo>
                  <a:lnTo>
                    <a:pt x="2127192" y="455025"/>
                  </a:lnTo>
                  <a:lnTo>
                    <a:pt x="2077574" y="465075"/>
                  </a:lnTo>
                  <a:lnTo>
                    <a:pt x="2025440" y="474537"/>
                  </a:lnTo>
                  <a:lnTo>
                    <a:pt x="1970906" y="483386"/>
                  </a:lnTo>
                  <a:lnTo>
                    <a:pt x="1914089" y="491596"/>
                  </a:lnTo>
                  <a:lnTo>
                    <a:pt x="1855106" y="499144"/>
                  </a:lnTo>
                  <a:lnTo>
                    <a:pt x="1794075" y="506002"/>
                  </a:lnTo>
                  <a:lnTo>
                    <a:pt x="1731111" y="512148"/>
                  </a:lnTo>
                  <a:lnTo>
                    <a:pt x="1666331" y="517555"/>
                  </a:lnTo>
                  <a:lnTo>
                    <a:pt x="1599854" y="522199"/>
                  </a:lnTo>
                  <a:lnTo>
                    <a:pt x="1531795" y="526055"/>
                  </a:lnTo>
                  <a:lnTo>
                    <a:pt x="1462271" y="529097"/>
                  </a:lnTo>
                  <a:lnTo>
                    <a:pt x="1391399" y="531302"/>
                  </a:lnTo>
                  <a:lnTo>
                    <a:pt x="1319297" y="532642"/>
                  </a:lnTo>
                  <a:lnTo>
                    <a:pt x="1246080" y="533095"/>
                  </a:lnTo>
                  <a:lnTo>
                    <a:pt x="1172864" y="532642"/>
                  </a:lnTo>
                  <a:lnTo>
                    <a:pt x="1100761" y="531302"/>
                  </a:lnTo>
                  <a:lnTo>
                    <a:pt x="1029889" y="529097"/>
                  </a:lnTo>
                  <a:lnTo>
                    <a:pt x="960365" y="526055"/>
                  </a:lnTo>
                  <a:lnTo>
                    <a:pt x="892306" y="522199"/>
                  </a:lnTo>
                  <a:lnTo>
                    <a:pt x="825829" y="517555"/>
                  </a:lnTo>
                  <a:lnTo>
                    <a:pt x="761049" y="512148"/>
                  </a:lnTo>
                  <a:lnTo>
                    <a:pt x="698085" y="506002"/>
                  </a:lnTo>
                  <a:lnTo>
                    <a:pt x="637054" y="499144"/>
                  </a:lnTo>
                  <a:lnTo>
                    <a:pt x="578071" y="491596"/>
                  </a:lnTo>
                  <a:lnTo>
                    <a:pt x="521254" y="483386"/>
                  </a:lnTo>
                  <a:lnTo>
                    <a:pt x="466720" y="474537"/>
                  </a:lnTo>
                  <a:lnTo>
                    <a:pt x="414586" y="465075"/>
                  </a:lnTo>
                  <a:lnTo>
                    <a:pt x="364968" y="455025"/>
                  </a:lnTo>
                  <a:lnTo>
                    <a:pt x="317984" y="444411"/>
                  </a:lnTo>
                  <a:lnTo>
                    <a:pt x="273749" y="433259"/>
                  </a:lnTo>
                  <a:lnTo>
                    <a:pt x="232382" y="421593"/>
                  </a:lnTo>
                  <a:lnTo>
                    <a:pt x="193999" y="409440"/>
                  </a:lnTo>
                  <a:lnTo>
                    <a:pt x="126653" y="383768"/>
                  </a:lnTo>
                  <a:lnTo>
                    <a:pt x="72644" y="356442"/>
                  </a:lnTo>
                  <a:lnTo>
                    <a:pt x="32909" y="327664"/>
                  </a:lnTo>
                  <a:lnTo>
                    <a:pt x="8383" y="297632"/>
                  </a:lnTo>
                  <a:lnTo>
                    <a:pt x="0" y="266547"/>
                  </a:lnTo>
                  <a:lnTo>
                    <a:pt x="2115" y="250885"/>
                  </a:lnTo>
                  <a:lnTo>
                    <a:pt x="32909" y="205430"/>
                  </a:lnTo>
                  <a:lnTo>
                    <a:pt x="72644" y="176651"/>
                  </a:lnTo>
                  <a:lnTo>
                    <a:pt x="126653" y="149326"/>
                  </a:lnTo>
                  <a:lnTo>
                    <a:pt x="193999" y="123654"/>
                  </a:lnTo>
                  <a:lnTo>
                    <a:pt x="232382" y="111500"/>
                  </a:lnTo>
                  <a:lnTo>
                    <a:pt x="273749" y="99835"/>
                  </a:lnTo>
                  <a:lnTo>
                    <a:pt x="317984" y="88683"/>
                  </a:lnTo>
                  <a:lnTo>
                    <a:pt x="364968" y="78069"/>
                  </a:lnTo>
                  <a:lnTo>
                    <a:pt x="414586" y="68019"/>
                  </a:lnTo>
                  <a:lnTo>
                    <a:pt x="466720" y="58557"/>
                  </a:lnTo>
                  <a:lnTo>
                    <a:pt x="521254" y="49708"/>
                  </a:lnTo>
                  <a:lnTo>
                    <a:pt x="578071" y="41498"/>
                  </a:lnTo>
                  <a:lnTo>
                    <a:pt x="637054" y="33950"/>
                  </a:lnTo>
                  <a:lnTo>
                    <a:pt x="698085" y="27092"/>
                  </a:lnTo>
                  <a:lnTo>
                    <a:pt x="761049" y="20946"/>
                  </a:lnTo>
                  <a:lnTo>
                    <a:pt x="825829" y="15539"/>
                  </a:lnTo>
                  <a:lnTo>
                    <a:pt x="892306" y="10895"/>
                  </a:lnTo>
                  <a:lnTo>
                    <a:pt x="960365" y="7039"/>
                  </a:lnTo>
                  <a:lnTo>
                    <a:pt x="1029889" y="3997"/>
                  </a:lnTo>
                  <a:lnTo>
                    <a:pt x="1100761" y="1793"/>
                  </a:lnTo>
                  <a:lnTo>
                    <a:pt x="1172864" y="452"/>
                  </a:lnTo>
                  <a:lnTo>
                    <a:pt x="1246080" y="0"/>
                  </a:lnTo>
                  <a:lnTo>
                    <a:pt x="1319297" y="452"/>
                  </a:lnTo>
                  <a:lnTo>
                    <a:pt x="1391399" y="1793"/>
                  </a:lnTo>
                  <a:lnTo>
                    <a:pt x="1462271" y="3997"/>
                  </a:lnTo>
                  <a:lnTo>
                    <a:pt x="1531795" y="7039"/>
                  </a:lnTo>
                  <a:lnTo>
                    <a:pt x="1599854" y="10895"/>
                  </a:lnTo>
                  <a:lnTo>
                    <a:pt x="1666331" y="15539"/>
                  </a:lnTo>
                  <a:lnTo>
                    <a:pt x="1731111" y="20946"/>
                  </a:lnTo>
                  <a:lnTo>
                    <a:pt x="1794075" y="27092"/>
                  </a:lnTo>
                  <a:lnTo>
                    <a:pt x="1855106" y="33950"/>
                  </a:lnTo>
                  <a:lnTo>
                    <a:pt x="1914089" y="41498"/>
                  </a:lnTo>
                  <a:lnTo>
                    <a:pt x="1970906" y="49708"/>
                  </a:lnTo>
                  <a:lnTo>
                    <a:pt x="2025440" y="58557"/>
                  </a:lnTo>
                  <a:lnTo>
                    <a:pt x="2077574" y="68019"/>
                  </a:lnTo>
                  <a:lnTo>
                    <a:pt x="2127192" y="78069"/>
                  </a:lnTo>
                  <a:lnTo>
                    <a:pt x="2174176" y="88683"/>
                  </a:lnTo>
                  <a:lnTo>
                    <a:pt x="2218411" y="99835"/>
                  </a:lnTo>
                  <a:lnTo>
                    <a:pt x="2259778" y="111500"/>
                  </a:lnTo>
                  <a:lnTo>
                    <a:pt x="2298161" y="123654"/>
                  </a:lnTo>
                  <a:lnTo>
                    <a:pt x="2365508" y="149326"/>
                  </a:lnTo>
                  <a:lnTo>
                    <a:pt x="2419516" y="176651"/>
                  </a:lnTo>
                  <a:lnTo>
                    <a:pt x="2459251" y="205430"/>
                  </a:lnTo>
                  <a:lnTo>
                    <a:pt x="2483778" y="235462"/>
                  </a:lnTo>
                  <a:lnTo>
                    <a:pt x="2492161" y="266547"/>
                  </a:lnTo>
                  <a:close/>
                </a:path>
                <a:path w="2492375" h="2132965">
                  <a:moveTo>
                    <a:pt x="2492161" y="266547"/>
                  </a:moveTo>
                  <a:lnTo>
                    <a:pt x="2492161" y="1865841"/>
                  </a:lnTo>
                  <a:lnTo>
                    <a:pt x="2490046" y="1881502"/>
                  </a:lnTo>
                  <a:lnTo>
                    <a:pt x="2459251" y="1926957"/>
                  </a:lnTo>
                  <a:lnTo>
                    <a:pt x="2419516" y="1955735"/>
                  </a:lnTo>
                  <a:lnTo>
                    <a:pt x="2365508" y="1983060"/>
                  </a:lnTo>
                  <a:lnTo>
                    <a:pt x="2298161" y="2008731"/>
                  </a:lnTo>
                  <a:lnTo>
                    <a:pt x="2259778" y="2020885"/>
                  </a:lnTo>
                  <a:lnTo>
                    <a:pt x="2218411" y="2032550"/>
                  </a:lnTo>
                  <a:lnTo>
                    <a:pt x="2174176" y="2043701"/>
                  </a:lnTo>
                  <a:lnTo>
                    <a:pt x="2127192" y="2054314"/>
                  </a:lnTo>
                  <a:lnTo>
                    <a:pt x="2077574" y="2064364"/>
                  </a:lnTo>
                  <a:lnTo>
                    <a:pt x="2025440" y="2073826"/>
                  </a:lnTo>
                  <a:lnTo>
                    <a:pt x="1970906" y="2082675"/>
                  </a:lnTo>
                  <a:lnTo>
                    <a:pt x="1914089" y="2090885"/>
                  </a:lnTo>
                  <a:lnTo>
                    <a:pt x="1855106" y="2098431"/>
                  </a:lnTo>
                  <a:lnTo>
                    <a:pt x="1794075" y="2105290"/>
                  </a:lnTo>
                  <a:lnTo>
                    <a:pt x="1731111" y="2111435"/>
                  </a:lnTo>
                  <a:lnTo>
                    <a:pt x="1666331" y="2116842"/>
                  </a:lnTo>
                  <a:lnTo>
                    <a:pt x="1599854" y="2121486"/>
                  </a:lnTo>
                  <a:lnTo>
                    <a:pt x="1531795" y="2125341"/>
                  </a:lnTo>
                  <a:lnTo>
                    <a:pt x="1462271" y="2128384"/>
                  </a:lnTo>
                  <a:lnTo>
                    <a:pt x="1391399" y="2130588"/>
                  </a:lnTo>
                  <a:lnTo>
                    <a:pt x="1319297" y="2131928"/>
                  </a:lnTo>
                  <a:lnTo>
                    <a:pt x="1246080" y="2132381"/>
                  </a:lnTo>
                  <a:lnTo>
                    <a:pt x="1172864" y="2131928"/>
                  </a:lnTo>
                  <a:lnTo>
                    <a:pt x="1100761" y="2130588"/>
                  </a:lnTo>
                  <a:lnTo>
                    <a:pt x="1029889" y="2128384"/>
                  </a:lnTo>
                  <a:lnTo>
                    <a:pt x="960365" y="2125341"/>
                  </a:lnTo>
                  <a:lnTo>
                    <a:pt x="892306" y="2121486"/>
                  </a:lnTo>
                  <a:lnTo>
                    <a:pt x="825829" y="2116842"/>
                  </a:lnTo>
                  <a:lnTo>
                    <a:pt x="761049" y="2111435"/>
                  </a:lnTo>
                  <a:lnTo>
                    <a:pt x="698085" y="2105290"/>
                  </a:lnTo>
                  <a:lnTo>
                    <a:pt x="637054" y="2098431"/>
                  </a:lnTo>
                  <a:lnTo>
                    <a:pt x="578071" y="2090885"/>
                  </a:lnTo>
                  <a:lnTo>
                    <a:pt x="521254" y="2082675"/>
                  </a:lnTo>
                  <a:lnTo>
                    <a:pt x="466720" y="2073826"/>
                  </a:lnTo>
                  <a:lnTo>
                    <a:pt x="414586" y="2064364"/>
                  </a:lnTo>
                  <a:lnTo>
                    <a:pt x="364968" y="2054314"/>
                  </a:lnTo>
                  <a:lnTo>
                    <a:pt x="317984" y="2043701"/>
                  </a:lnTo>
                  <a:lnTo>
                    <a:pt x="273749" y="2032550"/>
                  </a:lnTo>
                  <a:lnTo>
                    <a:pt x="232382" y="2020885"/>
                  </a:lnTo>
                  <a:lnTo>
                    <a:pt x="193999" y="2008731"/>
                  </a:lnTo>
                  <a:lnTo>
                    <a:pt x="126653" y="1983060"/>
                  </a:lnTo>
                  <a:lnTo>
                    <a:pt x="72644" y="1955735"/>
                  </a:lnTo>
                  <a:lnTo>
                    <a:pt x="32909" y="1926957"/>
                  </a:lnTo>
                  <a:lnTo>
                    <a:pt x="8383" y="1896926"/>
                  </a:lnTo>
                  <a:lnTo>
                    <a:pt x="0" y="1865841"/>
                  </a:lnTo>
                  <a:lnTo>
                    <a:pt x="0" y="266547"/>
                  </a:lnTo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276" y="522503"/>
            <a:ext cx="120142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3300"/>
              </a:lnSpc>
              <a:spcBef>
                <a:spcPts val="260"/>
              </a:spcBef>
            </a:pPr>
            <a:r>
              <a:rPr sz="2800" b="0" spc="-145" dirty="0">
                <a:latin typeface="Liberation Sans Narrow"/>
                <a:cs typeface="Liberation Sans Narrow"/>
              </a:rPr>
              <a:t>Randomly </a:t>
            </a:r>
            <a:r>
              <a:rPr sz="2800" b="0" spc="-85" dirty="0">
                <a:latin typeface="Liberation Sans Narrow"/>
                <a:cs typeface="Liberation Sans Narrow"/>
              </a:rPr>
              <a:t>Initialized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54094" y="741807"/>
            <a:ext cx="128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Liberation Sans Narrow"/>
                <a:cs typeface="Liberation Sans Narrow"/>
              </a:rPr>
              <a:t>Pretrained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080000" y="1458963"/>
            <a:ext cx="3048000" cy="4205605"/>
            <a:chOff x="5080000" y="1458963"/>
            <a:chExt cx="3048000" cy="4205605"/>
          </a:xfrm>
        </p:grpSpPr>
        <p:sp>
          <p:nvSpPr>
            <p:cNvPr id="65" name="object 65"/>
            <p:cNvSpPr/>
            <p:nvPr/>
          </p:nvSpPr>
          <p:spPr>
            <a:xfrm>
              <a:off x="6900303" y="1458963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4" h="1489710">
                  <a:moveTo>
                    <a:pt x="1001636" y="0"/>
                  </a:moveTo>
                  <a:lnTo>
                    <a:pt x="200329" y="0"/>
                  </a:lnTo>
                  <a:lnTo>
                    <a:pt x="154398" y="5291"/>
                  </a:lnTo>
                  <a:lnTo>
                    <a:pt x="112233" y="20363"/>
                  </a:lnTo>
                  <a:lnTo>
                    <a:pt x="75037" y="44014"/>
                  </a:lnTo>
                  <a:lnTo>
                    <a:pt x="44013" y="75040"/>
                  </a:lnTo>
                  <a:lnTo>
                    <a:pt x="20363" y="112238"/>
                  </a:lnTo>
                  <a:lnTo>
                    <a:pt x="5291" y="154406"/>
                  </a:lnTo>
                  <a:lnTo>
                    <a:pt x="0" y="200342"/>
                  </a:lnTo>
                  <a:lnTo>
                    <a:pt x="0" y="1289215"/>
                  </a:lnTo>
                  <a:lnTo>
                    <a:pt x="5291" y="1335145"/>
                  </a:lnTo>
                  <a:lnTo>
                    <a:pt x="20363" y="1377310"/>
                  </a:lnTo>
                  <a:lnTo>
                    <a:pt x="44013" y="1414507"/>
                  </a:lnTo>
                  <a:lnTo>
                    <a:pt x="75037" y="1445531"/>
                  </a:lnTo>
                  <a:lnTo>
                    <a:pt x="112233" y="1469181"/>
                  </a:lnTo>
                  <a:lnTo>
                    <a:pt x="154398" y="1484253"/>
                  </a:lnTo>
                  <a:lnTo>
                    <a:pt x="200329" y="1489544"/>
                  </a:lnTo>
                  <a:lnTo>
                    <a:pt x="1001636" y="1489544"/>
                  </a:lnTo>
                  <a:lnTo>
                    <a:pt x="1047571" y="1484253"/>
                  </a:lnTo>
                  <a:lnTo>
                    <a:pt x="1089737" y="1469181"/>
                  </a:lnTo>
                  <a:lnTo>
                    <a:pt x="1126933" y="1445531"/>
                  </a:lnTo>
                  <a:lnTo>
                    <a:pt x="1157956" y="1414507"/>
                  </a:lnTo>
                  <a:lnTo>
                    <a:pt x="1181604" y="1377310"/>
                  </a:lnTo>
                  <a:lnTo>
                    <a:pt x="1196675" y="1335145"/>
                  </a:lnTo>
                  <a:lnTo>
                    <a:pt x="1201966" y="1289215"/>
                  </a:lnTo>
                  <a:lnTo>
                    <a:pt x="1201966" y="200342"/>
                  </a:lnTo>
                  <a:lnTo>
                    <a:pt x="1196675" y="154406"/>
                  </a:lnTo>
                  <a:lnTo>
                    <a:pt x="1181604" y="112238"/>
                  </a:lnTo>
                  <a:lnTo>
                    <a:pt x="1157956" y="75040"/>
                  </a:lnTo>
                  <a:lnTo>
                    <a:pt x="1126933" y="44014"/>
                  </a:lnTo>
                  <a:lnTo>
                    <a:pt x="1089737" y="20363"/>
                  </a:lnTo>
                  <a:lnTo>
                    <a:pt x="1047571" y="5291"/>
                  </a:lnTo>
                  <a:lnTo>
                    <a:pt x="1001636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85000" y="1892299"/>
              <a:ext cx="304800" cy="3048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1946" y="1897494"/>
              <a:ext cx="182879" cy="1828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985000" y="2247899"/>
              <a:ext cx="304800" cy="3175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1946" y="2262441"/>
              <a:ext cx="182879" cy="1828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04100" y="1892299"/>
              <a:ext cx="304800" cy="3048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9853" y="1897494"/>
              <a:ext cx="182879" cy="1828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04100" y="2247899"/>
              <a:ext cx="304800" cy="3175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853" y="2262441"/>
              <a:ext cx="182879" cy="1828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04100" y="2616200"/>
              <a:ext cx="304800" cy="3175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853" y="2627401"/>
              <a:ext cx="182879" cy="18287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04100" y="1523999"/>
              <a:ext cx="304800" cy="3048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09853" y="1532127"/>
              <a:ext cx="182879" cy="1828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23200" y="1701799"/>
              <a:ext cx="304800" cy="3175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27746" y="1714614"/>
              <a:ext cx="182880" cy="18287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823200" y="2070099"/>
              <a:ext cx="304800" cy="30480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27746" y="2080374"/>
              <a:ext cx="182880" cy="18287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823200" y="2438400"/>
              <a:ext cx="304800" cy="3048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27746" y="2444521"/>
              <a:ext cx="182880" cy="18287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165251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271386" y="0"/>
                  </a:moveTo>
                  <a:lnTo>
                    <a:pt x="209283" y="13296"/>
                  </a:lnTo>
                  <a:lnTo>
                    <a:pt x="239560" y="17208"/>
                  </a:lnTo>
                  <a:lnTo>
                    <a:pt x="0" y="292366"/>
                  </a:lnTo>
                  <a:lnTo>
                    <a:pt x="19164" y="309041"/>
                  </a:lnTo>
                  <a:lnTo>
                    <a:pt x="258724" y="33883"/>
                  </a:lnTo>
                  <a:lnTo>
                    <a:pt x="266763" y="63334"/>
                  </a:lnTo>
                  <a:lnTo>
                    <a:pt x="27138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4839" y="1950834"/>
              <a:ext cx="235013" cy="76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165264" y="1980577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79" h="382269">
                  <a:moveTo>
                    <a:pt x="271373" y="73012"/>
                  </a:moveTo>
                  <a:lnTo>
                    <a:pt x="209270" y="86258"/>
                  </a:lnTo>
                  <a:lnTo>
                    <a:pt x="239534" y="90195"/>
                  </a:lnTo>
                  <a:lnTo>
                    <a:pt x="168643" y="171513"/>
                  </a:lnTo>
                  <a:lnTo>
                    <a:pt x="19138" y="0"/>
                  </a:lnTo>
                  <a:lnTo>
                    <a:pt x="0" y="16700"/>
                  </a:lnTo>
                  <a:lnTo>
                    <a:pt x="151803" y="190830"/>
                  </a:lnTo>
                  <a:lnTo>
                    <a:pt x="0" y="364959"/>
                  </a:lnTo>
                  <a:lnTo>
                    <a:pt x="19138" y="381660"/>
                  </a:lnTo>
                  <a:lnTo>
                    <a:pt x="168643" y="210159"/>
                  </a:lnTo>
                  <a:lnTo>
                    <a:pt x="239534" y="291465"/>
                  </a:lnTo>
                  <a:lnTo>
                    <a:pt x="209270" y="295402"/>
                  </a:lnTo>
                  <a:lnTo>
                    <a:pt x="271373" y="308648"/>
                  </a:lnTo>
                  <a:lnTo>
                    <a:pt x="266712" y="245325"/>
                  </a:lnTo>
                  <a:lnTo>
                    <a:pt x="258686" y="274777"/>
                  </a:lnTo>
                  <a:lnTo>
                    <a:pt x="185496" y="190830"/>
                  </a:lnTo>
                  <a:lnTo>
                    <a:pt x="258686" y="106883"/>
                  </a:lnTo>
                  <a:lnTo>
                    <a:pt x="266712" y="136334"/>
                  </a:lnTo>
                  <a:lnTo>
                    <a:pt x="271373" y="730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4839" y="2315781"/>
              <a:ext cx="235013" cy="762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165263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19138" y="0"/>
                  </a:moveTo>
                  <a:lnTo>
                    <a:pt x="0" y="16700"/>
                  </a:lnTo>
                  <a:lnTo>
                    <a:pt x="239534" y="291464"/>
                  </a:lnTo>
                  <a:lnTo>
                    <a:pt x="209270" y="295389"/>
                  </a:lnTo>
                  <a:lnTo>
                    <a:pt x="271373" y="308648"/>
                  </a:lnTo>
                  <a:lnTo>
                    <a:pt x="266712" y="245325"/>
                  </a:lnTo>
                  <a:lnTo>
                    <a:pt x="258686" y="274777"/>
                  </a:lnTo>
                  <a:lnTo>
                    <a:pt x="191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84935" y="1613534"/>
              <a:ext cx="242811" cy="38541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581544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64" y="736282"/>
                  </a:lnTo>
                  <a:lnTo>
                    <a:pt x="267995" y="655154"/>
                  </a:lnTo>
                  <a:lnTo>
                    <a:pt x="282244" y="682155"/>
                  </a:lnTo>
                  <a:lnTo>
                    <a:pt x="272986" y="619340"/>
                  </a:lnTo>
                  <a:lnTo>
                    <a:pt x="244373" y="612381"/>
                  </a:lnTo>
                  <a:lnTo>
                    <a:pt x="244373" y="645414"/>
                  </a:lnTo>
                  <a:lnTo>
                    <a:pt x="209562" y="709536"/>
                  </a:lnTo>
                  <a:lnTo>
                    <a:pt x="188048" y="669556"/>
                  </a:lnTo>
                  <a:lnTo>
                    <a:pt x="244373" y="645414"/>
                  </a:lnTo>
                  <a:lnTo>
                    <a:pt x="244373" y="612381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48"/>
                  </a:lnTo>
                  <a:lnTo>
                    <a:pt x="43434" y="703910"/>
                  </a:lnTo>
                  <a:lnTo>
                    <a:pt x="110782" y="579577"/>
                  </a:lnTo>
                  <a:lnTo>
                    <a:pt x="152527" y="657148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86" y="490016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509" y="408851"/>
                  </a:lnTo>
                  <a:lnTo>
                    <a:pt x="243509" y="462229"/>
                  </a:lnTo>
                  <a:lnTo>
                    <a:pt x="188341" y="436448"/>
                  </a:lnTo>
                  <a:lnTo>
                    <a:pt x="208965" y="398386"/>
                  </a:lnTo>
                  <a:lnTo>
                    <a:pt x="243509" y="462229"/>
                  </a:lnTo>
                  <a:lnTo>
                    <a:pt x="243509" y="408851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82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86" y="253580"/>
                  </a:lnTo>
                  <a:lnTo>
                    <a:pt x="215290" y="280085"/>
                  </a:lnTo>
                  <a:lnTo>
                    <a:pt x="245681" y="277304"/>
                  </a:lnTo>
                  <a:lnTo>
                    <a:pt x="208991" y="345033"/>
                  </a:lnTo>
                  <a:lnTo>
                    <a:pt x="22352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78"/>
                  </a:lnTo>
                  <a:lnTo>
                    <a:pt x="153162" y="420014"/>
                  </a:lnTo>
                  <a:lnTo>
                    <a:pt x="153162" y="448056"/>
                  </a:lnTo>
                  <a:lnTo>
                    <a:pt x="110871" y="526122"/>
                  </a:lnTo>
                  <a:lnTo>
                    <a:pt x="40538" y="395427"/>
                  </a:lnTo>
                  <a:lnTo>
                    <a:pt x="153162" y="448056"/>
                  </a:lnTo>
                  <a:lnTo>
                    <a:pt x="153162" y="420014"/>
                  </a:lnTo>
                  <a:lnTo>
                    <a:pt x="16560" y="356171"/>
                  </a:lnTo>
                  <a:lnTo>
                    <a:pt x="11176" y="367677"/>
                  </a:lnTo>
                  <a:lnTo>
                    <a:pt x="0" y="373684"/>
                  </a:lnTo>
                  <a:lnTo>
                    <a:pt x="96393" y="552831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02"/>
                  </a:lnTo>
                  <a:lnTo>
                    <a:pt x="195084" y="736231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77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86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584935" y="2343848"/>
              <a:ext cx="242811" cy="38501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30800" y="4025900"/>
              <a:ext cx="1892300" cy="16383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080000" y="4419600"/>
              <a:ext cx="1993900" cy="113030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144681" y="4227182"/>
              <a:ext cx="1755775" cy="1313180"/>
            </a:xfrm>
            <a:custGeom>
              <a:avLst/>
              <a:gdLst/>
              <a:ahLst/>
              <a:cxnLst/>
              <a:rect l="l" t="t" r="r" b="b"/>
              <a:pathLst>
                <a:path w="1755775" h="1313179">
                  <a:moveTo>
                    <a:pt x="1755622" y="0"/>
                  </a:moveTo>
                  <a:lnTo>
                    <a:pt x="1727414" y="47338"/>
                  </a:lnTo>
                  <a:lnTo>
                    <a:pt x="1679463" y="76515"/>
                  </a:lnTo>
                  <a:lnTo>
                    <a:pt x="1610653" y="103263"/>
                  </a:lnTo>
                  <a:lnTo>
                    <a:pt x="1569085" y="115585"/>
                  </a:lnTo>
                  <a:lnTo>
                    <a:pt x="1523093" y="127131"/>
                  </a:lnTo>
                  <a:lnTo>
                    <a:pt x="1472940" y="137844"/>
                  </a:lnTo>
                  <a:lnTo>
                    <a:pt x="1418890" y="147669"/>
                  </a:lnTo>
                  <a:lnTo>
                    <a:pt x="1361207" y="156548"/>
                  </a:lnTo>
                  <a:lnTo>
                    <a:pt x="1300153" y="164426"/>
                  </a:lnTo>
                  <a:lnTo>
                    <a:pt x="1235993" y="171247"/>
                  </a:lnTo>
                  <a:lnTo>
                    <a:pt x="1168989" y="176953"/>
                  </a:lnTo>
                  <a:lnTo>
                    <a:pt x="1099405" y="181490"/>
                  </a:lnTo>
                  <a:lnTo>
                    <a:pt x="1027506" y="184800"/>
                  </a:lnTo>
                  <a:lnTo>
                    <a:pt x="953553" y="186827"/>
                  </a:lnTo>
                  <a:lnTo>
                    <a:pt x="877811" y="187515"/>
                  </a:lnTo>
                  <a:lnTo>
                    <a:pt x="802071" y="186827"/>
                  </a:lnTo>
                  <a:lnTo>
                    <a:pt x="728119" y="184800"/>
                  </a:lnTo>
                  <a:lnTo>
                    <a:pt x="656220" y="181490"/>
                  </a:lnTo>
                  <a:lnTo>
                    <a:pt x="586638" y="176953"/>
                  </a:lnTo>
                  <a:lnTo>
                    <a:pt x="519634" y="171247"/>
                  </a:lnTo>
                  <a:lnTo>
                    <a:pt x="455474" y="164426"/>
                  </a:lnTo>
                  <a:lnTo>
                    <a:pt x="394420" y="156548"/>
                  </a:lnTo>
                  <a:lnTo>
                    <a:pt x="336737" y="147669"/>
                  </a:lnTo>
                  <a:lnTo>
                    <a:pt x="282686" y="137844"/>
                  </a:lnTo>
                  <a:lnTo>
                    <a:pt x="232533" y="127131"/>
                  </a:lnTo>
                  <a:lnTo>
                    <a:pt x="186541" y="115585"/>
                  </a:lnTo>
                  <a:lnTo>
                    <a:pt x="144972" y="103263"/>
                  </a:lnTo>
                  <a:lnTo>
                    <a:pt x="108091" y="90221"/>
                  </a:lnTo>
                  <a:lnTo>
                    <a:pt x="49446" y="62202"/>
                  </a:lnTo>
                  <a:lnTo>
                    <a:pt x="12712" y="31978"/>
                  </a:lnTo>
                  <a:lnTo>
                    <a:pt x="0" y="0"/>
                  </a:lnTo>
                  <a:lnTo>
                    <a:pt x="0" y="1125054"/>
                  </a:lnTo>
                  <a:lnTo>
                    <a:pt x="28208" y="1172388"/>
                  </a:lnTo>
                  <a:lnTo>
                    <a:pt x="76161" y="1201565"/>
                  </a:lnTo>
                  <a:lnTo>
                    <a:pt x="144972" y="1228313"/>
                  </a:lnTo>
                  <a:lnTo>
                    <a:pt x="186541" y="1240635"/>
                  </a:lnTo>
                  <a:lnTo>
                    <a:pt x="232533" y="1252181"/>
                  </a:lnTo>
                  <a:lnTo>
                    <a:pt x="282686" y="1262895"/>
                  </a:lnTo>
                  <a:lnTo>
                    <a:pt x="336737" y="1272720"/>
                  </a:lnTo>
                  <a:lnTo>
                    <a:pt x="394420" y="1281600"/>
                  </a:lnTo>
                  <a:lnTo>
                    <a:pt x="455474" y="1289479"/>
                  </a:lnTo>
                  <a:lnTo>
                    <a:pt x="519634" y="1296300"/>
                  </a:lnTo>
                  <a:lnTo>
                    <a:pt x="586638" y="1302007"/>
                  </a:lnTo>
                  <a:lnTo>
                    <a:pt x="656220" y="1306544"/>
                  </a:lnTo>
                  <a:lnTo>
                    <a:pt x="728119" y="1309854"/>
                  </a:lnTo>
                  <a:lnTo>
                    <a:pt x="802071" y="1311882"/>
                  </a:lnTo>
                  <a:lnTo>
                    <a:pt x="877811" y="1312570"/>
                  </a:lnTo>
                  <a:lnTo>
                    <a:pt x="953553" y="1311882"/>
                  </a:lnTo>
                  <a:lnTo>
                    <a:pt x="1027506" y="1309854"/>
                  </a:lnTo>
                  <a:lnTo>
                    <a:pt x="1099405" y="1306544"/>
                  </a:lnTo>
                  <a:lnTo>
                    <a:pt x="1168989" y="1302007"/>
                  </a:lnTo>
                  <a:lnTo>
                    <a:pt x="1235993" y="1296300"/>
                  </a:lnTo>
                  <a:lnTo>
                    <a:pt x="1300153" y="1289479"/>
                  </a:lnTo>
                  <a:lnTo>
                    <a:pt x="1361207" y="1281600"/>
                  </a:lnTo>
                  <a:lnTo>
                    <a:pt x="1418890" y="1272720"/>
                  </a:lnTo>
                  <a:lnTo>
                    <a:pt x="1472940" y="1262895"/>
                  </a:lnTo>
                  <a:lnTo>
                    <a:pt x="1523093" y="1252181"/>
                  </a:lnTo>
                  <a:lnTo>
                    <a:pt x="1569085" y="1240635"/>
                  </a:lnTo>
                  <a:lnTo>
                    <a:pt x="1610653" y="1228313"/>
                  </a:lnTo>
                  <a:lnTo>
                    <a:pt x="1647533" y="1215270"/>
                  </a:lnTo>
                  <a:lnTo>
                    <a:pt x="1706177" y="1187252"/>
                  </a:lnTo>
                  <a:lnTo>
                    <a:pt x="1742910" y="1157030"/>
                  </a:lnTo>
                  <a:lnTo>
                    <a:pt x="1755622" y="1125054"/>
                  </a:lnTo>
                  <a:lnTo>
                    <a:pt x="17556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44681" y="4039679"/>
              <a:ext cx="1755775" cy="375285"/>
            </a:xfrm>
            <a:custGeom>
              <a:avLst/>
              <a:gdLst/>
              <a:ahLst/>
              <a:cxnLst/>
              <a:rect l="l" t="t" r="r" b="b"/>
              <a:pathLst>
                <a:path w="1755775" h="375285">
                  <a:moveTo>
                    <a:pt x="877811" y="0"/>
                  </a:moveTo>
                  <a:lnTo>
                    <a:pt x="802071" y="688"/>
                  </a:lnTo>
                  <a:lnTo>
                    <a:pt x="728119" y="2715"/>
                  </a:lnTo>
                  <a:lnTo>
                    <a:pt x="656220" y="6025"/>
                  </a:lnTo>
                  <a:lnTo>
                    <a:pt x="586638" y="10561"/>
                  </a:lnTo>
                  <a:lnTo>
                    <a:pt x="519634" y="16267"/>
                  </a:lnTo>
                  <a:lnTo>
                    <a:pt x="455474" y="23088"/>
                  </a:lnTo>
                  <a:lnTo>
                    <a:pt x="394420" y="30966"/>
                  </a:lnTo>
                  <a:lnTo>
                    <a:pt x="336737" y="39845"/>
                  </a:lnTo>
                  <a:lnTo>
                    <a:pt x="282686" y="49669"/>
                  </a:lnTo>
                  <a:lnTo>
                    <a:pt x="232533" y="60381"/>
                  </a:lnTo>
                  <a:lnTo>
                    <a:pt x="186541" y="71927"/>
                  </a:lnTo>
                  <a:lnTo>
                    <a:pt x="144972" y="84248"/>
                  </a:lnTo>
                  <a:lnTo>
                    <a:pt x="108091" y="97289"/>
                  </a:lnTo>
                  <a:lnTo>
                    <a:pt x="49446" y="125306"/>
                  </a:lnTo>
                  <a:lnTo>
                    <a:pt x="12712" y="155527"/>
                  </a:lnTo>
                  <a:lnTo>
                    <a:pt x="0" y="187502"/>
                  </a:lnTo>
                  <a:lnTo>
                    <a:pt x="3222" y="203683"/>
                  </a:lnTo>
                  <a:lnTo>
                    <a:pt x="28208" y="234840"/>
                  </a:lnTo>
                  <a:lnTo>
                    <a:pt x="76161" y="264018"/>
                  </a:lnTo>
                  <a:lnTo>
                    <a:pt x="144972" y="290766"/>
                  </a:lnTo>
                  <a:lnTo>
                    <a:pt x="186541" y="303088"/>
                  </a:lnTo>
                  <a:lnTo>
                    <a:pt x="232533" y="314634"/>
                  </a:lnTo>
                  <a:lnTo>
                    <a:pt x="282686" y="325347"/>
                  </a:lnTo>
                  <a:lnTo>
                    <a:pt x="336737" y="335172"/>
                  </a:lnTo>
                  <a:lnTo>
                    <a:pt x="394420" y="344051"/>
                  </a:lnTo>
                  <a:lnTo>
                    <a:pt x="455474" y="351929"/>
                  </a:lnTo>
                  <a:lnTo>
                    <a:pt x="519634" y="358750"/>
                  </a:lnTo>
                  <a:lnTo>
                    <a:pt x="586638" y="364456"/>
                  </a:lnTo>
                  <a:lnTo>
                    <a:pt x="656220" y="368992"/>
                  </a:lnTo>
                  <a:lnTo>
                    <a:pt x="728119" y="372302"/>
                  </a:lnTo>
                  <a:lnTo>
                    <a:pt x="802071" y="374330"/>
                  </a:lnTo>
                  <a:lnTo>
                    <a:pt x="877811" y="375018"/>
                  </a:lnTo>
                  <a:lnTo>
                    <a:pt x="953553" y="374330"/>
                  </a:lnTo>
                  <a:lnTo>
                    <a:pt x="1027506" y="372302"/>
                  </a:lnTo>
                  <a:lnTo>
                    <a:pt x="1099405" y="368992"/>
                  </a:lnTo>
                  <a:lnTo>
                    <a:pt x="1168989" y="364456"/>
                  </a:lnTo>
                  <a:lnTo>
                    <a:pt x="1235993" y="358750"/>
                  </a:lnTo>
                  <a:lnTo>
                    <a:pt x="1300153" y="351929"/>
                  </a:lnTo>
                  <a:lnTo>
                    <a:pt x="1361207" y="344051"/>
                  </a:lnTo>
                  <a:lnTo>
                    <a:pt x="1418890" y="335172"/>
                  </a:lnTo>
                  <a:lnTo>
                    <a:pt x="1472940" y="325347"/>
                  </a:lnTo>
                  <a:lnTo>
                    <a:pt x="1523093" y="314634"/>
                  </a:lnTo>
                  <a:lnTo>
                    <a:pt x="1569085" y="303088"/>
                  </a:lnTo>
                  <a:lnTo>
                    <a:pt x="1610653" y="290766"/>
                  </a:lnTo>
                  <a:lnTo>
                    <a:pt x="1647533" y="277724"/>
                  </a:lnTo>
                  <a:lnTo>
                    <a:pt x="1706177" y="249705"/>
                  </a:lnTo>
                  <a:lnTo>
                    <a:pt x="1742910" y="219481"/>
                  </a:lnTo>
                  <a:lnTo>
                    <a:pt x="1755622" y="187502"/>
                  </a:lnTo>
                  <a:lnTo>
                    <a:pt x="1752400" y="171324"/>
                  </a:lnTo>
                  <a:lnTo>
                    <a:pt x="1727414" y="140169"/>
                  </a:lnTo>
                  <a:lnTo>
                    <a:pt x="1679463" y="110994"/>
                  </a:lnTo>
                  <a:lnTo>
                    <a:pt x="1610653" y="84248"/>
                  </a:lnTo>
                  <a:lnTo>
                    <a:pt x="1569085" y="71927"/>
                  </a:lnTo>
                  <a:lnTo>
                    <a:pt x="1523093" y="60381"/>
                  </a:lnTo>
                  <a:lnTo>
                    <a:pt x="1472940" y="49669"/>
                  </a:lnTo>
                  <a:lnTo>
                    <a:pt x="1418890" y="39845"/>
                  </a:lnTo>
                  <a:lnTo>
                    <a:pt x="1361207" y="30966"/>
                  </a:lnTo>
                  <a:lnTo>
                    <a:pt x="1300153" y="23088"/>
                  </a:lnTo>
                  <a:lnTo>
                    <a:pt x="1235993" y="16267"/>
                  </a:lnTo>
                  <a:lnTo>
                    <a:pt x="1168989" y="10561"/>
                  </a:lnTo>
                  <a:lnTo>
                    <a:pt x="1099405" y="6025"/>
                  </a:lnTo>
                  <a:lnTo>
                    <a:pt x="1027506" y="2715"/>
                  </a:lnTo>
                  <a:lnTo>
                    <a:pt x="953553" y="688"/>
                  </a:lnTo>
                  <a:lnTo>
                    <a:pt x="877811" y="0"/>
                  </a:lnTo>
                  <a:close/>
                </a:path>
              </a:pathLst>
            </a:custGeom>
            <a:solidFill>
              <a:srgbClr val="DCE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44681" y="4039679"/>
              <a:ext cx="1755775" cy="1500505"/>
            </a:xfrm>
            <a:custGeom>
              <a:avLst/>
              <a:gdLst/>
              <a:ahLst/>
              <a:cxnLst/>
              <a:rect l="l" t="t" r="r" b="b"/>
              <a:pathLst>
                <a:path w="1755775" h="1500504">
                  <a:moveTo>
                    <a:pt x="1755630" y="187509"/>
                  </a:moveTo>
                  <a:lnTo>
                    <a:pt x="1727422" y="234843"/>
                  </a:lnTo>
                  <a:lnTo>
                    <a:pt x="1679470" y="264019"/>
                  </a:lnTo>
                  <a:lnTo>
                    <a:pt x="1610659" y="290766"/>
                  </a:lnTo>
                  <a:lnTo>
                    <a:pt x="1569090" y="303087"/>
                  </a:lnTo>
                  <a:lnTo>
                    <a:pt x="1523098" y="314633"/>
                  </a:lnTo>
                  <a:lnTo>
                    <a:pt x="1472944" y="325346"/>
                  </a:lnTo>
                  <a:lnTo>
                    <a:pt x="1418894" y="335170"/>
                  </a:lnTo>
                  <a:lnTo>
                    <a:pt x="1361210" y="344050"/>
                  </a:lnTo>
                  <a:lnTo>
                    <a:pt x="1300156" y="351928"/>
                  </a:lnTo>
                  <a:lnTo>
                    <a:pt x="1235995" y="358748"/>
                  </a:lnTo>
                  <a:lnTo>
                    <a:pt x="1168991" y="364455"/>
                  </a:lnTo>
                  <a:lnTo>
                    <a:pt x="1099407" y="368991"/>
                  </a:lnTo>
                  <a:lnTo>
                    <a:pt x="1027507" y="372301"/>
                  </a:lnTo>
                  <a:lnTo>
                    <a:pt x="953555" y="374328"/>
                  </a:lnTo>
                  <a:lnTo>
                    <a:pt x="877813" y="375017"/>
                  </a:lnTo>
                  <a:lnTo>
                    <a:pt x="802072" y="374328"/>
                  </a:lnTo>
                  <a:lnTo>
                    <a:pt x="728120" y="372301"/>
                  </a:lnTo>
                  <a:lnTo>
                    <a:pt x="656220" y="368991"/>
                  </a:lnTo>
                  <a:lnTo>
                    <a:pt x="586637" y="364455"/>
                  </a:lnTo>
                  <a:lnTo>
                    <a:pt x="519634" y="358748"/>
                  </a:lnTo>
                  <a:lnTo>
                    <a:pt x="455473" y="351928"/>
                  </a:lnTo>
                  <a:lnTo>
                    <a:pt x="394419" y="344050"/>
                  </a:lnTo>
                  <a:lnTo>
                    <a:pt x="336735" y="335170"/>
                  </a:lnTo>
                  <a:lnTo>
                    <a:pt x="282685" y="325346"/>
                  </a:lnTo>
                  <a:lnTo>
                    <a:pt x="232532" y="314633"/>
                  </a:lnTo>
                  <a:lnTo>
                    <a:pt x="186540" y="303087"/>
                  </a:lnTo>
                  <a:lnTo>
                    <a:pt x="144971" y="290766"/>
                  </a:lnTo>
                  <a:lnTo>
                    <a:pt x="108090" y="277724"/>
                  </a:lnTo>
                  <a:lnTo>
                    <a:pt x="49445" y="249706"/>
                  </a:lnTo>
                  <a:lnTo>
                    <a:pt x="12712" y="219484"/>
                  </a:lnTo>
                  <a:lnTo>
                    <a:pt x="0" y="187509"/>
                  </a:lnTo>
                  <a:lnTo>
                    <a:pt x="3222" y="171330"/>
                  </a:lnTo>
                  <a:lnTo>
                    <a:pt x="28208" y="140174"/>
                  </a:lnTo>
                  <a:lnTo>
                    <a:pt x="76160" y="110998"/>
                  </a:lnTo>
                  <a:lnTo>
                    <a:pt x="144971" y="84251"/>
                  </a:lnTo>
                  <a:lnTo>
                    <a:pt x="186540" y="71929"/>
                  </a:lnTo>
                  <a:lnTo>
                    <a:pt x="232532" y="60384"/>
                  </a:lnTo>
                  <a:lnTo>
                    <a:pt x="282685" y="49671"/>
                  </a:lnTo>
                  <a:lnTo>
                    <a:pt x="336735" y="39846"/>
                  </a:lnTo>
                  <a:lnTo>
                    <a:pt x="394419" y="30967"/>
                  </a:lnTo>
                  <a:lnTo>
                    <a:pt x="455473" y="23089"/>
                  </a:lnTo>
                  <a:lnTo>
                    <a:pt x="519634" y="16268"/>
                  </a:lnTo>
                  <a:lnTo>
                    <a:pt x="586637" y="10562"/>
                  </a:lnTo>
                  <a:lnTo>
                    <a:pt x="656220" y="6025"/>
                  </a:lnTo>
                  <a:lnTo>
                    <a:pt x="728120" y="2715"/>
                  </a:lnTo>
                  <a:lnTo>
                    <a:pt x="802072" y="688"/>
                  </a:lnTo>
                  <a:lnTo>
                    <a:pt x="877813" y="0"/>
                  </a:lnTo>
                  <a:lnTo>
                    <a:pt x="953555" y="688"/>
                  </a:lnTo>
                  <a:lnTo>
                    <a:pt x="1027507" y="2715"/>
                  </a:lnTo>
                  <a:lnTo>
                    <a:pt x="1099407" y="6025"/>
                  </a:lnTo>
                  <a:lnTo>
                    <a:pt x="1168991" y="10562"/>
                  </a:lnTo>
                  <a:lnTo>
                    <a:pt x="1235995" y="16268"/>
                  </a:lnTo>
                  <a:lnTo>
                    <a:pt x="1300156" y="23089"/>
                  </a:lnTo>
                  <a:lnTo>
                    <a:pt x="1361210" y="30967"/>
                  </a:lnTo>
                  <a:lnTo>
                    <a:pt x="1418894" y="39846"/>
                  </a:lnTo>
                  <a:lnTo>
                    <a:pt x="1472944" y="49671"/>
                  </a:lnTo>
                  <a:lnTo>
                    <a:pt x="1523098" y="60384"/>
                  </a:lnTo>
                  <a:lnTo>
                    <a:pt x="1569090" y="71929"/>
                  </a:lnTo>
                  <a:lnTo>
                    <a:pt x="1610659" y="84251"/>
                  </a:lnTo>
                  <a:lnTo>
                    <a:pt x="1647540" y="97293"/>
                  </a:lnTo>
                  <a:lnTo>
                    <a:pt x="1706185" y="125311"/>
                  </a:lnTo>
                  <a:lnTo>
                    <a:pt x="1742918" y="155533"/>
                  </a:lnTo>
                  <a:lnTo>
                    <a:pt x="1755630" y="187509"/>
                  </a:lnTo>
                  <a:close/>
                </a:path>
                <a:path w="1755775" h="1500504">
                  <a:moveTo>
                    <a:pt x="1755630" y="187509"/>
                  </a:moveTo>
                  <a:lnTo>
                    <a:pt x="1755630" y="1312560"/>
                  </a:lnTo>
                  <a:lnTo>
                    <a:pt x="1752408" y="1328739"/>
                  </a:lnTo>
                  <a:lnTo>
                    <a:pt x="1727422" y="1359895"/>
                  </a:lnTo>
                  <a:lnTo>
                    <a:pt x="1679470" y="1389072"/>
                  </a:lnTo>
                  <a:lnTo>
                    <a:pt x="1610659" y="1415819"/>
                  </a:lnTo>
                  <a:lnTo>
                    <a:pt x="1569090" y="1428140"/>
                  </a:lnTo>
                  <a:lnTo>
                    <a:pt x="1523098" y="1439686"/>
                  </a:lnTo>
                  <a:lnTo>
                    <a:pt x="1472944" y="1450399"/>
                  </a:lnTo>
                  <a:lnTo>
                    <a:pt x="1418894" y="1460224"/>
                  </a:lnTo>
                  <a:lnTo>
                    <a:pt x="1361210" y="1469103"/>
                  </a:lnTo>
                  <a:lnTo>
                    <a:pt x="1300156" y="1476981"/>
                  </a:lnTo>
                  <a:lnTo>
                    <a:pt x="1235995" y="1483802"/>
                  </a:lnTo>
                  <a:lnTo>
                    <a:pt x="1168991" y="1489508"/>
                  </a:lnTo>
                  <a:lnTo>
                    <a:pt x="1099407" y="1494045"/>
                  </a:lnTo>
                  <a:lnTo>
                    <a:pt x="1027507" y="1497355"/>
                  </a:lnTo>
                  <a:lnTo>
                    <a:pt x="953555" y="1499382"/>
                  </a:lnTo>
                  <a:lnTo>
                    <a:pt x="877813" y="1500070"/>
                  </a:lnTo>
                  <a:lnTo>
                    <a:pt x="802072" y="1499382"/>
                  </a:lnTo>
                  <a:lnTo>
                    <a:pt x="728120" y="1497355"/>
                  </a:lnTo>
                  <a:lnTo>
                    <a:pt x="656220" y="1494045"/>
                  </a:lnTo>
                  <a:lnTo>
                    <a:pt x="586637" y="1489508"/>
                  </a:lnTo>
                  <a:lnTo>
                    <a:pt x="519634" y="1483802"/>
                  </a:lnTo>
                  <a:lnTo>
                    <a:pt x="455473" y="1476981"/>
                  </a:lnTo>
                  <a:lnTo>
                    <a:pt x="394419" y="1469103"/>
                  </a:lnTo>
                  <a:lnTo>
                    <a:pt x="336735" y="1460224"/>
                  </a:lnTo>
                  <a:lnTo>
                    <a:pt x="282685" y="1450399"/>
                  </a:lnTo>
                  <a:lnTo>
                    <a:pt x="232532" y="1439686"/>
                  </a:lnTo>
                  <a:lnTo>
                    <a:pt x="186540" y="1428140"/>
                  </a:lnTo>
                  <a:lnTo>
                    <a:pt x="144971" y="1415819"/>
                  </a:lnTo>
                  <a:lnTo>
                    <a:pt x="108090" y="1402777"/>
                  </a:lnTo>
                  <a:lnTo>
                    <a:pt x="49445" y="1374759"/>
                  </a:lnTo>
                  <a:lnTo>
                    <a:pt x="12712" y="1344537"/>
                  </a:lnTo>
                  <a:lnTo>
                    <a:pt x="0" y="1312560"/>
                  </a:lnTo>
                  <a:lnTo>
                    <a:pt x="0" y="187509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852005" y="743508"/>
            <a:ext cx="1298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latin typeface="Liberation Sans Narrow"/>
                <a:cs typeface="Liberation Sans Narrow"/>
              </a:rPr>
              <a:t>Fine-</a:t>
            </a:r>
            <a:r>
              <a:rPr sz="2800" spc="-70" dirty="0">
                <a:latin typeface="Liberation Sans Narrow"/>
                <a:cs typeface="Liberation Sans Narrow"/>
              </a:rPr>
              <a:t>tuned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261254" y="4483727"/>
            <a:ext cx="149733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ts val="2900"/>
              </a:lnSpc>
              <a:spcBef>
                <a:spcPts val="100"/>
              </a:spcBef>
            </a:pPr>
            <a:r>
              <a:rPr sz="2300" spc="-4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Training</a:t>
            </a:r>
            <a:r>
              <a:rPr sz="2300" spc="-7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8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Set</a:t>
            </a:r>
            <a:r>
              <a:rPr sz="2300" spc="-5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2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of </a:t>
            </a:r>
            <a:r>
              <a:rPr sz="2300" spc="-4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Dataset</a:t>
            </a:r>
            <a:r>
              <a:rPr sz="2300" spc="-6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5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B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73085" y="4713941"/>
            <a:ext cx="133223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8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Dataset</a:t>
            </a:r>
            <a:r>
              <a:rPr sz="3100" spc="-5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3100" spc="-36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A</a:t>
            </a:r>
            <a:endParaRPr sz="3100">
              <a:latin typeface="Liberation Sans Narrow"/>
              <a:cs typeface="Liberation Sans Narrow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879600" y="2006600"/>
            <a:ext cx="2222500" cy="2222500"/>
            <a:chOff x="1879600" y="2006600"/>
            <a:chExt cx="2222500" cy="2222500"/>
          </a:xfrm>
        </p:grpSpPr>
        <p:pic>
          <p:nvPicPr>
            <p:cNvPr id="101" name="object 10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879600" y="2006600"/>
              <a:ext cx="2222500" cy="5080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893874" y="2108492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60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08200" y="2247900"/>
              <a:ext cx="1968500" cy="198120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120099" y="2401049"/>
              <a:ext cx="1652270" cy="1716405"/>
            </a:xfrm>
            <a:custGeom>
              <a:avLst/>
              <a:gdLst/>
              <a:ahLst/>
              <a:cxnLst/>
              <a:rect l="l" t="t" r="r" b="b"/>
              <a:pathLst>
                <a:path w="1652270" h="1716404">
                  <a:moveTo>
                    <a:pt x="1443304" y="0"/>
                  </a:moveTo>
                  <a:lnTo>
                    <a:pt x="1521853" y="58242"/>
                  </a:lnTo>
                  <a:lnTo>
                    <a:pt x="1485912" y="68160"/>
                  </a:lnTo>
                  <a:lnTo>
                    <a:pt x="1405864" y="91097"/>
                  </a:lnTo>
                  <a:lnTo>
                    <a:pt x="1314996" y="118262"/>
                  </a:lnTo>
                  <a:lnTo>
                    <a:pt x="1215834" y="149326"/>
                  </a:lnTo>
                  <a:lnTo>
                    <a:pt x="1110792" y="184035"/>
                  </a:lnTo>
                  <a:lnTo>
                    <a:pt x="893902" y="262877"/>
                  </a:lnTo>
                  <a:lnTo>
                    <a:pt x="786676" y="306539"/>
                  </a:lnTo>
                  <a:lnTo>
                    <a:pt x="683818" y="352564"/>
                  </a:lnTo>
                  <a:lnTo>
                    <a:pt x="587730" y="400710"/>
                  </a:lnTo>
                  <a:lnTo>
                    <a:pt x="500862" y="450761"/>
                  </a:lnTo>
                  <a:lnTo>
                    <a:pt x="425602" y="502577"/>
                  </a:lnTo>
                  <a:lnTo>
                    <a:pt x="364756" y="555866"/>
                  </a:lnTo>
                  <a:lnTo>
                    <a:pt x="315048" y="611301"/>
                  </a:lnTo>
                  <a:lnTo>
                    <a:pt x="270522" y="670191"/>
                  </a:lnTo>
                  <a:lnTo>
                    <a:pt x="196291" y="796289"/>
                  </a:lnTo>
                  <a:lnTo>
                    <a:pt x="138455" y="933310"/>
                  </a:lnTo>
                  <a:lnTo>
                    <a:pt x="94373" y="1079004"/>
                  </a:lnTo>
                  <a:lnTo>
                    <a:pt x="61252" y="1231531"/>
                  </a:lnTo>
                  <a:lnTo>
                    <a:pt x="36296" y="1389100"/>
                  </a:lnTo>
                  <a:lnTo>
                    <a:pt x="16789" y="1549920"/>
                  </a:lnTo>
                  <a:lnTo>
                    <a:pt x="0" y="1712213"/>
                  </a:lnTo>
                  <a:lnTo>
                    <a:pt x="37896" y="1716138"/>
                  </a:lnTo>
                  <a:lnTo>
                    <a:pt x="54648" y="1554175"/>
                  </a:lnTo>
                  <a:lnTo>
                    <a:pt x="74040" y="1394371"/>
                  </a:lnTo>
                  <a:lnTo>
                    <a:pt x="98717" y="1238554"/>
                  </a:lnTo>
                  <a:lnTo>
                    <a:pt x="131279" y="1088580"/>
                  </a:lnTo>
                  <a:lnTo>
                    <a:pt x="174332" y="946276"/>
                  </a:lnTo>
                  <a:lnTo>
                    <a:pt x="230416" y="813434"/>
                  </a:lnTo>
                  <a:lnTo>
                    <a:pt x="302247" y="691413"/>
                  </a:lnTo>
                  <a:lnTo>
                    <a:pt x="344487" y="635546"/>
                  </a:lnTo>
                  <a:lnTo>
                    <a:pt x="391591" y="583006"/>
                  </a:lnTo>
                  <a:lnTo>
                    <a:pt x="449033" y="532701"/>
                  </a:lnTo>
                  <a:lnTo>
                    <a:pt x="521207" y="483019"/>
                  </a:lnTo>
                  <a:lnTo>
                    <a:pt x="605789" y="434276"/>
                  </a:lnTo>
                  <a:lnTo>
                    <a:pt x="700151" y="387007"/>
                  </a:lnTo>
                  <a:lnTo>
                    <a:pt x="801649" y="341579"/>
                  </a:lnTo>
                  <a:lnTo>
                    <a:pt x="907592" y="298437"/>
                  </a:lnTo>
                  <a:lnTo>
                    <a:pt x="1123276" y="220040"/>
                  </a:lnTo>
                  <a:lnTo>
                    <a:pt x="1227505" y="185597"/>
                  </a:lnTo>
                  <a:lnTo>
                    <a:pt x="1326146" y="154685"/>
                  </a:lnTo>
                  <a:lnTo>
                    <a:pt x="1416570" y="127660"/>
                  </a:lnTo>
                  <a:lnTo>
                    <a:pt x="1496225" y="104838"/>
                  </a:lnTo>
                  <a:lnTo>
                    <a:pt x="1531327" y="95161"/>
                  </a:lnTo>
                  <a:lnTo>
                    <a:pt x="1491919" y="184188"/>
                  </a:lnTo>
                  <a:lnTo>
                    <a:pt x="1651800" y="43472"/>
                  </a:lnTo>
                  <a:lnTo>
                    <a:pt x="14433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4991100" y="2032000"/>
            <a:ext cx="2222500" cy="2324100"/>
            <a:chOff x="4991100" y="2032000"/>
            <a:chExt cx="2222500" cy="2324100"/>
          </a:xfrm>
        </p:grpSpPr>
        <p:pic>
          <p:nvPicPr>
            <p:cNvPr id="106" name="object 10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991100" y="2032000"/>
              <a:ext cx="2222500" cy="50800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998072" y="2132799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59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94400" y="2336800"/>
              <a:ext cx="1206500" cy="201930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003480" y="2535961"/>
              <a:ext cx="890905" cy="1702435"/>
            </a:xfrm>
            <a:custGeom>
              <a:avLst/>
              <a:gdLst/>
              <a:ahLst/>
              <a:cxnLst/>
              <a:rect l="l" t="t" r="r" b="b"/>
              <a:pathLst>
                <a:path w="890904" h="1702435">
                  <a:moveTo>
                    <a:pt x="890574" y="0"/>
                  </a:moveTo>
                  <a:lnTo>
                    <a:pt x="677608" y="2743"/>
                  </a:lnTo>
                  <a:lnTo>
                    <a:pt x="767143" y="42684"/>
                  </a:lnTo>
                  <a:lnTo>
                    <a:pt x="752881" y="50482"/>
                  </a:lnTo>
                  <a:lnTo>
                    <a:pt x="704075" y="78308"/>
                  </a:lnTo>
                  <a:lnTo>
                    <a:pt x="594715" y="145503"/>
                  </a:lnTo>
                  <a:lnTo>
                    <a:pt x="478231" y="226275"/>
                  </a:lnTo>
                  <a:lnTo>
                    <a:pt x="365645" y="317969"/>
                  </a:lnTo>
                  <a:lnTo>
                    <a:pt x="313791" y="367538"/>
                  </a:lnTo>
                  <a:lnTo>
                    <a:pt x="267017" y="418947"/>
                  </a:lnTo>
                  <a:lnTo>
                    <a:pt x="226529" y="472122"/>
                  </a:lnTo>
                  <a:lnTo>
                    <a:pt x="193763" y="526859"/>
                  </a:lnTo>
                  <a:lnTo>
                    <a:pt x="143865" y="642353"/>
                  </a:lnTo>
                  <a:lnTo>
                    <a:pt x="104355" y="770407"/>
                  </a:lnTo>
                  <a:lnTo>
                    <a:pt x="73660" y="909129"/>
                  </a:lnTo>
                  <a:lnTo>
                    <a:pt x="50241" y="1056728"/>
                  </a:lnTo>
                  <a:lnTo>
                    <a:pt x="32639" y="1211452"/>
                  </a:lnTo>
                  <a:lnTo>
                    <a:pt x="19342" y="1371511"/>
                  </a:lnTo>
                  <a:lnTo>
                    <a:pt x="0" y="1700072"/>
                  </a:lnTo>
                  <a:lnTo>
                    <a:pt x="38023" y="1702308"/>
                  </a:lnTo>
                  <a:lnTo>
                    <a:pt x="57353" y="1374216"/>
                  </a:lnTo>
                  <a:lnTo>
                    <a:pt x="70548" y="1215186"/>
                  </a:lnTo>
                  <a:lnTo>
                    <a:pt x="88011" y="1061872"/>
                  </a:lnTo>
                  <a:lnTo>
                    <a:pt x="111099" y="916228"/>
                  </a:lnTo>
                  <a:lnTo>
                    <a:pt x="141211" y="780161"/>
                  </a:lnTo>
                  <a:lnTo>
                    <a:pt x="179666" y="655574"/>
                  </a:lnTo>
                  <a:lnTo>
                    <a:pt x="227749" y="544271"/>
                  </a:lnTo>
                  <a:lnTo>
                    <a:pt x="258127" y="493521"/>
                  </a:lnTo>
                  <a:lnTo>
                    <a:pt x="296329" y="443344"/>
                  </a:lnTo>
                  <a:lnTo>
                    <a:pt x="341083" y="394169"/>
                  </a:lnTo>
                  <a:lnTo>
                    <a:pt x="390880" y="346557"/>
                  </a:lnTo>
                  <a:lnTo>
                    <a:pt x="501154" y="256743"/>
                  </a:lnTo>
                  <a:lnTo>
                    <a:pt x="615568" y="177406"/>
                  </a:lnTo>
                  <a:lnTo>
                    <a:pt x="723493" y="111086"/>
                  </a:lnTo>
                  <a:lnTo>
                    <a:pt x="771448" y="83743"/>
                  </a:lnTo>
                  <a:lnTo>
                    <a:pt x="784110" y="76822"/>
                  </a:lnTo>
                  <a:lnTo>
                    <a:pt x="764997" y="172021"/>
                  </a:lnTo>
                  <a:lnTo>
                    <a:pt x="8905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6106" y="1458963"/>
            <a:ext cx="1233170" cy="1489710"/>
            <a:chOff x="3796106" y="1458963"/>
            <a:chExt cx="1233170" cy="1489710"/>
          </a:xfrm>
        </p:grpSpPr>
        <p:sp>
          <p:nvSpPr>
            <p:cNvPr id="3" name="object 3"/>
            <p:cNvSpPr/>
            <p:nvPr/>
          </p:nvSpPr>
          <p:spPr>
            <a:xfrm>
              <a:off x="3796106" y="1458963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4" h="1489710">
                  <a:moveTo>
                    <a:pt x="1001636" y="0"/>
                  </a:moveTo>
                  <a:lnTo>
                    <a:pt x="200329" y="0"/>
                  </a:lnTo>
                  <a:lnTo>
                    <a:pt x="154398" y="5291"/>
                  </a:lnTo>
                  <a:lnTo>
                    <a:pt x="112233" y="20363"/>
                  </a:lnTo>
                  <a:lnTo>
                    <a:pt x="75037" y="44014"/>
                  </a:lnTo>
                  <a:lnTo>
                    <a:pt x="44013" y="75040"/>
                  </a:lnTo>
                  <a:lnTo>
                    <a:pt x="20363" y="112238"/>
                  </a:lnTo>
                  <a:lnTo>
                    <a:pt x="5291" y="154406"/>
                  </a:lnTo>
                  <a:lnTo>
                    <a:pt x="0" y="200342"/>
                  </a:lnTo>
                  <a:lnTo>
                    <a:pt x="0" y="1289215"/>
                  </a:lnTo>
                  <a:lnTo>
                    <a:pt x="5291" y="1335145"/>
                  </a:lnTo>
                  <a:lnTo>
                    <a:pt x="20363" y="1377310"/>
                  </a:lnTo>
                  <a:lnTo>
                    <a:pt x="44013" y="1414507"/>
                  </a:lnTo>
                  <a:lnTo>
                    <a:pt x="75037" y="1445531"/>
                  </a:lnTo>
                  <a:lnTo>
                    <a:pt x="112233" y="1469181"/>
                  </a:lnTo>
                  <a:lnTo>
                    <a:pt x="154398" y="1484253"/>
                  </a:lnTo>
                  <a:lnTo>
                    <a:pt x="200329" y="1489544"/>
                  </a:lnTo>
                  <a:lnTo>
                    <a:pt x="1001636" y="1489544"/>
                  </a:lnTo>
                  <a:lnTo>
                    <a:pt x="1047571" y="1484253"/>
                  </a:lnTo>
                  <a:lnTo>
                    <a:pt x="1089737" y="1469181"/>
                  </a:lnTo>
                  <a:lnTo>
                    <a:pt x="1126933" y="1445531"/>
                  </a:lnTo>
                  <a:lnTo>
                    <a:pt x="1157956" y="1414507"/>
                  </a:lnTo>
                  <a:lnTo>
                    <a:pt x="1181604" y="1377310"/>
                  </a:lnTo>
                  <a:lnTo>
                    <a:pt x="1196675" y="1335145"/>
                  </a:lnTo>
                  <a:lnTo>
                    <a:pt x="1201966" y="1289215"/>
                  </a:lnTo>
                  <a:lnTo>
                    <a:pt x="1201966" y="200342"/>
                  </a:lnTo>
                  <a:lnTo>
                    <a:pt x="1196675" y="154406"/>
                  </a:lnTo>
                  <a:lnTo>
                    <a:pt x="1181604" y="112238"/>
                  </a:lnTo>
                  <a:lnTo>
                    <a:pt x="1157956" y="75040"/>
                  </a:lnTo>
                  <a:lnTo>
                    <a:pt x="1126933" y="44014"/>
                  </a:lnTo>
                  <a:lnTo>
                    <a:pt x="1089737" y="20363"/>
                  </a:lnTo>
                  <a:lnTo>
                    <a:pt x="1047571" y="5291"/>
                  </a:lnTo>
                  <a:lnTo>
                    <a:pt x="1001636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500" y="1892299"/>
              <a:ext cx="317500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762" y="1897494"/>
              <a:ext cx="182880" cy="182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3500" y="2247899"/>
              <a:ext cx="317500" cy="317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62" y="2262441"/>
              <a:ext cx="182880" cy="182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2600" y="1892299"/>
              <a:ext cx="3175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5655" y="1897494"/>
              <a:ext cx="182879" cy="182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2600" y="2247899"/>
              <a:ext cx="317500" cy="317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2262441"/>
              <a:ext cx="182879" cy="1828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2600" y="2616200"/>
              <a:ext cx="317500" cy="317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2627401"/>
              <a:ext cx="182879" cy="1828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2600" y="1523999"/>
              <a:ext cx="31750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5655" y="1532127"/>
              <a:ext cx="182879" cy="1828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700" y="1701799"/>
              <a:ext cx="317500" cy="317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549" y="1714614"/>
              <a:ext cx="182880" cy="1828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1700" y="2070099"/>
              <a:ext cx="31750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3549" y="2080374"/>
              <a:ext cx="182880" cy="182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1700" y="2438400"/>
              <a:ext cx="31750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3549" y="2444521"/>
              <a:ext cx="182880" cy="182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1053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271386" y="0"/>
                  </a:moveTo>
                  <a:lnTo>
                    <a:pt x="209283" y="13296"/>
                  </a:lnTo>
                  <a:lnTo>
                    <a:pt x="239560" y="17208"/>
                  </a:lnTo>
                  <a:lnTo>
                    <a:pt x="0" y="292366"/>
                  </a:lnTo>
                  <a:lnTo>
                    <a:pt x="19164" y="309041"/>
                  </a:lnTo>
                  <a:lnTo>
                    <a:pt x="258724" y="33883"/>
                  </a:lnTo>
                  <a:lnTo>
                    <a:pt x="266763" y="63334"/>
                  </a:lnTo>
                  <a:lnTo>
                    <a:pt x="27138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642" y="1950834"/>
              <a:ext cx="235013" cy="76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1066" y="1980577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79" h="382269">
                  <a:moveTo>
                    <a:pt x="271373" y="73012"/>
                  </a:moveTo>
                  <a:lnTo>
                    <a:pt x="209270" y="86271"/>
                  </a:lnTo>
                  <a:lnTo>
                    <a:pt x="239547" y="90195"/>
                  </a:lnTo>
                  <a:lnTo>
                    <a:pt x="168656" y="171513"/>
                  </a:lnTo>
                  <a:lnTo>
                    <a:pt x="19138" y="0"/>
                  </a:lnTo>
                  <a:lnTo>
                    <a:pt x="0" y="16700"/>
                  </a:lnTo>
                  <a:lnTo>
                    <a:pt x="151803" y="190830"/>
                  </a:lnTo>
                  <a:lnTo>
                    <a:pt x="0" y="364959"/>
                  </a:lnTo>
                  <a:lnTo>
                    <a:pt x="19138" y="381660"/>
                  </a:lnTo>
                  <a:lnTo>
                    <a:pt x="168656" y="210159"/>
                  </a:lnTo>
                  <a:lnTo>
                    <a:pt x="239547" y="291465"/>
                  </a:lnTo>
                  <a:lnTo>
                    <a:pt x="209270" y="295402"/>
                  </a:lnTo>
                  <a:lnTo>
                    <a:pt x="271373" y="308648"/>
                  </a:lnTo>
                  <a:lnTo>
                    <a:pt x="266700" y="245325"/>
                  </a:lnTo>
                  <a:lnTo>
                    <a:pt x="258686" y="274777"/>
                  </a:lnTo>
                  <a:lnTo>
                    <a:pt x="185496" y="190830"/>
                  </a:lnTo>
                  <a:lnTo>
                    <a:pt x="258686" y="106883"/>
                  </a:lnTo>
                  <a:lnTo>
                    <a:pt x="266700" y="136334"/>
                  </a:lnTo>
                  <a:lnTo>
                    <a:pt x="271373" y="730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70642" y="2315781"/>
              <a:ext cx="235013" cy="76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61066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19138" y="0"/>
                  </a:moveTo>
                  <a:lnTo>
                    <a:pt x="0" y="16700"/>
                  </a:lnTo>
                  <a:lnTo>
                    <a:pt x="239547" y="291464"/>
                  </a:lnTo>
                  <a:lnTo>
                    <a:pt x="209270" y="295389"/>
                  </a:lnTo>
                  <a:lnTo>
                    <a:pt x="271373" y="308648"/>
                  </a:lnTo>
                  <a:lnTo>
                    <a:pt x="266700" y="245325"/>
                  </a:lnTo>
                  <a:lnTo>
                    <a:pt x="258686" y="274777"/>
                  </a:lnTo>
                  <a:lnTo>
                    <a:pt x="191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0737" y="1613534"/>
              <a:ext cx="242811" cy="3854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77347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64" y="736295"/>
                  </a:lnTo>
                  <a:lnTo>
                    <a:pt x="267995" y="655167"/>
                  </a:lnTo>
                  <a:lnTo>
                    <a:pt x="282244" y="682155"/>
                  </a:lnTo>
                  <a:lnTo>
                    <a:pt x="272986" y="619340"/>
                  </a:lnTo>
                  <a:lnTo>
                    <a:pt x="244386" y="612394"/>
                  </a:lnTo>
                  <a:lnTo>
                    <a:pt x="244386" y="645414"/>
                  </a:lnTo>
                  <a:lnTo>
                    <a:pt x="209575" y="709549"/>
                  </a:lnTo>
                  <a:lnTo>
                    <a:pt x="188048" y="669556"/>
                  </a:lnTo>
                  <a:lnTo>
                    <a:pt x="244386" y="645414"/>
                  </a:lnTo>
                  <a:lnTo>
                    <a:pt x="244386" y="612394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48"/>
                  </a:lnTo>
                  <a:lnTo>
                    <a:pt x="43434" y="703910"/>
                  </a:lnTo>
                  <a:lnTo>
                    <a:pt x="110782" y="579577"/>
                  </a:lnTo>
                  <a:lnTo>
                    <a:pt x="152527" y="657148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86" y="490016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497" y="408825"/>
                  </a:lnTo>
                  <a:lnTo>
                    <a:pt x="243497" y="462229"/>
                  </a:lnTo>
                  <a:lnTo>
                    <a:pt x="188341" y="436448"/>
                  </a:lnTo>
                  <a:lnTo>
                    <a:pt x="208965" y="398386"/>
                  </a:lnTo>
                  <a:lnTo>
                    <a:pt x="243497" y="462229"/>
                  </a:lnTo>
                  <a:lnTo>
                    <a:pt x="243497" y="408825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82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86" y="253580"/>
                  </a:lnTo>
                  <a:lnTo>
                    <a:pt x="215290" y="280085"/>
                  </a:lnTo>
                  <a:lnTo>
                    <a:pt x="245681" y="277304"/>
                  </a:lnTo>
                  <a:lnTo>
                    <a:pt x="208991" y="345033"/>
                  </a:lnTo>
                  <a:lnTo>
                    <a:pt x="22352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78"/>
                  </a:lnTo>
                  <a:lnTo>
                    <a:pt x="153174" y="420027"/>
                  </a:lnTo>
                  <a:lnTo>
                    <a:pt x="153174" y="448056"/>
                  </a:lnTo>
                  <a:lnTo>
                    <a:pt x="110871" y="526135"/>
                  </a:lnTo>
                  <a:lnTo>
                    <a:pt x="40525" y="395414"/>
                  </a:lnTo>
                  <a:lnTo>
                    <a:pt x="153174" y="448056"/>
                  </a:lnTo>
                  <a:lnTo>
                    <a:pt x="153174" y="420027"/>
                  </a:lnTo>
                  <a:lnTo>
                    <a:pt x="16560" y="356171"/>
                  </a:lnTo>
                  <a:lnTo>
                    <a:pt x="11188" y="367665"/>
                  </a:lnTo>
                  <a:lnTo>
                    <a:pt x="0" y="373684"/>
                  </a:lnTo>
                  <a:lnTo>
                    <a:pt x="96393" y="552843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02"/>
                  </a:lnTo>
                  <a:lnTo>
                    <a:pt x="195084" y="736244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77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86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80737" y="2343848"/>
              <a:ext cx="242811" cy="385025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91912" y="1458975"/>
            <a:ext cx="2813685" cy="4599305"/>
            <a:chOff x="691912" y="1458975"/>
            <a:chExt cx="2813685" cy="4599305"/>
          </a:xfrm>
        </p:grpSpPr>
        <p:sp>
          <p:nvSpPr>
            <p:cNvPr id="31" name="object 31"/>
            <p:cNvSpPr/>
            <p:nvPr/>
          </p:nvSpPr>
          <p:spPr>
            <a:xfrm>
              <a:off x="691912" y="1458975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5" h="1489710">
                  <a:moveTo>
                    <a:pt x="1001632" y="0"/>
                  </a:moveTo>
                  <a:lnTo>
                    <a:pt x="200332" y="0"/>
                  </a:lnTo>
                  <a:lnTo>
                    <a:pt x="154398" y="5290"/>
                  </a:lnTo>
                  <a:lnTo>
                    <a:pt x="112231" y="20361"/>
                  </a:lnTo>
                  <a:lnTo>
                    <a:pt x="75034" y="44009"/>
                  </a:lnTo>
                  <a:lnTo>
                    <a:pt x="44010" y="75032"/>
                  </a:lnTo>
                  <a:lnTo>
                    <a:pt x="20362" y="112228"/>
                  </a:lnTo>
                  <a:lnTo>
                    <a:pt x="5290" y="154394"/>
                  </a:lnTo>
                  <a:lnTo>
                    <a:pt x="0" y="200329"/>
                  </a:lnTo>
                  <a:lnTo>
                    <a:pt x="0" y="1289202"/>
                  </a:lnTo>
                  <a:lnTo>
                    <a:pt x="5290" y="1335133"/>
                  </a:lnTo>
                  <a:lnTo>
                    <a:pt x="20362" y="1377298"/>
                  </a:lnTo>
                  <a:lnTo>
                    <a:pt x="44010" y="1414494"/>
                  </a:lnTo>
                  <a:lnTo>
                    <a:pt x="75034" y="1445519"/>
                  </a:lnTo>
                  <a:lnTo>
                    <a:pt x="112231" y="1469168"/>
                  </a:lnTo>
                  <a:lnTo>
                    <a:pt x="154398" y="1484240"/>
                  </a:lnTo>
                  <a:lnTo>
                    <a:pt x="200332" y="1489532"/>
                  </a:lnTo>
                  <a:lnTo>
                    <a:pt x="1001632" y="1489532"/>
                  </a:lnTo>
                  <a:lnTo>
                    <a:pt x="1047567" y="1484240"/>
                  </a:lnTo>
                  <a:lnTo>
                    <a:pt x="1089733" y="1469168"/>
                  </a:lnTo>
                  <a:lnTo>
                    <a:pt x="1126929" y="1445519"/>
                  </a:lnTo>
                  <a:lnTo>
                    <a:pt x="1157953" y="1414494"/>
                  </a:lnTo>
                  <a:lnTo>
                    <a:pt x="1181601" y="1377298"/>
                  </a:lnTo>
                  <a:lnTo>
                    <a:pt x="1196671" y="1335133"/>
                  </a:lnTo>
                  <a:lnTo>
                    <a:pt x="1201962" y="1289202"/>
                  </a:lnTo>
                  <a:lnTo>
                    <a:pt x="1201962" y="200329"/>
                  </a:lnTo>
                  <a:lnTo>
                    <a:pt x="1196671" y="154394"/>
                  </a:lnTo>
                  <a:lnTo>
                    <a:pt x="1181601" y="112228"/>
                  </a:lnTo>
                  <a:lnTo>
                    <a:pt x="1157953" y="75032"/>
                  </a:lnTo>
                  <a:lnTo>
                    <a:pt x="1126929" y="44009"/>
                  </a:lnTo>
                  <a:lnTo>
                    <a:pt x="1089733" y="20361"/>
                  </a:lnTo>
                  <a:lnTo>
                    <a:pt x="1047567" y="5290"/>
                  </a:lnTo>
                  <a:lnTo>
                    <a:pt x="1001632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4700" y="1892299"/>
              <a:ext cx="304800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559" y="1897494"/>
              <a:ext cx="182879" cy="1828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4700" y="2247899"/>
              <a:ext cx="304800" cy="3175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559" y="2262454"/>
              <a:ext cx="182879" cy="1828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3800" y="1892299"/>
              <a:ext cx="304800" cy="304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01456" y="1897494"/>
              <a:ext cx="182881" cy="1828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93800" y="2247899"/>
              <a:ext cx="304800" cy="3175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1456" y="2262454"/>
              <a:ext cx="182881" cy="1828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3800" y="2616200"/>
              <a:ext cx="304800" cy="317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1456" y="2627401"/>
              <a:ext cx="182881" cy="18287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93800" y="1523999"/>
              <a:ext cx="304800" cy="304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1456" y="1532127"/>
              <a:ext cx="182881" cy="1828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12900" y="1701799"/>
              <a:ext cx="304800" cy="3175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9351" y="1714614"/>
              <a:ext cx="182879" cy="1828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12900" y="2070099"/>
              <a:ext cx="304800" cy="3048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9351" y="2080374"/>
              <a:ext cx="182879" cy="18287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12900" y="2438400"/>
              <a:ext cx="304800" cy="3048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9351" y="2444521"/>
              <a:ext cx="182879" cy="18287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56861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80" h="309244">
                  <a:moveTo>
                    <a:pt x="271377" y="0"/>
                  </a:moveTo>
                  <a:lnTo>
                    <a:pt x="209285" y="13296"/>
                  </a:lnTo>
                  <a:lnTo>
                    <a:pt x="239561" y="17208"/>
                  </a:lnTo>
                  <a:lnTo>
                    <a:pt x="0" y="292366"/>
                  </a:lnTo>
                  <a:lnTo>
                    <a:pt x="19156" y="309041"/>
                  </a:lnTo>
                  <a:lnTo>
                    <a:pt x="258718" y="33883"/>
                  </a:lnTo>
                  <a:lnTo>
                    <a:pt x="266755" y="63334"/>
                  </a:lnTo>
                  <a:lnTo>
                    <a:pt x="27137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439" y="1950834"/>
              <a:ext cx="235017" cy="762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56856" y="1980590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80" h="382269">
                  <a:moveTo>
                    <a:pt x="271373" y="72999"/>
                  </a:moveTo>
                  <a:lnTo>
                    <a:pt x="209270" y="86258"/>
                  </a:lnTo>
                  <a:lnTo>
                    <a:pt x="239547" y="90182"/>
                  </a:lnTo>
                  <a:lnTo>
                    <a:pt x="168656" y="171500"/>
                  </a:lnTo>
                  <a:lnTo>
                    <a:pt x="19151" y="0"/>
                  </a:lnTo>
                  <a:lnTo>
                    <a:pt x="0" y="16687"/>
                  </a:lnTo>
                  <a:lnTo>
                    <a:pt x="151803" y="190817"/>
                  </a:lnTo>
                  <a:lnTo>
                    <a:pt x="0" y="364947"/>
                  </a:lnTo>
                  <a:lnTo>
                    <a:pt x="19151" y="381647"/>
                  </a:lnTo>
                  <a:lnTo>
                    <a:pt x="168656" y="210159"/>
                  </a:lnTo>
                  <a:lnTo>
                    <a:pt x="239547" y="291452"/>
                  </a:lnTo>
                  <a:lnTo>
                    <a:pt x="209270" y="295389"/>
                  </a:lnTo>
                  <a:lnTo>
                    <a:pt x="271373" y="308635"/>
                  </a:lnTo>
                  <a:lnTo>
                    <a:pt x="266712" y="245313"/>
                  </a:lnTo>
                  <a:lnTo>
                    <a:pt x="258699" y="274764"/>
                  </a:lnTo>
                  <a:lnTo>
                    <a:pt x="185508" y="190830"/>
                  </a:lnTo>
                  <a:lnTo>
                    <a:pt x="258699" y="106870"/>
                  </a:lnTo>
                  <a:lnTo>
                    <a:pt x="266712" y="136321"/>
                  </a:lnTo>
                  <a:lnTo>
                    <a:pt x="271373" y="72999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439" y="2315794"/>
              <a:ext cx="235017" cy="76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56867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80" h="309244">
                  <a:moveTo>
                    <a:pt x="19145" y="0"/>
                  </a:moveTo>
                  <a:lnTo>
                    <a:pt x="0" y="16700"/>
                  </a:lnTo>
                  <a:lnTo>
                    <a:pt x="239543" y="291464"/>
                  </a:lnTo>
                  <a:lnTo>
                    <a:pt x="209270" y="295401"/>
                  </a:lnTo>
                  <a:lnTo>
                    <a:pt x="271371" y="308648"/>
                  </a:lnTo>
                  <a:lnTo>
                    <a:pt x="266707" y="245325"/>
                  </a:lnTo>
                  <a:lnTo>
                    <a:pt x="258690" y="274777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6540" y="1613534"/>
              <a:ext cx="242811" cy="38541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373149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51" y="736282"/>
                  </a:lnTo>
                  <a:lnTo>
                    <a:pt x="267982" y="655167"/>
                  </a:lnTo>
                  <a:lnTo>
                    <a:pt x="282244" y="682167"/>
                  </a:lnTo>
                  <a:lnTo>
                    <a:pt x="272973" y="619340"/>
                  </a:lnTo>
                  <a:lnTo>
                    <a:pt x="244373" y="612381"/>
                  </a:lnTo>
                  <a:lnTo>
                    <a:pt x="244373" y="645426"/>
                  </a:lnTo>
                  <a:lnTo>
                    <a:pt x="209575" y="709549"/>
                  </a:lnTo>
                  <a:lnTo>
                    <a:pt x="188061" y="669569"/>
                  </a:lnTo>
                  <a:lnTo>
                    <a:pt x="244373" y="645426"/>
                  </a:lnTo>
                  <a:lnTo>
                    <a:pt x="244373" y="612381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61"/>
                  </a:lnTo>
                  <a:lnTo>
                    <a:pt x="43421" y="703922"/>
                  </a:lnTo>
                  <a:lnTo>
                    <a:pt x="110782" y="579577"/>
                  </a:lnTo>
                  <a:lnTo>
                    <a:pt x="152527" y="657161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73" y="490029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509" y="408851"/>
                  </a:lnTo>
                  <a:lnTo>
                    <a:pt x="243509" y="462241"/>
                  </a:lnTo>
                  <a:lnTo>
                    <a:pt x="188341" y="436460"/>
                  </a:lnTo>
                  <a:lnTo>
                    <a:pt x="208965" y="398386"/>
                  </a:lnTo>
                  <a:lnTo>
                    <a:pt x="243509" y="462241"/>
                  </a:lnTo>
                  <a:lnTo>
                    <a:pt x="243509" y="408851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70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73" y="253580"/>
                  </a:lnTo>
                  <a:lnTo>
                    <a:pt x="215290" y="280098"/>
                  </a:lnTo>
                  <a:lnTo>
                    <a:pt x="245694" y="277304"/>
                  </a:lnTo>
                  <a:lnTo>
                    <a:pt x="208991" y="345033"/>
                  </a:lnTo>
                  <a:lnTo>
                    <a:pt x="22364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91"/>
                  </a:lnTo>
                  <a:lnTo>
                    <a:pt x="153174" y="420039"/>
                  </a:lnTo>
                  <a:lnTo>
                    <a:pt x="153174" y="448056"/>
                  </a:lnTo>
                  <a:lnTo>
                    <a:pt x="110871" y="526122"/>
                  </a:lnTo>
                  <a:lnTo>
                    <a:pt x="40538" y="395414"/>
                  </a:lnTo>
                  <a:lnTo>
                    <a:pt x="153174" y="448056"/>
                  </a:lnTo>
                  <a:lnTo>
                    <a:pt x="153174" y="420039"/>
                  </a:lnTo>
                  <a:lnTo>
                    <a:pt x="16560" y="356171"/>
                  </a:lnTo>
                  <a:lnTo>
                    <a:pt x="11188" y="367677"/>
                  </a:lnTo>
                  <a:lnTo>
                    <a:pt x="0" y="373697"/>
                  </a:lnTo>
                  <a:lnTo>
                    <a:pt x="96393" y="552843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15"/>
                  </a:lnTo>
                  <a:lnTo>
                    <a:pt x="195084" y="736231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65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73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76540" y="2343848"/>
              <a:ext cx="242811" cy="3850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6300" y="3784599"/>
              <a:ext cx="2628900" cy="22733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92963" y="4070172"/>
              <a:ext cx="2492375" cy="1866264"/>
            </a:xfrm>
            <a:custGeom>
              <a:avLst/>
              <a:gdLst/>
              <a:ahLst/>
              <a:cxnLst/>
              <a:rect l="l" t="t" r="r" b="b"/>
              <a:pathLst>
                <a:path w="2492375" h="1866264">
                  <a:moveTo>
                    <a:pt x="2492157" y="0"/>
                  </a:moveTo>
                  <a:lnTo>
                    <a:pt x="2473470" y="46244"/>
                  </a:lnTo>
                  <a:lnTo>
                    <a:pt x="2441223" y="75673"/>
                  </a:lnTo>
                  <a:lnTo>
                    <a:pt x="2394235" y="103750"/>
                  </a:lnTo>
                  <a:lnTo>
                    <a:pt x="2333441" y="130274"/>
                  </a:lnTo>
                  <a:lnTo>
                    <a:pt x="2259776" y="155044"/>
                  </a:lnTo>
                  <a:lnTo>
                    <a:pt x="2218409" y="166710"/>
                  </a:lnTo>
                  <a:lnTo>
                    <a:pt x="2174175" y="177862"/>
                  </a:lnTo>
                  <a:lnTo>
                    <a:pt x="2127191" y="188475"/>
                  </a:lnTo>
                  <a:lnTo>
                    <a:pt x="2077574" y="198526"/>
                  </a:lnTo>
                  <a:lnTo>
                    <a:pt x="2025440" y="207988"/>
                  </a:lnTo>
                  <a:lnTo>
                    <a:pt x="1970906" y="216837"/>
                  </a:lnTo>
                  <a:lnTo>
                    <a:pt x="1914089" y="225048"/>
                  </a:lnTo>
                  <a:lnTo>
                    <a:pt x="1855107" y="232595"/>
                  </a:lnTo>
                  <a:lnTo>
                    <a:pt x="1794076" y="239454"/>
                  </a:lnTo>
                  <a:lnTo>
                    <a:pt x="1731112" y="245600"/>
                  </a:lnTo>
                  <a:lnTo>
                    <a:pt x="1666333" y="251007"/>
                  </a:lnTo>
                  <a:lnTo>
                    <a:pt x="1599856" y="255651"/>
                  </a:lnTo>
                  <a:lnTo>
                    <a:pt x="1531797" y="259507"/>
                  </a:lnTo>
                  <a:lnTo>
                    <a:pt x="1462274" y="262550"/>
                  </a:lnTo>
                  <a:lnTo>
                    <a:pt x="1391403" y="264754"/>
                  </a:lnTo>
                  <a:lnTo>
                    <a:pt x="1319300" y="266095"/>
                  </a:lnTo>
                  <a:lnTo>
                    <a:pt x="1246084" y="266547"/>
                  </a:lnTo>
                  <a:lnTo>
                    <a:pt x="1172867" y="266095"/>
                  </a:lnTo>
                  <a:lnTo>
                    <a:pt x="1100763" y="264754"/>
                  </a:lnTo>
                  <a:lnTo>
                    <a:pt x="1029891" y="262550"/>
                  </a:lnTo>
                  <a:lnTo>
                    <a:pt x="960366" y="259507"/>
                  </a:lnTo>
                  <a:lnTo>
                    <a:pt x="892307" y="255651"/>
                  </a:lnTo>
                  <a:lnTo>
                    <a:pt x="825828" y="251007"/>
                  </a:lnTo>
                  <a:lnTo>
                    <a:pt x="761049" y="245600"/>
                  </a:lnTo>
                  <a:lnTo>
                    <a:pt x="698085" y="239454"/>
                  </a:lnTo>
                  <a:lnTo>
                    <a:pt x="637053" y="232595"/>
                  </a:lnTo>
                  <a:lnTo>
                    <a:pt x="578070" y="225048"/>
                  </a:lnTo>
                  <a:lnTo>
                    <a:pt x="521253" y="216837"/>
                  </a:lnTo>
                  <a:lnTo>
                    <a:pt x="466719" y="207988"/>
                  </a:lnTo>
                  <a:lnTo>
                    <a:pt x="414585" y="198526"/>
                  </a:lnTo>
                  <a:lnTo>
                    <a:pt x="364967" y="188475"/>
                  </a:lnTo>
                  <a:lnTo>
                    <a:pt x="317982" y="177862"/>
                  </a:lnTo>
                  <a:lnTo>
                    <a:pt x="273748" y="166710"/>
                  </a:lnTo>
                  <a:lnTo>
                    <a:pt x="232381" y="155044"/>
                  </a:lnTo>
                  <a:lnTo>
                    <a:pt x="193998" y="142891"/>
                  </a:lnTo>
                  <a:lnTo>
                    <a:pt x="126652" y="117218"/>
                  </a:lnTo>
                  <a:lnTo>
                    <a:pt x="72644" y="89893"/>
                  </a:lnTo>
                  <a:lnTo>
                    <a:pt x="32909" y="61115"/>
                  </a:lnTo>
                  <a:lnTo>
                    <a:pt x="8383" y="31084"/>
                  </a:lnTo>
                  <a:lnTo>
                    <a:pt x="0" y="0"/>
                  </a:lnTo>
                  <a:lnTo>
                    <a:pt x="0" y="1599290"/>
                  </a:lnTo>
                  <a:lnTo>
                    <a:pt x="18686" y="1645535"/>
                  </a:lnTo>
                  <a:lnTo>
                    <a:pt x="50934" y="1674965"/>
                  </a:lnTo>
                  <a:lnTo>
                    <a:pt x="97922" y="1703042"/>
                  </a:lnTo>
                  <a:lnTo>
                    <a:pt x="158716" y="1729566"/>
                  </a:lnTo>
                  <a:lnTo>
                    <a:pt x="232381" y="1754337"/>
                  </a:lnTo>
                  <a:lnTo>
                    <a:pt x="273748" y="1766002"/>
                  </a:lnTo>
                  <a:lnTo>
                    <a:pt x="317982" y="1777154"/>
                  </a:lnTo>
                  <a:lnTo>
                    <a:pt x="364967" y="1787768"/>
                  </a:lnTo>
                  <a:lnTo>
                    <a:pt x="414585" y="1797818"/>
                  </a:lnTo>
                  <a:lnTo>
                    <a:pt x="466719" y="1807280"/>
                  </a:lnTo>
                  <a:lnTo>
                    <a:pt x="521253" y="1816129"/>
                  </a:lnTo>
                  <a:lnTo>
                    <a:pt x="578070" y="1824339"/>
                  </a:lnTo>
                  <a:lnTo>
                    <a:pt x="637053" y="1831887"/>
                  </a:lnTo>
                  <a:lnTo>
                    <a:pt x="698085" y="1838745"/>
                  </a:lnTo>
                  <a:lnTo>
                    <a:pt x="761049" y="1844891"/>
                  </a:lnTo>
                  <a:lnTo>
                    <a:pt x="825828" y="1850298"/>
                  </a:lnTo>
                  <a:lnTo>
                    <a:pt x="892307" y="1854942"/>
                  </a:lnTo>
                  <a:lnTo>
                    <a:pt x="960366" y="1858798"/>
                  </a:lnTo>
                  <a:lnTo>
                    <a:pt x="1029891" y="1861840"/>
                  </a:lnTo>
                  <a:lnTo>
                    <a:pt x="1100763" y="1864045"/>
                  </a:lnTo>
                  <a:lnTo>
                    <a:pt x="1172867" y="1865385"/>
                  </a:lnTo>
                  <a:lnTo>
                    <a:pt x="1246084" y="1865838"/>
                  </a:lnTo>
                  <a:lnTo>
                    <a:pt x="1319300" y="1865385"/>
                  </a:lnTo>
                  <a:lnTo>
                    <a:pt x="1391403" y="1864045"/>
                  </a:lnTo>
                  <a:lnTo>
                    <a:pt x="1462274" y="1861840"/>
                  </a:lnTo>
                  <a:lnTo>
                    <a:pt x="1531797" y="1858798"/>
                  </a:lnTo>
                  <a:lnTo>
                    <a:pt x="1599856" y="1854942"/>
                  </a:lnTo>
                  <a:lnTo>
                    <a:pt x="1666333" y="1850298"/>
                  </a:lnTo>
                  <a:lnTo>
                    <a:pt x="1731112" y="1844891"/>
                  </a:lnTo>
                  <a:lnTo>
                    <a:pt x="1794076" y="1838745"/>
                  </a:lnTo>
                  <a:lnTo>
                    <a:pt x="1855107" y="1831887"/>
                  </a:lnTo>
                  <a:lnTo>
                    <a:pt x="1914089" y="1824339"/>
                  </a:lnTo>
                  <a:lnTo>
                    <a:pt x="1970906" y="1816129"/>
                  </a:lnTo>
                  <a:lnTo>
                    <a:pt x="2025440" y="1807280"/>
                  </a:lnTo>
                  <a:lnTo>
                    <a:pt x="2077574" y="1797818"/>
                  </a:lnTo>
                  <a:lnTo>
                    <a:pt x="2127191" y="1787768"/>
                  </a:lnTo>
                  <a:lnTo>
                    <a:pt x="2174175" y="1777154"/>
                  </a:lnTo>
                  <a:lnTo>
                    <a:pt x="2218409" y="1766002"/>
                  </a:lnTo>
                  <a:lnTo>
                    <a:pt x="2259776" y="1754337"/>
                  </a:lnTo>
                  <a:lnTo>
                    <a:pt x="2298159" y="1742183"/>
                  </a:lnTo>
                  <a:lnTo>
                    <a:pt x="2365505" y="1716511"/>
                  </a:lnTo>
                  <a:lnTo>
                    <a:pt x="2419513" y="1689185"/>
                  </a:lnTo>
                  <a:lnTo>
                    <a:pt x="2459248" y="1660407"/>
                  </a:lnTo>
                  <a:lnTo>
                    <a:pt x="2483774" y="1630375"/>
                  </a:lnTo>
                  <a:lnTo>
                    <a:pt x="2492157" y="1599290"/>
                  </a:lnTo>
                  <a:lnTo>
                    <a:pt x="2492157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2963" y="3803624"/>
              <a:ext cx="2492375" cy="533400"/>
            </a:xfrm>
            <a:custGeom>
              <a:avLst/>
              <a:gdLst/>
              <a:ahLst/>
              <a:cxnLst/>
              <a:rect l="l" t="t" r="r" b="b"/>
              <a:pathLst>
                <a:path w="2492375" h="533400">
                  <a:moveTo>
                    <a:pt x="1246084" y="0"/>
                  </a:moveTo>
                  <a:lnTo>
                    <a:pt x="1172867" y="452"/>
                  </a:lnTo>
                  <a:lnTo>
                    <a:pt x="1100763" y="1793"/>
                  </a:lnTo>
                  <a:lnTo>
                    <a:pt x="1029891" y="3997"/>
                  </a:lnTo>
                  <a:lnTo>
                    <a:pt x="960366" y="7039"/>
                  </a:lnTo>
                  <a:lnTo>
                    <a:pt x="892307" y="10895"/>
                  </a:lnTo>
                  <a:lnTo>
                    <a:pt x="825828" y="15539"/>
                  </a:lnTo>
                  <a:lnTo>
                    <a:pt x="761049" y="20947"/>
                  </a:lnTo>
                  <a:lnTo>
                    <a:pt x="698085" y="27092"/>
                  </a:lnTo>
                  <a:lnTo>
                    <a:pt x="637053" y="33952"/>
                  </a:lnTo>
                  <a:lnTo>
                    <a:pt x="578070" y="41499"/>
                  </a:lnTo>
                  <a:lnTo>
                    <a:pt x="521253" y="49709"/>
                  </a:lnTo>
                  <a:lnTo>
                    <a:pt x="466719" y="58558"/>
                  </a:lnTo>
                  <a:lnTo>
                    <a:pt x="414585" y="68021"/>
                  </a:lnTo>
                  <a:lnTo>
                    <a:pt x="364967" y="78071"/>
                  </a:lnTo>
                  <a:lnTo>
                    <a:pt x="317982" y="88685"/>
                  </a:lnTo>
                  <a:lnTo>
                    <a:pt x="273748" y="99837"/>
                  </a:lnTo>
                  <a:lnTo>
                    <a:pt x="232381" y="111502"/>
                  </a:lnTo>
                  <a:lnTo>
                    <a:pt x="193998" y="123656"/>
                  </a:lnTo>
                  <a:lnTo>
                    <a:pt x="126652" y="149328"/>
                  </a:lnTo>
                  <a:lnTo>
                    <a:pt x="72644" y="176653"/>
                  </a:lnTo>
                  <a:lnTo>
                    <a:pt x="32909" y="205432"/>
                  </a:lnTo>
                  <a:lnTo>
                    <a:pt x="8383" y="235463"/>
                  </a:lnTo>
                  <a:lnTo>
                    <a:pt x="0" y="266547"/>
                  </a:lnTo>
                  <a:lnTo>
                    <a:pt x="2115" y="282208"/>
                  </a:lnTo>
                  <a:lnTo>
                    <a:pt x="32909" y="327663"/>
                  </a:lnTo>
                  <a:lnTo>
                    <a:pt x="72644" y="356441"/>
                  </a:lnTo>
                  <a:lnTo>
                    <a:pt x="126652" y="383766"/>
                  </a:lnTo>
                  <a:lnTo>
                    <a:pt x="193998" y="409438"/>
                  </a:lnTo>
                  <a:lnTo>
                    <a:pt x="232381" y="421592"/>
                  </a:lnTo>
                  <a:lnTo>
                    <a:pt x="273748" y="433257"/>
                  </a:lnTo>
                  <a:lnTo>
                    <a:pt x="317982" y="444409"/>
                  </a:lnTo>
                  <a:lnTo>
                    <a:pt x="364967" y="455023"/>
                  </a:lnTo>
                  <a:lnTo>
                    <a:pt x="414585" y="465074"/>
                  </a:lnTo>
                  <a:lnTo>
                    <a:pt x="466719" y="474536"/>
                  </a:lnTo>
                  <a:lnTo>
                    <a:pt x="521253" y="483385"/>
                  </a:lnTo>
                  <a:lnTo>
                    <a:pt x="578070" y="491595"/>
                  </a:lnTo>
                  <a:lnTo>
                    <a:pt x="637053" y="499143"/>
                  </a:lnTo>
                  <a:lnTo>
                    <a:pt x="698085" y="506002"/>
                  </a:lnTo>
                  <a:lnTo>
                    <a:pt x="761049" y="512147"/>
                  </a:lnTo>
                  <a:lnTo>
                    <a:pt x="825828" y="517555"/>
                  </a:lnTo>
                  <a:lnTo>
                    <a:pt x="892307" y="522199"/>
                  </a:lnTo>
                  <a:lnTo>
                    <a:pt x="960366" y="526055"/>
                  </a:lnTo>
                  <a:lnTo>
                    <a:pt x="1029891" y="529097"/>
                  </a:lnTo>
                  <a:lnTo>
                    <a:pt x="1100763" y="531301"/>
                  </a:lnTo>
                  <a:lnTo>
                    <a:pt x="1172867" y="532642"/>
                  </a:lnTo>
                  <a:lnTo>
                    <a:pt x="1246084" y="533095"/>
                  </a:lnTo>
                  <a:lnTo>
                    <a:pt x="1319300" y="532642"/>
                  </a:lnTo>
                  <a:lnTo>
                    <a:pt x="1391403" y="531301"/>
                  </a:lnTo>
                  <a:lnTo>
                    <a:pt x="1462274" y="529097"/>
                  </a:lnTo>
                  <a:lnTo>
                    <a:pt x="1531797" y="526055"/>
                  </a:lnTo>
                  <a:lnTo>
                    <a:pt x="1599856" y="522199"/>
                  </a:lnTo>
                  <a:lnTo>
                    <a:pt x="1666333" y="517555"/>
                  </a:lnTo>
                  <a:lnTo>
                    <a:pt x="1731112" y="512147"/>
                  </a:lnTo>
                  <a:lnTo>
                    <a:pt x="1794076" y="506002"/>
                  </a:lnTo>
                  <a:lnTo>
                    <a:pt x="1855107" y="499143"/>
                  </a:lnTo>
                  <a:lnTo>
                    <a:pt x="1914089" y="491595"/>
                  </a:lnTo>
                  <a:lnTo>
                    <a:pt x="1970906" y="483385"/>
                  </a:lnTo>
                  <a:lnTo>
                    <a:pt x="2025440" y="474536"/>
                  </a:lnTo>
                  <a:lnTo>
                    <a:pt x="2077574" y="465074"/>
                  </a:lnTo>
                  <a:lnTo>
                    <a:pt x="2127191" y="455023"/>
                  </a:lnTo>
                  <a:lnTo>
                    <a:pt x="2174175" y="444409"/>
                  </a:lnTo>
                  <a:lnTo>
                    <a:pt x="2218409" y="433257"/>
                  </a:lnTo>
                  <a:lnTo>
                    <a:pt x="2259776" y="421592"/>
                  </a:lnTo>
                  <a:lnTo>
                    <a:pt x="2298159" y="409438"/>
                  </a:lnTo>
                  <a:lnTo>
                    <a:pt x="2365505" y="383766"/>
                  </a:lnTo>
                  <a:lnTo>
                    <a:pt x="2419513" y="356441"/>
                  </a:lnTo>
                  <a:lnTo>
                    <a:pt x="2459248" y="327663"/>
                  </a:lnTo>
                  <a:lnTo>
                    <a:pt x="2483774" y="297631"/>
                  </a:lnTo>
                  <a:lnTo>
                    <a:pt x="2492157" y="266547"/>
                  </a:lnTo>
                  <a:lnTo>
                    <a:pt x="2490042" y="250886"/>
                  </a:lnTo>
                  <a:lnTo>
                    <a:pt x="2459248" y="205432"/>
                  </a:lnTo>
                  <a:lnTo>
                    <a:pt x="2419513" y="176653"/>
                  </a:lnTo>
                  <a:lnTo>
                    <a:pt x="2365505" y="149328"/>
                  </a:lnTo>
                  <a:lnTo>
                    <a:pt x="2298159" y="123656"/>
                  </a:lnTo>
                  <a:lnTo>
                    <a:pt x="2259776" y="111502"/>
                  </a:lnTo>
                  <a:lnTo>
                    <a:pt x="2218409" y="99837"/>
                  </a:lnTo>
                  <a:lnTo>
                    <a:pt x="2174175" y="88685"/>
                  </a:lnTo>
                  <a:lnTo>
                    <a:pt x="2127191" y="78071"/>
                  </a:lnTo>
                  <a:lnTo>
                    <a:pt x="2077574" y="68021"/>
                  </a:lnTo>
                  <a:lnTo>
                    <a:pt x="2025440" y="58558"/>
                  </a:lnTo>
                  <a:lnTo>
                    <a:pt x="1970906" y="49709"/>
                  </a:lnTo>
                  <a:lnTo>
                    <a:pt x="1914089" y="41499"/>
                  </a:lnTo>
                  <a:lnTo>
                    <a:pt x="1855107" y="33952"/>
                  </a:lnTo>
                  <a:lnTo>
                    <a:pt x="1794076" y="27092"/>
                  </a:lnTo>
                  <a:lnTo>
                    <a:pt x="1731112" y="20947"/>
                  </a:lnTo>
                  <a:lnTo>
                    <a:pt x="1666333" y="15539"/>
                  </a:lnTo>
                  <a:lnTo>
                    <a:pt x="1599856" y="10895"/>
                  </a:lnTo>
                  <a:lnTo>
                    <a:pt x="1531797" y="7039"/>
                  </a:lnTo>
                  <a:lnTo>
                    <a:pt x="1462274" y="3997"/>
                  </a:lnTo>
                  <a:lnTo>
                    <a:pt x="1391403" y="1793"/>
                  </a:lnTo>
                  <a:lnTo>
                    <a:pt x="1319300" y="452"/>
                  </a:lnTo>
                  <a:lnTo>
                    <a:pt x="1246084" y="0"/>
                  </a:lnTo>
                  <a:close/>
                </a:path>
              </a:pathLst>
            </a:custGeom>
            <a:solidFill>
              <a:srgbClr val="E9E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2963" y="3803624"/>
              <a:ext cx="2492375" cy="2132965"/>
            </a:xfrm>
            <a:custGeom>
              <a:avLst/>
              <a:gdLst/>
              <a:ahLst/>
              <a:cxnLst/>
              <a:rect l="l" t="t" r="r" b="b"/>
              <a:pathLst>
                <a:path w="2492375" h="2132965">
                  <a:moveTo>
                    <a:pt x="2492161" y="266547"/>
                  </a:moveTo>
                  <a:lnTo>
                    <a:pt x="2473474" y="312792"/>
                  </a:lnTo>
                  <a:lnTo>
                    <a:pt x="2441226" y="342222"/>
                  </a:lnTo>
                  <a:lnTo>
                    <a:pt x="2394238" y="370299"/>
                  </a:lnTo>
                  <a:lnTo>
                    <a:pt x="2333443" y="396823"/>
                  </a:lnTo>
                  <a:lnTo>
                    <a:pt x="2259778" y="421593"/>
                  </a:lnTo>
                  <a:lnTo>
                    <a:pt x="2218411" y="433259"/>
                  </a:lnTo>
                  <a:lnTo>
                    <a:pt x="2174176" y="444411"/>
                  </a:lnTo>
                  <a:lnTo>
                    <a:pt x="2127192" y="455025"/>
                  </a:lnTo>
                  <a:lnTo>
                    <a:pt x="2077574" y="465075"/>
                  </a:lnTo>
                  <a:lnTo>
                    <a:pt x="2025440" y="474537"/>
                  </a:lnTo>
                  <a:lnTo>
                    <a:pt x="1970906" y="483386"/>
                  </a:lnTo>
                  <a:lnTo>
                    <a:pt x="1914089" y="491596"/>
                  </a:lnTo>
                  <a:lnTo>
                    <a:pt x="1855106" y="499144"/>
                  </a:lnTo>
                  <a:lnTo>
                    <a:pt x="1794075" y="506002"/>
                  </a:lnTo>
                  <a:lnTo>
                    <a:pt x="1731111" y="512148"/>
                  </a:lnTo>
                  <a:lnTo>
                    <a:pt x="1666331" y="517555"/>
                  </a:lnTo>
                  <a:lnTo>
                    <a:pt x="1599854" y="522199"/>
                  </a:lnTo>
                  <a:lnTo>
                    <a:pt x="1531795" y="526055"/>
                  </a:lnTo>
                  <a:lnTo>
                    <a:pt x="1462271" y="529097"/>
                  </a:lnTo>
                  <a:lnTo>
                    <a:pt x="1391399" y="531302"/>
                  </a:lnTo>
                  <a:lnTo>
                    <a:pt x="1319297" y="532642"/>
                  </a:lnTo>
                  <a:lnTo>
                    <a:pt x="1246080" y="533095"/>
                  </a:lnTo>
                  <a:lnTo>
                    <a:pt x="1172864" y="532642"/>
                  </a:lnTo>
                  <a:lnTo>
                    <a:pt x="1100761" y="531302"/>
                  </a:lnTo>
                  <a:lnTo>
                    <a:pt x="1029889" y="529097"/>
                  </a:lnTo>
                  <a:lnTo>
                    <a:pt x="960365" y="526055"/>
                  </a:lnTo>
                  <a:lnTo>
                    <a:pt x="892306" y="522199"/>
                  </a:lnTo>
                  <a:lnTo>
                    <a:pt x="825829" y="517555"/>
                  </a:lnTo>
                  <a:lnTo>
                    <a:pt x="761049" y="512148"/>
                  </a:lnTo>
                  <a:lnTo>
                    <a:pt x="698085" y="506002"/>
                  </a:lnTo>
                  <a:lnTo>
                    <a:pt x="637054" y="499144"/>
                  </a:lnTo>
                  <a:lnTo>
                    <a:pt x="578071" y="491596"/>
                  </a:lnTo>
                  <a:lnTo>
                    <a:pt x="521254" y="483386"/>
                  </a:lnTo>
                  <a:lnTo>
                    <a:pt x="466720" y="474537"/>
                  </a:lnTo>
                  <a:lnTo>
                    <a:pt x="414586" y="465075"/>
                  </a:lnTo>
                  <a:lnTo>
                    <a:pt x="364968" y="455025"/>
                  </a:lnTo>
                  <a:lnTo>
                    <a:pt x="317984" y="444411"/>
                  </a:lnTo>
                  <a:lnTo>
                    <a:pt x="273749" y="433259"/>
                  </a:lnTo>
                  <a:lnTo>
                    <a:pt x="232382" y="421593"/>
                  </a:lnTo>
                  <a:lnTo>
                    <a:pt x="193999" y="409440"/>
                  </a:lnTo>
                  <a:lnTo>
                    <a:pt x="126653" y="383768"/>
                  </a:lnTo>
                  <a:lnTo>
                    <a:pt x="72644" y="356442"/>
                  </a:lnTo>
                  <a:lnTo>
                    <a:pt x="32909" y="327664"/>
                  </a:lnTo>
                  <a:lnTo>
                    <a:pt x="8383" y="297632"/>
                  </a:lnTo>
                  <a:lnTo>
                    <a:pt x="0" y="266547"/>
                  </a:lnTo>
                  <a:lnTo>
                    <a:pt x="2115" y="250885"/>
                  </a:lnTo>
                  <a:lnTo>
                    <a:pt x="32909" y="205430"/>
                  </a:lnTo>
                  <a:lnTo>
                    <a:pt x="72644" y="176651"/>
                  </a:lnTo>
                  <a:lnTo>
                    <a:pt x="126653" y="149326"/>
                  </a:lnTo>
                  <a:lnTo>
                    <a:pt x="193999" y="123654"/>
                  </a:lnTo>
                  <a:lnTo>
                    <a:pt x="232382" y="111500"/>
                  </a:lnTo>
                  <a:lnTo>
                    <a:pt x="273749" y="99835"/>
                  </a:lnTo>
                  <a:lnTo>
                    <a:pt x="317984" y="88683"/>
                  </a:lnTo>
                  <a:lnTo>
                    <a:pt x="364968" y="78069"/>
                  </a:lnTo>
                  <a:lnTo>
                    <a:pt x="414586" y="68019"/>
                  </a:lnTo>
                  <a:lnTo>
                    <a:pt x="466720" y="58557"/>
                  </a:lnTo>
                  <a:lnTo>
                    <a:pt x="521254" y="49708"/>
                  </a:lnTo>
                  <a:lnTo>
                    <a:pt x="578071" y="41498"/>
                  </a:lnTo>
                  <a:lnTo>
                    <a:pt x="637054" y="33950"/>
                  </a:lnTo>
                  <a:lnTo>
                    <a:pt x="698085" y="27092"/>
                  </a:lnTo>
                  <a:lnTo>
                    <a:pt x="761049" y="20946"/>
                  </a:lnTo>
                  <a:lnTo>
                    <a:pt x="825829" y="15539"/>
                  </a:lnTo>
                  <a:lnTo>
                    <a:pt x="892306" y="10895"/>
                  </a:lnTo>
                  <a:lnTo>
                    <a:pt x="960365" y="7039"/>
                  </a:lnTo>
                  <a:lnTo>
                    <a:pt x="1029889" y="3997"/>
                  </a:lnTo>
                  <a:lnTo>
                    <a:pt x="1100761" y="1793"/>
                  </a:lnTo>
                  <a:lnTo>
                    <a:pt x="1172864" y="452"/>
                  </a:lnTo>
                  <a:lnTo>
                    <a:pt x="1246080" y="0"/>
                  </a:lnTo>
                  <a:lnTo>
                    <a:pt x="1319297" y="452"/>
                  </a:lnTo>
                  <a:lnTo>
                    <a:pt x="1391399" y="1793"/>
                  </a:lnTo>
                  <a:lnTo>
                    <a:pt x="1462271" y="3997"/>
                  </a:lnTo>
                  <a:lnTo>
                    <a:pt x="1531795" y="7039"/>
                  </a:lnTo>
                  <a:lnTo>
                    <a:pt x="1599854" y="10895"/>
                  </a:lnTo>
                  <a:lnTo>
                    <a:pt x="1666331" y="15539"/>
                  </a:lnTo>
                  <a:lnTo>
                    <a:pt x="1731111" y="20946"/>
                  </a:lnTo>
                  <a:lnTo>
                    <a:pt x="1794075" y="27092"/>
                  </a:lnTo>
                  <a:lnTo>
                    <a:pt x="1855106" y="33950"/>
                  </a:lnTo>
                  <a:lnTo>
                    <a:pt x="1914089" y="41498"/>
                  </a:lnTo>
                  <a:lnTo>
                    <a:pt x="1970906" y="49708"/>
                  </a:lnTo>
                  <a:lnTo>
                    <a:pt x="2025440" y="58557"/>
                  </a:lnTo>
                  <a:lnTo>
                    <a:pt x="2077574" y="68019"/>
                  </a:lnTo>
                  <a:lnTo>
                    <a:pt x="2127192" y="78069"/>
                  </a:lnTo>
                  <a:lnTo>
                    <a:pt x="2174176" y="88683"/>
                  </a:lnTo>
                  <a:lnTo>
                    <a:pt x="2218411" y="99835"/>
                  </a:lnTo>
                  <a:lnTo>
                    <a:pt x="2259778" y="111500"/>
                  </a:lnTo>
                  <a:lnTo>
                    <a:pt x="2298161" y="123654"/>
                  </a:lnTo>
                  <a:lnTo>
                    <a:pt x="2365508" y="149326"/>
                  </a:lnTo>
                  <a:lnTo>
                    <a:pt x="2419516" y="176651"/>
                  </a:lnTo>
                  <a:lnTo>
                    <a:pt x="2459251" y="205430"/>
                  </a:lnTo>
                  <a:lnTo>
                    <a:pt x="2483778" y="235462"/>
                  </a:lnTo>
                  <a:lnTo>
                    <a:pt x="2492161" y="266547"/>
                  </a:lnTo>
                  <a:close/>
                </a:path>
                <a:path w="2492375" h="2132965">
                  <a:moveTo>
                    <a:pt x="2492161" y="266547"/>
                  </a:moveTo>
                  <a:lnTo>
                    <a:pt x="2492161" y="1865841"/>
                  </a:lnTo>
                  <a:lnTo>
                    <a:pt x="2490046" y="1881502"/>
                  </a:lnTo>
                  <a:lnTo>
                    <a:pt x="2459251" y="1926957"/>
                  </a:lnTo>
                  <a:lnTo>
                    <a:pt x="2419516" y="1955735"/>
                  </a:lnTo>
                  <a:lnTo>
                    <a:pt x="2365508" y="1983060"/>
                  </a:lnTo>
                  <a:lnTo>
                    <a:pt x="2298161" y="2008731"/>
                  </a:lnTo>
                  <a:lnTo>
                    <a:pt x="2259778" y="2020885"/>
                  </a:lnTo>
                  <a:lnTo>
                    <a:pt x="2218411" y="2032550"/>
                  </a:lnTo>
                  <a:lnTo>
                    <a:pt x="2174176" y="2043701"/>
                  </a:lnTo>
                  <a:lnTo>
                    <a:pt x="2127192" y="2054314"/>
                  </a:lnTo>
                  <a:lnTo>
                    <a:pt x="2077574" y="2064364"/>
                  </a:lnTo>
                  <a:lnTo>
                    <a:pt x="2025440" y="2073826"/>
                  </a:lnTo>
                  <a:lnTo>
                    <a:pt x="1970906" y="2082675"/>
                  </a:lnTo>
                  <a:lnTo>
                    <a:pt x="1914089" y="2090885"/>
                  </a:lnTo>
                  <a:lnTo>
                    <a:pt x="1855106" y="2098431"/>
                  </a:lnTo>
                  <a:lnTo>
                    <a:pt x="1794075" y="2105290"/>
                  </a:lnTo>
                  <a:lnTo>
                    <a:pt x="1731111" y="2111435"/>
                  </a:lnTo>
                  <a:lnTo>
                    <a:pt x="1666331" y="2116842"/>
                  </a:lnTo>
                  <a:lnTo>
                    <a:pt x="1599854" y="2121486"/>
                  </a:lnTo>
                  <a:lnTo>
                    <a:pt x="1531795" y="2125341"/>
                  </a:lnTo>
                  <a:lnTo>
                    <a:pt x="1462271" y="2128384"/>
                  </a:lnTo>
                  <a:lnTo>
                    <a:pt x="1391399" y="2130588"/>
                  </a:lnTo>
                  <a:lnTo>
                    <a:pt x="1319297" y="2131928"/>
                  </a:lnTo>
                  <a:lnTo>
                    <a:pt x="1246080" y="2132381"/>
                  </a:lnTo>
                  <a:lnTo>
                    <a:pt x="1172864" y="2131928"/>
                  </a:lnTo>
                  <a:lnTo>
                    <a:pt x="1100761" y="2130588"/>
                  </a:lnTo>
                  <a:lnTo>
                    <a:pt x="1029889" y="2128384"/>
                  </a:lnTo>
                  <a:lnTo>
                    <a:pt x="960365" y="2125341"/>
                  </a:lnTo>
                  <a:lnTo>
                    <a:pt x="892306" y="2121486"/>
                  </a:lnTo>
                  <a:lnTo>
                    <a:pt x="825829" y="2116842"/>
                  </a:lnTo>
                  <a:lnTo>
                    <a:pt x="761049" y="2111435"/>
                  </a:lnTo>
                  <a:lnTo>
                    <a:pt x="698085" y="2105290"/>
                  </a:lnTo>
                  <a:lnTo>
                    <a:pt x="637054" y="2098431"/>
                  </a:lnTo>
                  <a:lnTo>
                    <a:pt x="578071" y="2090885"/>
                  </a:lnTo>
                  <a:lnTo>
                    <a:pt x="521254" y="2082675"/>
                  </a:lnTo>
                  <a:lnTo>
                    <a:pt x="466720" y="2073826"/>
                  </a:lnTo>
                  <a:lnTo>
                    <a:pt x="414586" y="2064364"/>
                  </a:lnTo>
                  <a:lnTo>
                    <a:pt x="364968" y="2054314"/>
                  </a:lnTo>
                  <a:lnTo>
                    <a:pt x="317984" y="2043701"/>
                  </a:lnTo>
                  <a:lnTo>
                    <a:pt x="273749" y="2032550"/>
                  </a:lnTo>
                  <a:lnTo>
                    <a:pt x="232382" y="2020885"/>
                  </a:lnTo>
                  <a:lnTo>
                    <a:pt x="193999" y="2008731"/>
                  </a:lnTo>
                  <a:lnTo>
                    <a:pt x="126653" y="1983060"/>
                  </a:lnTo>
                  <a:lnTo>
                    <a:pt x="72644" y="1955735"/>
                  </a:lnTo>
                  <a:lnTo>
                    <a:pt x="32909" y="1926957"/>
                  </a:lnTo>
                  <a:lnTo>
                    <a:pt x="8383" y="1896926"/>
                  </a:lnTo>
                  <a:lnTo>
                    <a:pt x="0" y="1865841"/>
                  </a:lnTo>
                  <a:lnTo>
                    <a:pt x="0" y="266547"/>
                  </a:lnTo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60276" y="522503"/>
            <a:ext cx="120142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3300"/>
              </a:lnSpc>
              <a:spcBef>
                <a:spcPts val="260"/>
              </a:spcBef>
            </a:pPr>
            <a:r>
              <a:rPr sz="2800" b="0" spc="-145" dirty="0">
                <a:latin typeface="Liberation Sans Narrow"/>
                <a:cs typeface="Liberation Sans Narrow"/>
              </a:rPr>
              <a:t>Randomly </a:t>
            </a:r>
            <a:r>
              <a:rPr sz="2800" b="0" spc="-85" dirty="0">
                <a:latin typeface="Liberation Sans Narrow"/>
                <a:cs typeface="Liberation Sans Narrow"/>
              </a:rPr>
              <a:t>Initialized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54094" y="741807"/>
            <a:ext cx="128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Liberation Sans Narrow"/>
                <a:cs typeface="Liberation Sans Narrow"/>
              </a:rPr>
              <a:t>Pretrained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900303" y="1458963"/>
            <a:ext cx="4758690" cy="1489710"/>
            <a:chOff x="6900303" y="1458963"/>
            <a:chExt cx="4758690" cy="1489710"/>
          </a:xfrm>
        </p:grpSpPr>
        <p:sp>
          <p:nvSpPr>
            <p:cNvPr id="65" name="object 65"/>
            <p:cNvSpPr/>
            <p:nvPr/>
          </p:nvSpPr>
          <p:spPr>
            <a:xfrm>
              <a:off x="6900303" y="1458963"/>
              <a:ext cx="1202055" cy="1489710"/>
            </a:xfrm>
            <a:custGeom>
              <a:avLst/>
              <a:gdLst/>
              <a:ahLst/>
              <a:cxnLst/>
              <a:rect l="l" t="t" r="r" b="b"/>
              <a:pathLst>
                <a:path w="1202054" h="1489710">
                  <a:moveTo>
                    <a:pt x="1001636" y="0"/>
                  </a:moveTo>
                  <a:lnTo>
                    <a:pt x="200329" y="0"/>
                  </a:lnTo>
                  <a:lnTo>
                    <a:pt x="154398" y="5291"/>
                  </a:lnTo>
                  <a:lnTo>
                    <a:pt x="112233" y="20363"/>
                  </a:lnTo>
                  <a:lnTo>
                    <a:pt x="75037" y="44014"/>
                  </a:lnTo>
                  <a:lnTo>
                    <a:pt x="44013" y="75040"/>
                  </a:lnTo>
                  <a:lnTo>
                    <a:pt x="20363" y="112238"/>
                  </a:lnTo>
                  <a:lnTo>
                    <a:pt x="5291" y="154406"/>
                  </a:lnTo>
                  <a:lnTo>
                    <a:pt x="0" y="200342"/>
                  </a:lnTo>
                  <a:lnTo>
                    <a:pt x="0" y="1289215"/>
                  </a:lnTo>
                  <a:lnTo>
                    <a:pt x="5291" y="1335145"/>
                  </a:lnTo>
                  <a:lnTo>
                    <a:pt x="20363" y="1377310"/>
                  </a:lnTo>
                  <a:lnTo>
                    <a:pt x="44013" y="1414507"/>
                  </a:lnTo>
                  <a:lnTo>
                    <a:pt x="75037" y="1445531"/>
                  </a:lnTo>
                  <a:lnTo>
                    <a:pt x="112233" y="1469181"/>
                  </a:lnTo>
                  <a:lnTo>
                    <a:pt x="154398" y="1484253"/>
                  </a:lnTo>
                  <a:lnTo>
                    <a:pt x="200329" y="1489544"/>
                  </a:lnTo>
                  <a:lnTo>
                    <a:pt x="1001636" y="1489544"/>
                  </a:lnTo>
                  <a:lnTo>
                    <a:pt x="1047571" y="1484253"/>
                  </a:lnTo>
                  <a:lnTo>
                    <a:pt x="1089737" y="1469181"/>
                  </a:lnTo>
                  <a:lnTo>
                    <a:pt x="1126933" y="1445531"/>
                  </a:lnTo>
                  <a:lnTo>
                    <a:pt x="1157956" y="1414507"/>
                  </a:lnTo>
                  <a:lnTo>
                    <a:pt x="1181604" y="1377310"/>
                  </a:lnTo>
                  <a:lnTo>
                    <a:pt x="1196675" y="1335145"/>
                  </a:lnTo>
                  <a:lnTo>
                    <a:pt x="1201966" y="1289215"/>
                  </a:lnTo>
                  <a:lnTo>
                    <a:pt x="1201966" y="200342"/>
                  </a:lnTo>
                  <a:lnTo>
                    <a:pt x="1196675" y="154406"/>
                  </a:lnTo>
                  <a:lnTo>
                    <a:pt x="1181604" y="112238"/>
                  </a:lnTo>
                  <a:lnTo>
                    <a:pt x="1157956" y="75040"/>
                  </a:lnTo>
                  <a:lnTo>
                    <a:pt x="1126933" y="44014"/>
                  </a:lnTo>
                  <a:lnTo>
                    <a:pt x="1089737" y="20363"/>
                  </a:lnTo>
                  <a:lnTo>
                    <a:pt x="1047571" y="5291"/>
                  </a:lnTo>
                  <a:lnTo>
                    <a:pt x="1001636" y="0"/>
                  </a:lnTo>
                  <a:close/>
                </a:path>
              </a:pathLst>
            </a:custGeom>
            <a:solidFill>
              <a:srgbClr val="D6DCE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84999" y="1892299"/>
              <a:ext cx="304800" cy="3048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1946" y="1897494"/>
              <a:ext cx="182879" cy="18288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984999" y="2247899"/>
              <a:ext cx="304800" cy="3175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1946" y="2262441"/>
              <a:ext cx="182879" cy="1828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04099" y="1892299"/>
              <a:ext cx="304800" cy="3048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9853" y="1897494"/>
              <a:ext cx="182879" cy="1828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04099" y="2247899"/>
              <a:ext cx="304800" cy="3175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853" y="2262441"/>
              <a:ext cx="182879" cy="1828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04099" y="2616200"/>
              <a:ext cx="304800" cy="3175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853" y="2627401"/>
              <a:ext cx="182879" cy="18287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04099" y="1523999"/>
              <a:ext cx="304800" cy="3048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09853" y="1532127"/>
              <a:ext cx="182879" cy="1828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23199" y="1701799"/>
              <a:ext cx="304800" cy="3175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27746" y="1714614"/>
              <a:ext cx="182880" cy="18287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823199" y="2070099"/>
              <a:ext cx="304800" cy="30480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27746" y="2080374"/>
              <a:ext cx="182880" cy="18287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823199" y="2438400"/>
              <a:ext cx="304800" cy="3048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27746" y="2444521"/>
              <a:ext cx="182880" cy="18287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165251" y="1688223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271386" y="0"/>
                  </a:moveTo>
                  <a:lnTo>
                    <a:pt x="209283" y="13296"/>
                  </a:lnTo>
                  <a:lnTo>
                    <a:pt x="239560" y="17208"/>
                  </a:lnTo>
                  <a:lnTo>
                    <a:pt x="0" y="292366"/>
                  </a:lnTo>
                  <a:lnTo>
                    <a:pt x="19164" y="309041"/>
                  </a:lnTo>
                  <a:lnTo>
                    <a:pt x="258724" y="33883"/>
                  </a:lnTo>
                  <a:lnTo>
                    <a:pt x="266763" y="63334"/>
                  </a:lnTo>
                  <a:lnTo>
                    <a:pt x="27138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4839" y="1950834"/>
              <a:ext cx="235013" cy="76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165264" y="1980577"/>
              <a:ext cx="271780" cy="382270"/>
            </a:xfrm>
            <a:custGeom>
              <a:avLst/>
              <a:gdLst/>
              <a:ahLst/>
              <a:cxnLst/>
              <a:rect l="l" t="t" r="r" b="b"/>
              <a:pathLst>
                <a:path w="271779" h="382269">
                  <a:moveTo>
                    <a:pt x="271373" y="73012"/>
                  </a:moveTo>
                  <a:lnTo>
                    <a:pt x="209270" y="86258"/>
                  </a:lnTo>
                  <a:lnTo>
                    <a:pt x="239534" y="90195"/>
                  </a:lnTo>
                  <a:lnTo>
                    <a:pt x="168643" y="171513"/>
                  </a:lnTo>
                  <a:lnTo>
                    <a:pt x="19138" y="0"/>
                  </a:lnTo>
                  <a:lnTo>
                    <a:pt x="0" y="16700"/>
                  </a:lnTo>
                  <a:lnTo>
                    <a:pt x="151803" y="190830"/>
                  </a:lnTo>
                  <a:lnTo>
                    <a:pt x="0" y="364959"/>
                  </a:lnTo>
                  <a:lnTo>
                    <a:pt x="19138" y="381660"/>
                  </a:lnTo>
                  <a:lnTo>
                    <a:pt x="168643" y="210159"/>
                  </a:lnTo>
                  <a:lnTo>
                    <a:pt x="239534" y="291465"/>
                  </a:lnTo>
                  <a:lnTo>
                    <a:pt x="209270" y="295402"/>
                  </a:lnTo>
                  <a:lnTo>
                    <a:pt x="271373" y="308648"/>
                  </a:lnTo>
                  <a:lnTo>
                    <a:pt x="266712" y="245325"/>
                  </a:lnTo>
                  <a:lnTo>
                    <a:pt x="258686" y="274777"/>
                  </a:lnTo>
                  <a:lnTo>
                    <a:pt x="185496" y="190830"/>
                  </a:lnTo>
                  <a:lnTo>
                    <a:pt x="258686" y="106883"/>
                  </a:lnTo>
                  <a:lnTo>
                    <a:pt x="266712" y="136334"/>
                  </a:lnTo>
                  <a:lnTo>
                    <a:pt x="271373" y="730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74839" y="2315781"/>
              <a:ext cx="235013" cy="762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165263" y="2345537"/>
              <a:ext cx="271780" cy="309245"/>
            </a:xfrm>
            <a:custGeom>
              <a:avLst/>
              <a:gdLst/>
              <a:ahLst/>
              <a:cxnLst/>
              <a:rect l="l" t="t" r="r" b="b"/>
              <a:pathLst>
                <a:path w="271779" h="309244">
                  <a:moveTo>
                    <a:pt x="19138" y="0"/>
                  </a:moveTo>
                  <a:lnTo>
                    <a:pt x="0" y="16700"/>
                  </a:lnTo>
                  <a:lnTo>
                    <a:pt x="239534" y="291464"/>
                  </a:lnTo>
                  <a:lnTo>
                    <a:pt x="209270" y="295389"/>
                  </a:lnTo>
                  <a:lnTo>
                    <a:pt x="271373" y="308648"/>
                  </a:lnTo>
                  <a:lnTo>
                    <a:pt x="266712" y="245325"/>
                  </a:lnTo>
                  <a:lnTo>
                    <a:pt x="258686" y="274777"/>
                  </a:lnTo>
                  <a:lnTo>
                    <a:pt x="1913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84935" y="1613534"/>
              <a:ext cx="242811" cy="38541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581544" y="1617128"/>
              <a:ext cx="282575" cy="1108075"/>
            </a:xfrm>
            <a:custGeom>
              <a:avLst/>
              <a:gdLst/>
              <a:ahLst/>
              <a:cxnLst/>
              <a:rect l="l" t="t" r="r" b="b"/>
              <a:pathLst>
                <a:path w="282575" h="1108075">
                  <a:moveTo>
                    <a:pt x="282460" y="791387"/>
                  </a:moveTo>
                  <a:lnTo>
                    <a:pt x="268122" y="818337"/>
                  </a:lnTo>
                  <a:lnTo>
                    <a:pt x="223964" y="736282"/>
                  </a:lnTo>
                  <a:lnTo>
                    <a:pt x="267995" y="655154"/>
                  </a:lnTo>
                  <a:lnTo>
                    <a:pt x="282244" y="682155"/>
                  </a:lnTo>
                  <a:lnTo>
                    <a:pt x="272986" y="619340"/>
                  </a:lnTo>
                  <a:lnTo>
                    <a:pt x="244373" y="612381"/>
                  </a:lnTo>
                  <a:lnTo>
                    <a:pt x="244373" y="645414"/>
                  </a:lnTo>
                  <a:lnTo>
                    <a:pt x="209562" y="709536"/>
                  </a:lnTo>
                  <a:lnTo>
                    <a:pt x="188048" y="669556"/>
                  </a:lnTo>
                  <a:lnTo>
                    <a:pt x="244373" y="645414"/>
                  </a:lnTo>
                  <a:lnTo>
                    <a:pt x="244373" y="612381"/>
                  </a:lnTo>
                  <a:lnTo>
                    <a:pt x="211289" y="604329"/>
                  </a:lnTo>
                  <a:lnTo>
                    <a:pt x="236855" y="621004"/>
                  </a:lnTo>
                  <a:lnTo>
                    <a:pt x="175971" y="647103"/>
                  </a:lnTo>
                  <a:lnTo>
                    <a:pt x="152527" y="603542"/>
                  </a:lnTo>
                  <a:lnTo>
                    <a:pt x="152527" y="657148"/>
                  </a:lnTo>
                  <a:lnTo>
                    <a:pt x="43434" y="703910"/>
                  </a:lnTo>
                  <a:lnTo>
                    <a:pt x="110782" y="579577"/>
                  </a:lnTo>
                  <a:lnTo>
                    <a:pt x="152527" y="657148"/>
                  </a:lnTo>
                  <a:lnTo>
                    <a:pt x="152527" y="603542"/>
                  </a:lnTo>
                  <a:lnTo>
                    <a:pt x="125260" y="552869"/>
                  </a:lnTo>
                  <a:lnTo>
                    <a:pt x="176212" y="458825"/>
                  </a:lnTo>
                  <a:lnTo>
                    <a:pt x="236931" y="487184"/>
                  </a:lnTo>
                  <a:lnTo>
                    <a:pt x="210832" y="503034"/>
                  </a:lnTo>
                  <a:lnTo>
                    <a:pt x="272986" y="490016"/>
                  </a:lnTo>
                  <a:lnTo>
                    <a:pt x="282333" y="427215"/>
                  </a:lnTo>
                  <a:lnTo>
                    <a:pt x="268046" y="454190"/>
                  </a:lnTo>
                  <a:lnTo>
                    <a:pt x="243509" y="408851"/>
                  </a:lnTo>
                  <a:lnTo>
                    <a:pt x="243509" y="462229"/>
                  </a:lnTo>
                  <a:lnTo>
                    <a:pt x="188341" y="436448"/>
                  </a:lnTo>
                  <a:lnTo>
                    <a:pt x="208965" y="398386"/>
                  </a:lnTo>
                  <a:lnTo>
                    <a:pt x="243509" y="462229"/>
                  </a:lnTo>
                  <a:lnTo>
                    <a:pt x="243509" y="408851"/>
                  </a:lnTo>
                  <a:lnTo>
                    <a:pt x="223418" y="371716"/>
                  </a:lnTo>
                  <a:lnTo>
                    <a:pt x="268020" y="289407"/>
                  </a:lnTo>
                  <a:lnTo>
                    <a:pt x="282282" y="316395"/>
                  </a:lnTo>
                  <a:lnTo>
                    <a:pt x="278282" y="289407"/>
                  </a:lnTo>
                  <a:lnTo>
                    <a:pt x="276491" y="277304"/>
                  </a:lnTo>
                  <a:lnTo>
                    <a:pt x="272986" y="253580"/>
                  </a:lnTo>
                  <a:lnTo>
                    <a:pt x="215290" y="280085"/>
                  </a:lnTo>
                  <a:lnTo>
                    <a:pt x="245681" y="277304"/>
                  </a:lnTo>
                  <a:lnTo>
                    <a:pt x="208991" y="345033"/>
                  </a:lnTo>
                  <a:lnTo>
                    <a:pt x="22352" y="0"/>
                  </a:lnTo>
                  <a:lnTo>
                    <a:pt x="12" y="12077"/>
                  </a:lnTo>
                  <a:lnTo>
                    <a:pt x="194538" y="371703"/>
                  </a:lnTo>
                  <a:lnTo>
                    <a:pt x="165290" y="425678"/>
                  </a:lnTo>
                  <a:lnTo>
                    <a:pt x="153162" y="420014"/>
                  </a:lnTo>
                  <a:lnTo>
                    <a:pt x="153162" y="448056"/>
                  </a:lnTo>
                  <a:lnTo>
                    <a:pt x="110871" y="526122"/>
                  </a:lnTo>
                  <a:lnTo>
                    <a:pt x="40538" y="395427"/>
                  </a:lnTo>
                  <a:lnTo>
                    <a:pt x="153162" y="448056"/>
                  </a:lnTo>
                  <a:lnTo>
                    <a:pt x="153162" y="420014"/>
                  </a:lnTo>
                  <a:lnTo>
                    <a:pt x="16560" y="356171"/>
                  </a:lnTo>
                  <a:lnTo>
                    <a:pt x="11176" y="367677"/>
                  </a:lnTo>
                  <a:lnTo>
                    <a:pt x="0" y="373684"/>
                  </a:lnTo>
                  <a:lnTo>
                    <a:pt x="96393" y="552831"/>
                  </a:lnTo>
                  <a:lnTo>
                    <a:pt x="25" y="730707"/>
                  </a:lnTo>
                  <a:lnTo>
                    <a:pt x="14097" y="738339"/>
                  </a:lnTo>
                  <a:lnTo>
                    <a:pt x="16192" y="743216"/>
                  </a:lnTo>
                  <a:lnTo>
                    <a:pt x="20040" y="741565"/>
                  </a:lnTo>
                  <a:lnTo>
                    <a:pt x="22352" y="742810"/>
                  </a:lnTo>
                  <a:lnTo>
                    <a:pt x="23926" y="739902"/>
                  </a:lnTo>
                  <a:lnTo>
                    <a:pt x="164617" y="679602"/>
                  </a:lnTo>
                  <a:lnTo>
                    <a:pt x="195084" y="736231"/>
                  </a:lnTo>
                  <a:lnTo>
                    <a:pt x="25" y="1095654"/>
                  </a:lnTo>
                  <a:lnTo>
                    <a:pt x="22352" y="1107770"/>
                  </a:lnTo>
                  <a:lnTo>
                    <a:pt x="209473" y="762977"/>
                  </a:lnTo>
                  <a:lnTo>
                    <a:pt x="245757" y="830376"/>
                  </a:lnTo>
                  <a:lnTo>
                    <a:pt x="215366" y="827493"/>
                  </a:lnTo>
                  <a:lnTo>
                    <a:pt x="272986" y="854176"/>
                  </a:lnTo>
                  <a:lnTo>
                    <a:pt x="276567" y="830376"/>
                  </a:lnTo>
                  <a:lnTo>
                    <a:pt x="278384" y="818337"/>
                  </a:lnTo>
                  <a:lnTo>
                    <a:pt x="282460" y="7913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584935" y="2343848"/>
              <a:ext cx="242811" cy="38501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0016997" y="1624825"/>
              <a:ext cx="1642110" cy="1094105"/>
            </a:xfrm>
            <a:custGeom>
              <a:avLst/>
              <a:gdLst/>
              <a:ahLst/>
              <a:cxnLst/>
              <a:rect l="l" t="t" r="r" b="b"/>
              <a:pathLst>
                <a:path w="1642109" h="1094105">
                  <a:moveTo>
                    <a:pt x="1459255" y="0"/>
                  </a:moveTo>
                  <a:lnTo>
                    <a:pt x="182333" y="0"/>
                  </a:lnTo>
                  <a:lnTo>
                    <a:pt x="133862" y="6513"/>
                  </a:lnTo>
                  <a:lnTo>
                    <a:pt x="90307" y="24894"/>
                  </a:lnTo>
                  <a:lnTo>
                    <a:pt x="53405" y="53406"/>
                  </a:lnTo>
                  <a:lnTo>
                    <a:pt x="24894" y="90311"/>
                  </a:lnTo>
                  <a:lnTo>
                    <a:pt x="6513" y="133870"/>
                  </a:lnTo>
                  <a:lnTo>
                    <a:pt x="0" y="182346"/>
                  </a:lnTo>
                  <a:lnTo>
                    <a:pt x="0" y="1094016"/>
                  </a:lnTo>
                  <a:lnTo>
                    <a:pt x="1641602" y="1094016"/>
                  </a:lnTo>
                  <a:lnTo>
                    <a:pt x="1641602" y="182346"/>
                  </a:lnTo>
                  <a:lnTo>
                    <a:pt x="1459255" y="0"/>
                  </a:lnTo>
                  <a:close/>
                </a:path>
              </a:pathLst>
            </a:custGeom>
            <a:solidFill>
              <a:srgbClr val="E7E6E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852005" y="743508"/>
            <a:ext cx="1298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latin typeface="Liberation Sans Narrow"/>
                <a:cs typeface="Liberation Sans Narrow"/>
              </a:rPr>
              <a:t>Fine-</a:t>
            </a:r>
            <a:r>
              <a:rPr sz="2800" spc="-70" dirty="0">
                <a:latin typeface="Liberation Sans Narrow"/>
                <a:cs typeface="Liberation Sans Narrow"/>
              </a:rPr>
              <a:t>tuned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275519" y="1733715"/>
            <a:ext cx="1087755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89560">
              <a:lnSpc>
                <a:spcPts val="3300"/>
              </a:lnSpc>
              <a:spcBef>
                <a:spcPts val="260"/>
              </a:spcBef>
            </a:pPr>
            <a:r>
              <a:rPr sz="2800" spc="-20" dirty="0">
                <a:latin typeface="Liberation Sans Narrow"/>
                <a:cs typeface="Liberation Sans Narrow"/>
              </a:rPr>
              <a:t>Test </a:t>
            </a:r>
            <a:r>
              <a:rPr sz="2800" spc="-150" dirty="0">
                <a:latin typeface="Liberation Sans Narrow"/>
                <a:cs typeface="Liberation Sans Narrow"/>
              </a:rPr>
              <a:t>Accuracy</a:t>
            </a:r>
            <a:endParaRPr sz="2800">
              <a:latin typeface="Liberation Sans Narrow"/>
              <a:cs typeface="Liberation Sans Narrow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080000" y="4025900"/>
            <a:ext cx="1993900" cy="1638300"/>
            <a:chOff x="5080000" y="4025900"/>
            <a:chExt cx="1993900" cy="1638300"/>
          </a:xfrm>
        </p:grpSpPr>
        <p:pic>
          <p:nvPicPr>
            <p:cNvPr id="96" name="object 9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30800" y="4025900"/>
              <a:ext cx="1892300" cy="163830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080000" y="4419600"/>
              <a:ext cx="1993900" cy="11303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144681" y="4227182"/>
              <a:ext cx="1755775" cy="1313180"/>
            </a:xfrm>
            <a:custGeom>
              <a:avLst/>
              <a:gdLst/>
              <a:ahLst/>
              <a:cxnLst/>
              <a:rect l="l" t="t" r="r" b="b"/>
              <a:pathLst>
                <a:path w="1755775" h="1313179">
                  <a:moveTo>
                    <a:pt x="1755622" y="0"/>
                  </a:moveTo>
                  <a:lnTo>
                    <a:pt x="1727414" y="47338"/>
                  </a:lnTo>
                  <a:lnTo>
                    <a:pt x="1679463" y="76515"/>
                  </a:lnTo>
                  <a:lnTo>
                    <a:pt x="1610653" y="103263"/>
                  </a:lnTo>
                  <a:lnTo>
                    <a:pt x="1569085" y="115585"/>
                  </a:lnTo>
                  <a:lnTo>
                    <a:pt x="1523093" y="127131"/>
                  </a:lnTo>
                  <a:lnTo>
                    <a:pt x="1472940" y="137844"/>
                  </a:lnTo>
                  <a:lnTo>
                    <a:pt x="1418890" y="147669"/>
                  </a:lnTo>
                  <a:lnTo>
                    <a:pt x="1361207" y="156548"/>
                  </a:lnTo>
                  <a:lnTo>
                    <a:pt x="1300153" y="164426"/>
                  </a:lnTo>
                  <a:lnTo>
                    <a:pt x="1235993" y="171247"/>
                  </a:lnTo>
                  <a:lnTo>
                    <a:pt x="1168989" y="176953"/>
                  </a:lnTo>
                  <a:lnTo>
                    <a:pt x="1099405" y="181490"/>
                  </a:lnTo>
                  <a:lnTo>
                    <a:pt x="1027506" y="184800"/>
                  </a:lnTo>
                  <a:lnTo>
                    <a:pt x="953553" y="186827"/>
                  </a:lnTo>
                  <a:lnTo>
                    <a:pt x="877811" y="187515"/>
                  </a:lnTo>
                  <a:lnTo>
                    <a:pt x="802071" y="186827"/>
                  </a:lnTo>
                  <a:lnTo>
                    <a:pt x="728119" y="184800"/>
                  </a:lnTo>
                  <a:lnTo>
                    <a:pt x="656220" y="181490"/>
                  </a:lnTo>
                  <a:lnTo>
                    <a:pt x="586638" y="176953"/>
                  </a:lnTo>
                  <a:lnTo>
                    <a:pt x="519634" y="171247"/>
                  </a:lnTo>
                  <a:lnTo>
                    <a:pt x="455474" y="164426"/>
                  </a:lnTo>
                  <a:lnTo>
                    <a:pt x="394420" y="156548"/>
                  </a:lnTo>
                  <a:lnTo>
                    <a:pt x="336737" y="147669"/>
                  </a:lnTo>
                  <a:lnTo>
                    <a:pt x="282686" y="137844"/>
                  </a:lnTo>
                  <a:lnTo>
                    <a:pt x="232533" y="127131"/>
                  </a:lnTo>
                  <a:lnTo>
                    <a:pt x="186541" y="115585"/>
                  </a:lnTo>
                  <a:lnTo>
                    <a:pt x="144972" y="103263"/>
                  </a:lnTo>
                  <a:lnTo>
                    <a:pt x="108091" y="90221"/>
                  </a:lnTo>
                  <a:lnTo>
                    <a:pt x="49446" y="62202"/>
                  </a:lnTo>
                  <a:lnTo>
                    <a:pt x="12712" y="31978"/>
                  </a:lnTo>
                  <a:lnTo>
                    <a:pt x="0" y="0"/>
                  </a:lnTo>
                  <a:lnTo>
                    <a:pt x="0" y="1125054"/>
                  </a:lnTo>
                  <a:lnTo>
                    <a:pt x="28208" y="1172388"/>
                  </a:lnTo>
                  <a:lnTo>
                    <a:pt x="76161" y="1201565"/>
                  </a:lnTo>
                  <a:lnTo>
                    <a:pt x="144972" y="1228313"/>
                  </a:lnTo>
                  <a:lnTo>
                    <a:pt x="186541" y="1240635"/>
                  </a:lnTo>
                  <a:lnTo>
                    <a:pt x="232533" y="1252181"/>
                  </a:lnTo>
                  <a:lnTo>
                    <a:pt x="282686" y="1262895"/>
                  </a:lnTo>
                  <a:lnTo>
                    <a:pt x="336737" y="1272720"/>
                  </a:lnTo>
                  <a:lnTo>
                    <a:pt x="394420" y="1281600"/>
                  </a:lnTo>
                  <a:lnTo>
                    <a:pt x="455474" y="1289479"/>
                  </a:lnTo>
                  <a:lnTo>
                    <a:pt x="519634" y="1296300"/>
                  </a:lnTo>
                  <a:lnTo>
                    <a:pt x="586638" y="1302007"/>
                  </a:lnTo>
                  <a:lnTo>
                    <a:pt x="656220" y="1306544"/>
                  </a:lnTo>
                  <a:lnTo>
                    <a:pt x="728119" y="1309854"/>
                  </a:lnTo>
                  <a:lnTo>
                    <a:pt x="802071" y="1311882"/>
                  </a:lnTo>
                  <a:lnTo>
                    <a:pt x="877811" y="1312570"/>
                  </a:lnTo>
                  <a:lnTo>
                    <a:pt x="953553" y="1311882"/>
                  </a:lnTo>
                  <a:lnTo>
                    <a:pt x="1027506" y="1309854"/>
                  </a:lnTo>
                  <a:lnTo>
                    <a:pt x="1099405" y="1306544"/>
                  </a:lnTo>
                  <a:lnTo>
                    <a:pt x="1168989" y="1302007"/>
                  </a:lnTo>
                  <a:lnTo>
                    <a:pt x="1235993" y="1296300"/>
                  </a:lnTo>
                  <a:lnTo>
                    <a:pt x="1300153" y="1289479"/>
                  </a:lnTo>
                  <a:lnTo>
                    <a:pt x="1361207" y="1281600"/>
                  </a:lnTo>
                  <a:lnTo>
                    <a:pt x="1418890" y="1272720"/>
                  </a:lnTo>
                  <a:lnTo>
                    <a:pt x="1472940" y="1262895"/>
                  </a:lnTo>
                  <a:lnTo>
                    <a:pt x="1523093" y="1252181"/>
                  </a:lnTo>
                  <a:lnTo>
                    <a:pt x="1569085" y="1240635"/>
                  </a:lnTo>
                  <a:lnTo>
                    <a:pt x="1610653" y="1228313"/>
                  </a:lnTo>
                  <a:lnTo>
                    <a:pt x="1647533" y="1215270"/>
                  </a:lnTo>
                  <a:lnTo>
                    <a:pt x="1706177" y="1187252"/>
                  </a:lnTo>
                  <a:lnTo>
                    <a:pt x="1742910" y="1157030"/>
                  </a:lnTo>
                  <a:lnTo>
                    <a:pt x="1755622" y="1125054"/>
                  </a:lnTo>
                  <a:lnTo>
                    <a:pt x="1755622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44681" y="4039679"/>
              <a:ext cx="1755775" cy="375285"/>
            </a:xfrm>
            <a:custGeom>
              <a:avLst/>
              <a:gdLst/>
              <a:ahLst/>
              <a:cxnLst/>
              <a:rect l="l" t="t" r="r" b="b"/>
              <a:pathLst>
                <a:path w="1755775" h="375285">
                  <a:moveTo>
                    <a:pt x="877811" y="0"/>
                  </a:moveTo>
                  <a:lnTo>
                    <a:pt x="802071" y="688"/>
                  </a:lnTo>
                  <a:lnTo>
                    <a:pt x="728119" y="2715"/>
                  </a:lnTo>
                  <a:lnTo>
                    <a:pt x="656220" y="6025"/>
                  </a:lnTo>
                  <a:lnTo>
                    <a:pt x="586638" y="10561"/>
                  </a:lnTo>
                  <a:lnTo>
                    <a:pt x="519634" y="16267"/>
                  </a:lnTo>
                  <a:lnTo>
                    <a:pt x="455474" y="23088"/>
                  </a:lnTo>
                  <a:lnTo>
                    <a:pt x="394420" y="30966"/>
                  </a:lnTo>
                  <a:lnTo>
                    <a:pt x="336737" y="39845"/>
                  </a:lnTo>
                  <a:lnTo>
                    <a:pt x="282686" y="49669"/>
                  </a:lnTo>
                  <a:lnTo>
                    <a:pt x="232533" y="60381"/>
                  </a:lnTo>
                  <a:lnTo>
                    <a:pt x="186541" y="71927"/>
                  </a:lnTo>
                  <a:lnTo>
                    <a:pt x="144972" y="84248"/>
                  </a:lnTo>
                  <a:lnTo>
                    <a:pt x="108091" y="97289"/>
                  </a:lnTo>
                  <a:lnTo>
                    <a:pt x="49446" y="125306"/>
                  </a:lnTo>
                  <a:lnTo>
                    <a:pt x="12712" y="155527"/>
                  </a:lnTo>
                  <a:lnTo>
                    <a:pt x="0" y="187502"/>
                  </a:lnTo>
                  <a:lnTo>
                    <a:pt x="3222" y="203683"/>
                  </a:lnTo>
                  <a:lnTo>
                    <a:pt x="28208" y="234840"/>
                  </a:lnTo>
                  <a:lnTo>
                    <a:pt x="76161" y="264018"/>
                  </a:lnTo>
                  <a:lnTo>
                    <a:pt x="144972" y="290766"/>
                  </a:lnTo>
                  <a:lnTo>
                    <a:pt x="186541" y="303088"/>
                  </a:lnTo>
                  <a:lnTo>
                    <a:pt x="232533" y="314634"/>
                  </a:lnTo>
                  <a:lnTo>
                    <a:pt x="282686" y="325347"/>
                  </a:lnTo>
                  <a:lnTo>
                    <a:pt x="336737" y="335172"/>
                  </a:lnTo>
                  <a:lnTo>
                    <a:pt x="394420" y="344051"/>
                  </a:lnTo>
                  <a:lnTo>
                    <a:pt x="455474" y="351929"/>
                  </a:lnTo>
                  <a:lnTo>
                    <a:pt x="519634" y="358750"/>
                  </a:lnTo>
                  <a:lnTo>
                    <a:pt x="586638" y="364456"/>
                  </a:lnTo>
                  <a:lnTo>
                    <a:pt x="656220" y="368992"/>
                  </a:lnTo>
                  <a:lnTo>
                    <a:pt x="728119" y="372302"/>
                  </a:lnTo>
                  <a:lnTo>
                    <a:pt x="802071" y="374330"/>
                  </a:lnTo>
                  <a:lnTo>
                    <a:pt x="877811" y="375018"/>
                  </a:lnTo>
                  <a:lnTo>
                    <a:pt x="953553" y="374330"/>
                  </a:lnTo>
                  <a:lnTo>
                    <a:pt x="1027506" y="372302"/>
                  </a:lnTo>
                  <a:lnTo>
                    <a:pt x="1099405" y="368992"/>
                  </a:lnTo>
                  <a:lnTo>
                    <a:pt x="1168989" y="364456"/>
                  </a:lnTo>
                  <a:lnTo>
                    <a:pt x="1235993" y="358750"/>
                  </a:lnTo>
                  <a:lnTo>
                    <a:pt x="1300153" y="351929"/>
                  </a:lnTo>
                  <a:lnTo>
                    <a:pt x="1361207" y="344051"/>
                  </a:lnTo>
                  <a:lnTo>
                    <a:pt x="1418890" y="335172"/>
                  </a:lnTo>
                  <a:lnTo>
                    <a:pt x="1472940" y="325347"/>
                  </a:lnTo>
                  <a:lnTo>
                    <a:pt x="1523093" y="314634"/>
                  </a:lnTo>
                  <a:lnTo>
                    <a:pt x="1569085" y="303088"/>
                  </a:lnTo>
                  <a:lnTo>
                    <a:pt x="1610653" y="290766"/>
                  </a:lnTo>
                  <a:lnTo>
                    <a:pt x="1647533" y="277724"/>
                  </a:lnTo>
                  <a:lnTo>
                    <a:pt x="1706177" y="249705"/>
                  </a:lnTo>
                  <a:lnTo>
                    <a:pt x="1742910" y="219481"/>
                  </a:lnTo>
                  <a:lnTo>
                    <a:pt x="1755622" y="187502"/>
                  </a:lnTo>
                  <a:lnTo>
                    <a:pt x="1752400" y="171324"/>
                  </a:lnTo>
                  <a:lnTo>
                    <a:pt x="1727414" y="140169"/>
                  </a:lnTo>
                  <a:lnTo>
                    <a:pt x="1679463" y="110994"/>
                  </a:lnTo>
                  <a:lnTo>
                    <a:pt x="1610653" y="84248"/>
                  </a:lnTo>
                  <a:lnTo>
                    <a:pt x="1569085" y="71927"/>
                  </a:lnTo>
                  <a:lnTo>
                    <a:pt x="1523093" y="60381"/>
                  </a:lnTo>
                  <a:lnTo>
                    <a:pt x="1472940" y="49669"/>
                  </a:lnTo>
                  <a:lnTo>
                    <a:pt x="1418890" y="39845"/>
                  </a:lnTo>
                  <a:lnTo>
                    <a:pt x="1361207" y="30966"/>
                  </a:lnTo>
                  <a:lnTo>
                    <a:pt x="1300153" y="23088"/>
                  </a:lnTo>
                  <a:lnTo>
                    <a:pt x="1235993" y="16267"/>
                  </a:lnTo>
                  <a:lnTo>
                    <a:pt x="1168989" y="10561"/>
                  </a:lnTo>
                  <a:lnTo>
                    <a:pt x="1099405" y="6025"/>
                  </a:lnTo>
                  <a:lnTo>
                    <a:pt x="1027506" y="2715"/>
                  </a:lnTo>
                  <a:lnTo>
                    <a:pt x="953553" y="688"/>
                  </a:lnTo>
                  <a:lnTo>
                    <a:pt x="877811" y="0"/>
                  </a:lnTo>
                  <a:close/>
                </a:path>
              </a:pathLst>
            </a:custGeom>
            <a:solidFill>
              <a:srgbClr val="DCE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44681" y="4039679"/>
              <a:ext cx="1755775" cy="1500505"/>
            </a:xfrm>
            <a:custGeom>
              <a:avLst/>
              <a:gdLst/>
              <a:ahLst/>
              <a:cxnLst/>
              <a:rect l="l" t="t" r="r" b="b"/>
              <a:pathLst>
                <a:path w="1755775" h="1500504">
                  <a:moveTo>
                    <a:pt x="1755630" y="187509"/>
                  </a:moveTo>
                  <a:lnTo>
                    <a:pt x="1727422" y="234843"/>
                  </a:lnTo>
                  <a:lnTo>
                    <a:pt x="1679470" y="264019"/>
                  </a:lnTo>
                  <a:lnTo>
                    <a:pt x="1610659" y="290766"/>
                  </a:lnTo>
                  <a:lnTo>
                    <a:pt x="1569090" y="303087"/>
                  </a:lnTo>
                  <a:lnTo>
                    <a:pt x="1523098" y="314633"/>
                  </a:lnTo>
                  <a:lnTo>
                    <a:pt x="1472944" y="325346"/>
                  </a:lnTo>
                  <a:lnTo>
                    <a:pt x="1418894" y="335170"/>
                  </a:lnTo>
                  <a:lnTo>
                    <a:pt x="1361210" y="344050"/>
                  </a:lnTo>
                  <a:lnTo>
                    <a:pt x="1300156" y="351928"/>
                  </a:lnTo>
                  <a:lnTo>
                    <a:pt x="1235995" y="358748"/>
                  </a:lnTo>
                  <a:lnTo>
                    <a:pt x="1168991" y="364455"/>
                  </a:lnTo>
                  <a:lnTo>
                    <a:pt x="1099407" y="368991"/>
                  </a:lnTo>
                  <a:lnTo>
                    <a:pt x="1027507" y="372301"/>
                  </a:lnTo>
                  <a:lnTo>
                    <a:pt x="953555" y="374328"/>
                  </a:lnTo>
                  <a:lnTo>
                    <a:pt x="877813" y="375017"/>
                  </a:lnTo>
                  <a:lnTo>
                    <a:pt x="802072" y="374328"/>
                  </a:lnTo>
                  <a:lnTo>
                    <a:pt x="728120" y="372301"/>
                  </a:lnTo>
                  <a:lnTo>
                    <a:pt x="656220" y="368991"/>
                  </a:lnTo>
                  <a:lnTo>
                    <a:pt x="586637" y="364455"/>
                  </a:lnTo>
                  <a:lnTo>
                    <a:pt x="519634" y="358748"/>
                  </a:lnTo>
                  <a:lnTo>
                    <a:pt x="455473" y="351928"/>
                  </a:lnTo>
                  <a:lnTo>
                    <a:pt x="394419" y="344050"/>
                  </a:lnTo>
                  <a:lnTo>
                    <a:pt x="336735" y="335170"/>
                  </a:lnTo>
                  <a:lnTo>
                    <a:pt x="282685" y="325346"/>
                  </a:lnTo>
                  <a:lnTo>
                    <a:pt x="232532" y="314633"/>
                  </a:lnTo>
                  <a:lnTo>
                    <a:pt x="186540" y="303087"/>
                  </a:lnTo>
                  <a:lnTo>
                    <a:pt x="144971" y="290766"/>
                  </a:lnTo>
                  <a:lnTo>
                    <a:pt x="108090" y="277724"/>
                  </a:lnTo>
                  <a:lnTo>
                    <a:pt x="49445" y="249706"/>
                  </a:lnTo>
                  <a:lnTo>
                    <a:pt x="12712" y="219484"/>
                  </a:lnTo>
                  <a:lnTo>
                    <a:pt x="0" y="187509"/>
                  </a:lnTo>
                  <a:lnTo>
                    <a:pt x="3222" y="171330"/>
                  </a:lnTo>
                  <a:lnTo>
                    <a:pt x="28208" y="140174"/>
                  </a:lnTo>
                  <a:lnTo>
                    <a:pt x="76160" y="110998"/>
                  </a:lnTo>
                  <a:lnTo>
                    <a:pt x="144971" y="84251"/>
                  </a:lnTo>
                  <a:lnTo>
                    <a:pt x="186540" y="71929"/>
                  </a:lnTo>
                  <a:lnTo>
                    <a:pt x="232532" y="60384"/>
                  </a:lnTo>
                  <a:lnTo>
                    <a:pt x="282685" y="49671"/>
                  </a:lnTo>
                  <a:lnTo>
                    <a:pt x="336735" y="39846"/>
                  </a:lnTo>
                  <a:lnTo>
                    <a:pt x="394419" y="30967"/>
                  </a:lnTo>
                  <a:lnTo>
                    <a:pt x="455473" y="23089"/>
                  </a:lnTo>
                  <a:lnTo>
                    <a:pt x="519634" y="16268"/>
                  </a:lnTo>
                  <a:lnTo>
                    <a:pt x="586637" y="10562"/>
                  </a:lnTo>
                  <a:lnTo>
                    <a:pt x="656220" y="6025"/>
                  </a:lnTo>
                  <a:lnTo>
                    <a:pt x="728120" y="2715"/>
                  </a:lnTo>
                  <a:lnTo>
                    <a:pt x="802072" y="688"/>
                  </a:lnTo>
                  <a:lnTo>
                    <a:pt x="877813" y="0"/>
                  </a:lnTo>
                  <a:lnTo>
                    <a:pt x="953555" y="688"/>
                  </a:lnTo>
                  <a:lnTo>
                    <a:pt x="1027507" y="2715"/>
                  </a:lnTo>
                  <a:lnTo>
                    <a:pt x="1099407" y="6025"/>
                  </a:lnTo>
                  <a:lnTo>
                    <a:pt x="1168991" y="10562"/>
                  </a:lnTo>
                  <a:lnTo>
                    <a:pt x="1235995" y="16268"/>
                  </a:lnTo>
                  <a:lnTo>
                    <a:pt x="1300156" y="23089"/>
                  </a:lnTo>
                  <a:lnTo>
                    <a:pt x="1361210" y="30967"/>
                  </a:lnTo>
                  <a:lnTo>
                    <a:pt x="1418894" y="39846"/>
                  </a:lnTo>
                  <a:lnTo>
                    <a:pt x="1472944" y="49671"/>
                  </a:lnTo>
                  <a:lnTo>
                    <a:pt x="1523098" y="60384"/>
                  </a:lnTo>
                  <a:lnTo>
                    <a:pt x="1569090" y="71929"/>
                  </a:lnTo>
                  <a:lnTo>
                    <a:pt x="1610659" y="84251"/>
                  </a:lnTo>
                  <a:lnTo>
                    <a:pt x="1647540" y="97293"/>
                  </a:lnTo>
                  <a:lnTo>
                    <a:pt x="1706185" y="125311"/>
                  </a:lnTo>
                  <a:lnTo>
                    <a:pt x="1742918" y="155533"/>
                  </a:lnTo>
                  <a:lnTo>
                    <a:pt x="1755630" y="187509"/>
                  </a:lnTo>
                  <a:close/>
                </a:path>
                <a:path w="1755775" h="1500504">
                  <a:moveTo>
                    <a:pt x="1755630" y="187509"/>
                  </a:moveTo>
                  <a:lnTo>
                    <a:pt x="1755630" y="1312560"/>
                  </a:lnTo>
                  <a:lnTo>
                    <a:pt x="1752408" y="1328739"/>
                  </a:lnTo>
                  <a:lnTo>
                    <a:pt x="1727422" y="1359895"/>
                  </a:lnTo>
                  <a:lnTo>
                    <a:pt x="1679470" y="1389072"/>
                  </a:lnTo>
                  <a:lnTo>
                    <a:pt x="1610659" y="1415819"/>
                  </a:lnTo>
                  <a:lnTo>
                    <a:pt x="1569090" y="1428140"/>
                  </a:lnTo>
                  <a:lnTo>
                    <a:pt x="1523098" y="1439686"/>
                  </a:lnTo>
                  <a:lnTo>
                    <a:pt x="1472944" y="1450399"/>
                  </a:lnTo>
                  <a:lnTo>
                    <a:pt x="1418894" y="1460224"/>
                  </a:lnTo>
                  <a:lnTo>
                    <a:pt x="1361210" y="1469103"/>
                  </a:lnTo>
                  <a:lnTo>
                    <a:pt x="1300156" y="1476981"/>
                  </a:lnTo>
                  <a:lnTo>
                    <a:pt x="1235995" y="1483802"/>
                  </a:lnTo>
                  <a:lnTo>
                    <a:pt x="1168991" y="1489508"/>
                  </a:lnTo>
                  <a:lnTo>
                    <a:pt x="1099407" y="1494045"/>
                  </a:lnTo>
                  <a:lnTo>
                    <a:pt x="1027507" y="1497355"/>
                  </a:lnTo>
                  <a:lnTo>
                    <a:pt x="953555" y="1499382"/>
                  </a:lnTo>
                  <a:lnTo>
                    <a:pt x="877813" y="1500070"/>
                  </a:lnTo>
                  <a:lnTo>
                    <a:pt x="802072" y="1499382"/>
                  </a:lnTo>
                  <a:lnTo>
                    <a:pt x="728120" y="1497355"/>
                  </a:lnTo>
                  <a:lnTo>
                    <a:pt x="656220" y="1494045"/>
                  </a:lnTo>
                  <a:lnTo>
                    <a:pt x="586637" y="1489508"/>
                  </a:lnTo>
                  <a:lnTo>
                    <a:pt x="519634" y="1483802"/>
                  </a:lnTo>
                  <a:lnTo>
                    <a:pt x="455473" y="1476981"/>
                  </a:lnTo>
                  <a:lnTo>
                    <a:pt x="394419" y="1469103"/>
                  </a:lnTo>
                  <a:lnTo>
                    <a:pt x="336735" y="1460224"/>
                  </a:lnTo>
                  <a:lnTo>
                    <a:pt x="282685" y="1450399"/>
                  </a:lnTo>
                  <a:lnTo>
                    <a:pt x="232532" y="1439686"/>
                  </a:lnTo>
                  <a:lnTo>
                    <a:pt x="186540" y="1428140"/>
                  </a:lnTo>
                  <a:lnTo>
                    <a:pt x="144971" y="1415819"/>
                  </a:lnTo>
                  <a:lnTo>
                    <a:pt x="108090" y="1402777"/>
                  </a:lnTo>
                  <a:lnTo>
                    <a:pt x="49445" y="1374759"/>
                  </a:lnTo>
                  <a:lnTo>
                    <a:pt x="12712" y="1344537"/>
                  </a:lnTo>
                  <a:lnTo>
                    <a:pt x="0" y="1312560"/>
                  </a:lnTo>
                  <a:lnTo>
                    <a:pt x="0" y="187509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261254" y="4483727"/>
            <a:ext cx="149733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ts val="2900"/>
              </a:lnSpc>
              <a:spcBef>
                <a:spcPts val="100"/>
              </a:spcBef>
            </a:pPr>
            <a:r>
              <a:rPr sz="2300" spc="-4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Training</a:t>
            </a:r>
            <a:r>
              <a:rPr sz="2300" spc="-7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8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Set</a:t>
            </a:r>
            <a:r>
              <a:rPr sz="2300" spc="-5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2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of </a:t>
            </a:r>
            <a:r>
              <a:rPr sz="2300" spc="-4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Dataset</a:t>
            </a:r>
            <a:r>
              <a:rPr sz="2300" spc="-6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5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B</a:t>
            </a:r>
            <a:endParaRPr sz="2300">
              <a:latin typeface="Liberation Sans Narrow"/>
              <a:cs typeface="Liberation Sans Narrow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242300" y="4025900"/>
            <a:ext cx="1892300" cy="1638300"/>
            <a:chOff x="8242300" y="4025900"/>
            <a:chExt cx="1892300" cy="1638300"/>
          </a:xfrm>
        </p:grpSpPr>
        <p:pic>
          <p:nvPicPr>
            <p:cNvPr id="103" name="object 10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242300" y="4025900"/>
              <a:ext cx="1892300" cy="163830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394700" y="4419600"/>
              <a:ext cx="1587500" cy="113030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8255126" y="4227182"/>
              <a:ext cx="1755775" cy="1313180"/>
            </a:xfrm>
            <a:custGeom>
              <a:avLst/>
              <a:gdLst/>
              <a:ahLst/>
              <a:cxnLst/>
              <a:rect l="l" t="t" r="r" b="b"/>
              <a:pathLst>
                <a:path w="1755775" h="1313179">
                  <a:moveTo>
                    <a:pt x="1755622" y="0"/>
                  </a:moveTo>
                  <a:lnTo>
                    <a:pt x="1727413" y="47338"/>
                  </a:lnTo>
                  <a:lnTo>
                    <a:pt x="1679461" y="76515"/>
                  </a:lnTo>
                  <a:lnTo>
                    <a:pt x="1610650" y="103263"/>
                  </a:lnTo>
                  <a:lnTo>
                    <a:pt x="1569081" y="115585"/>
                  </a:lnTo>
                  <a:lnTo>
                    <a:pt x="1523088" y="127131"/>
                  </a:lnTo>
                  <a:lnTo>
                    <a:pt x="1472935" y="137844"/>
                  </a:lnTo>
                  <a:lnTo>
                    <a:pt x="1418885" y="147669"/>
                  </a:lnTo>
                  <a:lnTo>
                    <a:pt x="1361201" y="156548"/>
                  </a:lnTo>
                  <a:lnTo>
                    <a:pt x="1300147" y="164426"/>
                  </a:lnTo>
                  <a:lnTo>
                    <a:pt x="1235987" y="171247"/>
                  </a:lnTo>
                  <a:lnTo>
                    <a:pt x="1168984" y="176953"/>
                  </a:lnTo>
                  <a:lnTo>
                    <a:pt x="1099401" y="181490"/>
                  </a:lnTo>
                  <a:lnTo>
                    <a:pt x="1027502" y="184800"/>
                  </a:lnTo>
                  <a:lnTo>
                    <a:pt x="953551" y="186827"/>
                  </a:lnTo>
                  <a:lnTo>
                    <a:pt x="877811" y="187515"/>
                  </a:lnTo>
                  <a:lnTo>
                    <a:pt x="802069" y="186827"/>
                  </a:lnTo>
                  <a:lnTo>
                    <a:pt x="728116" y="184800"/>
                  </a:lnTo>
                  <a:lnTo>
                    <a:pt x="656216" y="181490"/>
                  </a:lnTo>
                  <a:lnTo>
                    <a:pt x="586633" y="176953"/>
                  </a:lnTo>
                  <a:lnTo>
                    <a:pt x="519629" y="171247"/>
                  </a:lnTo>
                  <a:lnTo>
                    <a:pt x="455469" y="164426"/>
                  </a:lnTo>
                  <a:lnTo>
                    <a:pt x="394415" y="156548"/>
                  </a:lnTo>
                  <a:lnTo>
                    <a:pt x="336731" y="147669"/>
                  </a:lnTo>
                  <a:lnTo>
                    <a:pt x="282681" y="137844"/>
                  </a:lnTo>
                  <a:lnTo>
                    <a:pt x="232529" y="127131"/>
                  </a:lnTo>
                  <a:lnTo>
                    <a:pt x="186537" y="115585"/>
                  </a:lnTo>
                  <a:lnTo>
                    <a:pt x="144969" y="103263"/>
                  </a:lnTo>
                  <a:lnTo>
                    <a:pt x="108088" y="90221"/>
                  </a:lnTo>
                  <a:lnTo>
                    <a:pt x="49444" y="62202"/>
                  </a:lnTo>
                  <a:lnTo>
                    <a:pt x="12712" y="31978"/>
                  </a:lnTo>
                  <a:lnTo>
                    <a:pt x="0" y="0"/>
                  </a:lnTo>
                  <a:lnTo>
                    <a:pt x="0" y="1125054"/>
                  </a:lnTo>
                  <a:lnTo>
                    <a:pt x="28207" y="1172388"/>
                  </a:lnTo>
                  <a:lnTo>
                    <a:pt x="76159" y="1201565"/>
                  </a:lnTo>
                  <a:lnTo>
                    <a:pt x="144969" y="1228313"/>
                  </a:lnTo>
                  <a:lnTo>
                    <a:pt x="186537" y="1240635"/>
                  </a:lnTo>
                  <a:lnTo>
                    <a:pt x="232529" y="1252181"/>
                  </a:lnTo>
                  <a:lnTo>
                    <a:pt x="282681" y="1262895"/>
                  </a:lnTo>
                  <a:lnTo>
                    <a:pt x="336731" y="1272720"/>
                  </a:lnTo>
                  <a:lnTo>
                    <a:pt x="394415" y="1281600"/>
                  </a:lnTo>
                  <a:lnTo>
                    <a:pt x="455469" y="1289479"/>
                  </a:lnTo>
                  <a:lnTo>
                    <a:pt x="519629" y="1296300"/>
                  </a:lnTo>
                  <a:lnTo>
                    <a:pt x="586633" y="1302007"/>
                  </a:lnTo>
                  <a:lnTo>
                    <a:pt x="656216" y="1306544"/>
                  </a:lnTo>
                  <a:lnTo>
                    <a:pt x="728116" y="1309854"/>
                  </a:lnTo>
                  <a:lnTo>
                    <a:pt x="802069" y="1311882"/>
                  </a:lnTo>
                  <a:lnTo>
                    <a:pt x="877811" y="1312570"/>
                  </a:lnTo>
                  <a:lnTo>
                    <a:pt x="953551" y="1311882"/>
                  </a:lnTo>
                  <a:lnTo>
                    <a:pt x="1027502" y="1309854"/>
                  </a:lnTo>
                  <a:lnTo>
                    <a:pt x="1099401" y="1306544"/>
                  </a:lnTo>
                  <a:lnTo>
                    <a:pt x="1168984" y="1302007"/>
                  </a:lnTo>
                  <a:lnTo>
                    <a:pt x="1235987" y="1296300"/>
                  </a:lnTo>
                  <a:lnTo>
                    <a:pt x="1300147" y="1289479"/>
                  </a:lnTo>
                  <a:lnTo>
                    <a:pt x="1361201" y="1281600"/>
                  </a:lnTo>
                  <a:lnTo>
                    <a:pt x="1418885" y="1272720"/>
                  </a:lnTo>
                  <a:lnTo>
                    <a:pt x="1472935" y="1262895"/>
                  </a:lnTo>
                  <a:lnTo>
                    <a:pt x="1523088" y="1252181"/>
                  </a:lnTo>
                  <a:lnTo>
                    <a:pt x="1569081" y="1240635"/>
                  </a:lnTo>
                  <a:lnTo>
                    <a:pt x="1610650" y="1228313"/>
                  </a:lnTo>
                  <a:lnTo>
                    <a:pt x="1647531" y="1215270"/>
                  </a:lnTo>
                  <a:lnTo>
                    <a:pt x="1706176" y="1187252"/>
                  </a:lnTo>
                  <a:lnTo>
                    <a:pt x="1742909" y="1157030"/>
                  </a:lnTo>
                  <a:lnTo>
                    <a:pt x="1755622" y="1125054"/>
                  </a:lnTo>
                  <a:lnTo>
                    <a:pt x="1755622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55126" y="4039679"/>
              <a:ext cx="1755775" cy="375285"/>
            </a:xfrm>
            <a:custGeom>
              <a:avLst/>
              <a:gdLst/>
              <a:ahLst/>
              <a:cxnLst/>
              <a:rect l="l" t="t" r="r" b="b"/>
              <a:pathLst>
                <a:path w="1755775" h="375285">
                  <a:moveTo>
                    <a:pt x="877811" y="0"/>
                  </a:moveTo>
                  <a:lnTo>
                    <a:pt x="802069" y="688"/>
                  </a:lnTo>
                  <a:lnTo>
                    <a:pt x="728116" y="2715"/>
                  </a:lnTo>
                  <a:lnTo>
                    <a:pt x="656216" y="6025"/>
                  </a:lnTo>
                  <a:lnTo>
                    <a:pt x="586633" y="10561"/>
                  </a:lnTo>
                  <a:lnTo>
                    <a:pt x="519629" y="16267"/>
                  </a:lnTo>
                  <a:lnTo>
                    <a:pt x="455469" y="23088"/>
                  </a:lnTo>
                  <a:lnTo>
                    <a:pt x="394415" y="30966"/>
                  </a:lnTo>
                  <a:lnTo>
                    <a:pt x="336731" y="39845"/>
                  </a:lnTo>
                  <a:lnTo>
                    <a:pt x="282681" y="49669"/>
                  </a:lnTo>
                  <a:lnTo>
                    <a:pt x="232529" y="60381"/>
                  </a:lnTo>
                  <a:lnTo>
                    <a:pt x="186537" y="71927"/>
                  </a:lnTo>
                  <a:lnTo>
                    <a:pt x="144969" y="84248"/>
                  </a:lnTo>
                  <a:lnTo>
                    <a:pt x="108088" y="97289"/>
                  </a:lnTo>
                  <a:lnTo>
                    <a:pt x="49444" y="125306"/>
                  </a:lnTo>
                  <a:lnTo>
                    <a:pt x="12712" y="155527"/>
                  </a:lnTo>
                  <a:lnTo>
                    <a:pt x="0" y="187502"/>
                  </a:lnTo>
                  <a:lnTo>
                    <a:pt x="3222" y="203683"/>
                  </a:lnTo>
                  <a:lnTo>
                    <a:pt x="28207" y="234840"/>
                  </a:lnTo>
                  <a:lnTo>
                    <a:pt x="76159" y="264018"/>
                  </a:lnTo>
                  <a:lnTo>
                    <a:pt x="144969" y="290766"/>
                  </a:lnTo>
                  <a:lnTo>
                    <a:pt x="186537" y="303088"/>
                  </a:lnTo>
                  <a:lnTo>
                    <a:pt x="232529" y="314634"/>
                  </a:lnTo>
                  <a:lnTo>
                    <a:pt x="282681" y="325347"/>
                  </a:lnTo>
                  <a:lnTo>
                    <a:pt x="336731" y="335172"/>
                  </a:lnTo>
                  <a:lnTo>
                    <a:pt x="394415" y="344051"/>
                  </a:lnTo>
                  <a:lnTo>
                    <a:pt x="455469" y="351929"/>
                  </a:lnTo>
                  <a:lnTo>
                    <a:pt x="519629" y="358750"/>
                  </a:lnTo>
                  <a:lnTo>
                    <a:pt x="586633" y="364456"/>
                  </a:lnTo>
                  <a:lnTo>
                    <a:pt x="656216" y="368992"/>
                  </a:lnTo>
                  <a:lnTo>
                    <a:pt x="728116" y="372302"/>
                  </a:lnTo>
                  <a:lnTo>
                    <a:pt x="802069" y="374330"/>
                  </a:lnTo>
                  <a:lnTo>
                    <a:pt x="877811" y="375018"/>
                  </a:lnTo>
                  <a:lnTo>
                    <a:pt x="953551" y="374330"/>
                  </a:lnTo>
                  <a:lnTo>
                    <a:pt x="1027502" y="372302"/>
                  </a:lnTo>
                  <a:lnTo>
                    <a:pt x="1099401" y="368992"/>
                  </a:lnTo>
                  <a:lnTo>
                    <a:pt x="1168984" y="364456"/>
                  </a:lnTo>
                  <a:lnTo>
                    <a:pt x="1235987" y="358750"/>
                  </a:lnTo>
                  <a:lnTo>
                    <a:pt x="1300147" y="351929"/>
                  </a:lnTo>
                  <a:lnTo>
                    <a:pt x="1361201" y="344051"/>
                  </a:lnTo>
                  <a:lnTo>
                    <a:pt x="1418885" y="335172"/>
                  </a:lnTo>
                  <a:lnTo>
                    <a:pt x="1472935" y="325347"/>
                  </a:lnTo>
                  <a:lnTo>
                    <a:pt x="1523088" y="314634"/>
                  </a:lnTo>
                  <a:lnTo>
                    <a:pt x="1569081" y="303088"/>
                  </a:lnTo>
                  <a:lnTo>
                    <a:pt x="1610650" y="290766"/>
                  </a:lnTo>
                  <a:lnTo>
                    <a:pt x="1647531" y="277724"/>
                  </a:lnTo>
                  <a:lnTo>
                    <a:pt x="1706176" y="249705"/>
                  </a:lnTo>
                  <a:lnTo>
                    <a:pt x="1742909" y="219481"/>
                  </a:lnTo>
                  <a:lnTo>
                    <a:pt x="1755622" y="187502"/>
                  </a:lnTo>
                  <a:lnTo>
                    <a:pt x="1752400" y="171324"/>
                  </a:lnTo>
                  <a:lnTo>
                    <a:pt x="1727413" y="140169"/>
                  </a:lnTo>
                  <a:lnTo>
                    <a:pt x="1679461" y="110994"/>
                  </a:lnTo>
                  <a:lnTo>
                    <a:pt x="1610650" y="84248"/>
                  </a:lnTo>
                  <a:lnTo>
                    <a:pt x="1569081" y="71927"/>
                  </a:lnTo>
                  <a:lnTo>
                    <a:pt x="1523088" y="60381"/>
                  </a:lnTo>
                  <a:lnTo>
                    <a:pt x="1472935" y="49669"/>
                  </a:lnTo>
                  <a:lnTo>
                    <a:pt x="1418885" y="39845"/>
                  </a:lnTo>
                  <a:lnTo>
                    <a:pt x="1361201" y="30966"/>
                  </a:lnTo>
                  <a:lnTo>
                    <a:pt x="1300147" y="23088"/>
                  </a:lnTo>
                  <a:lnTo>
                    <a:pt x="1235987" y="16267"/>
                  </a:lnTo>
                  <a:lnTo>
                    <a:pt x="1168984" y="10561"/>
                  </a:lnTo>
                  <a:lnTo>
                    <a:pt x="1099401" y="6025"/>
                  </a:lnTo>
                  <a:lnTo>
                    <a:pt x="1027502" y="2715"/>
                  </a:lnTo>
                  <a:lnTo>
                    <a:pt x="953551" y="688"/>
                  </a:lnTo>
                  <a:lnTo>
                    <a:pt x="877811" y="0"/>
                  </a:lnTo>
                  <a:close/>
                </a:path>
              </a:pathLst>
            </a:custGeom>
            <a:solidFill>
              <a:srgbClr val="EEF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55126" y="4039679"/>
              <a:ext cx="1755775" cy="1500505"/>
            </a:xfrm>
            <a:custGeom>
              <a:avLst/>
              <a:gdLst/>
              <a:ahLst/>
              <a:cxnLst/>
              <a:rect l="l" t="t" r="r" b="b"/>
              <a:pathLst>
                <a:path w="1755775" h="1500504">
                  <a:moveTo>
                    <a:pt x="1755630" y="187509"/>
                  </a:moveTo>
                  <a:lnTo>
                    <a:pt x="1727422" y="234843"/>
                  </a:lnTo>
                  <a:lnTo>
                    <a:pt x="1679470" y="264019"/>
                  </a:lnTo>
                  <a:lnTo>
                    <a:pt x="1610659" y="290766"/>
                  </a:lnTo>
                  <a:lnTo>
                    <a:pt x="1569090" y="303087"/>
                  </a:lnTo>
                  <a:lnTo>
                    <a:pt x="1523098" y="314633"/>
                  </a:lnTo>
                  <a:lnTo>
                    <a:pt x="1472944" y="325346"/>
                  </a:lnTo>
                  <a:lnTo>
                    <a:pt x="1418894" y="335170"/>
                  </a:lnTo>
                  <a:lnTo>
                    <a:pt x="1361210" y="344050"/>
                  </a:lnTo>
                  <a:lnTo>
                    <a:pt x="1300156" y="351928"/>
                  </a:lnTo>
                  <a:lnTo>
                    <a:pt x="1235995" y="358748"/>
                  </a:lnTo>
                  <a:lnTo>
                    <a:pt x="1168991" y="364455"/>
                  </a:lnTo>
                  <a:lnTo>
                    <a:pt x="1099407" y="368991"/>
                  </a:lnTo>
                  <a:lnTo>
                    <a:pt x="1027507" y="372301"/>
                  </a:lnTo>
                  <a:lnTo>
                    <a:pt x="953555" y="374328"/>
                  </a:lnTo>
                  <a:lnTo>
                    <a:pt x="877813" y="375017"/>
                  </a:lnTo>
                  <a:lnTo>
                    <a:pt x="802072" y="374328"/>
                  </a:lnTo>
                  <a:lnTo>
                    <a:pt x="728120" y="372301"/>
                  </a:lnTo>
                  <a:lnTo>
                    <a:pt x="656220" y="368991"/>
                  </a:lnTo>
                  <a:lnTo>
                    <a:pt x="586637" y="364455"/>
                  </a:lnTo>
                  <a:lnTo>
                    <a:pt x="519634" y="358748"/>
                  </a:lnTo>
                  <a:lnTo>
                    <a:pt x="455473" y="351928"/>
                  </a:lnTo>
                  <a:lnTo>
                    <a:pt x="394419" y="344050"/>
                  </a:lnTo>
                  <a:lnTo>
                    <a:pt x="336735" y="335170"/>
                  </a:lnTo>
                  <a:lnTo>
                    <a:pt x="282685" y="325346"/>
                  </a:lnTo>
                  <a:lnTo>
                    <a:pt x="232532" y="314633"/>
                  </a:lnTo>
                  <a:lnTo>
                    <a:pt x="186540" y="303087"/>
                  </a:lnTo>
                  <a:lnTo>
                    <a:pt x="144971" y="290766"/>
                  </a:lnTo>
                  <a:lnTo>
                    <a:pt x="108090" y="277724"/>
                  </a:lnTo>
                  <a:lnTo>
                    <a:pt x="49445" y="249706"/>
                  </a:lnTo>
                  <a:lnTo>
                    <a:pt x="12712" y="219484"/>
                  </a:lnTo>
                  <a:lnTo>
                    <a:pt x="0" y="187509"/>
                  </a:lnTo>
                  <a:lnTo>
                    <a:pt x="3222" y="171330"/>
                  </a:lnTo>
                  <a:lnTo>
                    <a:pt x="28208" y="140174"/>
                  </a:lnTo>
                  <a:lnTo>
                    <a:pt x="76160" y="110998"/>
                  </a:lnTo>
                  <a:lnTo>
                    <a:pt x="144971" y="84251"/>
                  </a:lnTo>
                  <a:lnTo>
                    <a:pt x="186540" y="71929"/>
                  </a:lnTo>
                  <a:lnTo>
                    <a:pt x="232532" y="60384"/>
                  </a:lnTo>
                  <a:lnTo>
                    <a:pt x="282685" y="49671"/>
                  </a:lnTo>
                  <a:lnTo>
                    <a:pt x="336735" y="39846"/>
                  </a:lnTo>
                  <a:lnTo>
                    <a:pt x="394419" y="30967"/>
                  </a:lnTo>
                  <a:lnTo>
                    <a:pt x="455473" y="23089"/>
                  </a:lnTo>
                  <a:lnTo>
                    <a:pt x="519634" y="16268"/>
                  </a:lnTo>
                  <a:lnTo>
                    <a:pt x="586637" y="10562"/>
                  </a:lnTo>
                  <a:lnTo>
                    <a:pt x="656220" y="6025"/>
                  </a:lnTo>
                  <a:lnTo>
                    <a:pt x="728120" y="2715"/>
                  </a:lnTo>
                  <a:lnTo>
                    <a:pt x="802072" y="688"/>
                  </a:lnTo>
                  <a:lnTo>
                    <a:pt x="877813" y="0"/>
                  </a:lnTo>
                  <a:lnTo>
                    <a:pt x="953555" y="688"/>
                  </a:lnTo>
                  <a:lnTo>
                    <a:pt x="1027507" y="2715"/>
                  </a:lnTo>
                  <a:lnTo>
                    <a:pt x="1099407" y="6025"/>
                  </a:lnTo>
                  <a:lnTo>
                    <a:pt x="1168991" y="10562"/>
                  </a:lnTo>
                  <a:lnTo>
                    <a:pt x="1235995" y="16268"/>
                  </a:lnTo>
                  <a:lnTo>
                    <a:pt x="1300156" y="23089"/>
                  </a:lnTo>
                  <a:lnTo>
                    <a:pt x="1361210" y="30967"/>
                  </a:lnTo>
                  <a:lnTo>
                    <a:pt x="1418894" y="39846"/>
                  </a:lnTo>
                  <a:lnTo>
                    <a:pt x="1472944" y="49671"/>
                  </a:lnTo>
                  <a:lnTo>
                    <a:pt x="1523098" y="60384"/>
                  </a:lnTo>
                  <a:lnTo>
                    <a:pt x="1569090" y="71929"/>
                  </a:lnTo>
                  <a:lnTo>
                    <a:pt x="1610659" y="84251"/>
                  </a:lnTo>
                  <a:lnTo>
                    <a:pt x="1647540" y="97293"/>
                  </a:lnTo>
                  <a:lnTo>
                    <a:pt x="1706185" y="125311"/>
                  </a:lnTo>
                  <a:lnTo>
                    <a:pt x="1742918" y="155533"/>
                  </a:lnTo>
                  <a:lnTo>
                    <a:pt x="1755630" y="187509"/>
                  </a:lnTo>
                  <a:close/>
                </a:path>
                <a:path w="1755775" h="1500504">
                  <a:moveTo>
                    <a:pt x="1755630" y="187509"/>
                  </a:moveTo>
                  <a:lnTo>
                    <a:pt x="1755630" y="1312560"/>
                  </a:lnTo>
                  <a:lnTo>
                    <a:pt x="1752408" y="1328739"/>
                  </a:lnTo>
                  <a:lnTo>
                    <a:pt x="1727422" y="1359895"/>
                  </a:lnTo>
                  <a:lnTo>
                    <a:pt x="1679470" y="1389072"/>
                  </a:lnTo>
                  <a:lnTo>
                    <a:pt x="1610659" y="1415819"/>
                  </a:lnTo>
                  <a:lnTo>
                    <a:pt x="1569090" y="1428140"/>
                  </a:lnTo>
                  <a:lnTo>
                    <a:pt x="1523098" y="1439686"/>
                  </a:lnTo>
                  <a:lnTo>
                    <a:pt x="1472944" y="1450399"/>
                  </a:lnTo>
                  <a:lnTo>
                    <a:pt x="1418894" y="1460224"/>
                  </a:lnTo>
                  <a:lnTo>
                    <a:pt x="1361210" y="1469103"/>
                  </a:lnTo>
                  <a:lnTo>
                    <a:pt x="1300156" y="1476981"/>
                  </a:lnTo>
                  <a:lnTo>
                    <a:pt x="1235995" y="1483802"/>
                  </a:lnTo>
                  <a:lnTo>
                    <a:pt x="1168991" y="1489508"/>
                  </a:lnTo>
                  <a:lnTo>
                    <a:pt x="1099407" y="1494045"/>
                  </a:lnTo>
                  <a:lnTo>
                    <a:pt x="1027507" y="1497355"/>
                  </a:lnTo>
                  <a:lnTo>
                    <a:pt x="953555" y="1499382"/>
                  </a:lnTo>
                  <a:lnTo>
                    <a:pt x="877813" y="1500070"/>
                  </a:lnTo>
                  <a:lnTo>
                    <a:pt x="802072" y="1499382"/>
                  </a:lnTo>
                  <a:lnTo>
                    <a:pt x="728120" y="1497355"/>
                  </a:lnTo>
                  <a:lnTo>
                    <a:pt x="656220" y="1494045"/>
                  </a:lnTo>
                  <a:lnTo>
                    <a:pt x="586637" y="1489508"/>
                  </a:lnTo>
                  <a:lnTo>
                    <a:pt x="519634" y="1483802"/>
                  </a:lnTo>
                  <a:lnTo>
                    <a:pt x="455473" y="1476981"/>
                  </a:lnTo>
                  <a:lnTo>
                    <a:pt x="394419" y="1469103"/>
                  </a:lnTo>
                  <a:lnTo>
                    <a:pt x="336735" y="1460224"/>
                  </a:lnTo>
                  <a:lnTo>
                    <a:pt x="282685" y="1450399"/>
                  </a:lnTo>
                  <a:lnTo>
                    <a:pt x="232532" y="1439686"/>
                  </a:lnTo>
                  <a:lnTo>
                    <a:pt x="186540" y="1428140"/>
                  </a:lnTo>
                  <a:lnTo>
                    <a:pt x="144971" y="1415819"/>
                  </a:lnTo>
                  <a:lnTo>
                    <a:pt x="108090" y="1402777"/>
                  </a:lnTo>
                  <a:lnTo>
                    <a:pt x="49445" y="1374759"/>
                  </a:lnTo>
                  <a:lnTo>
                    <a:pt x="12712" y="1344537"/>
                  </a:lnTo>
                  <a:lnTo>
                    <a:pt x="0" y="1312560"/>
                  </a:lnTo>
                  <a:lnTo>
                    <a:pt x="0" y="187509"/>
                  </a:lnTo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73148" y="4483727"/>
            <a:ext cx="109410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ts val="2900"/>
              </a:lnSpc>
              <a:spcBef>
                <a:spcPts val="100"/>
              </a:spcBef>
            </a:pPr>
            <a:r>
              <a:rPr sz="2300" spc="-11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Test</a:t>
            </a:r>
            <a:r>
              <a:rPr sz="2300" spc="-2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8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Set</a:t>
            </a:r>
            <a:r>
              <a:rPr sz="2300" spc="-1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2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of </a:t>
            </a:r>
            <a:r>
              <a:rPr sz="2300" spc="-4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Dataset</a:t>
            </a:r>
            <a:r>
              <a:rPr sz="2300" spc="-65" dirty="0">
                <a:solidFill>
                  <a:srgbClr val="385723"/>
                </a:solidFill>
                <a:latin typeface="Liberation Sans Narrow"/>
                <a:cs typeface="Liberation Sans Narrow"/>
              </a:rPr>
              <a:t> </a:t>
            </a:r>
            <a:r>
              <a:rPr sz="2300" spc="-50" dirty="0">
                <a:solidFill>
                  <a:srgbClr val="385723"/>
                </a:solidFill>
                <a:latin typeface="Liberation Sans Narrow"/>
                <a:cs typeface="Liberation Sans Narrow"/>
              </a:rPr>
              <a:t>B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473085" y="4713941"/>
            <a:ext cx="133223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8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Dataset</a:t>
            </a:r>
            <a:r>
              <a:rPr sz="3100" spc="-5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 </a:t>
            </a:r>
            <a:r>
              <a:rPr sz="3100" spc="-36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A</a:t>
            </a:r>
            <a:endParaRPr sz="3100">
              <a:latin typeface="Liberation Sans Narrow"/>
              <a:cs typeface="Liberation Sans Narrow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879600" y="2006600"/>
            <a:ext cx="2222500" cy="2222500"/>
            <a:chOff x="1879600" y="2006600"/>
            <a:chExt cx="2222500" cy="2222500"/>
          </a:xfrm>
        </p:grpSpPr>
        <p:pic>
          <p:nvPicPr>
            <p:cNvPr id="111" name="object 11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79600" y="2006600"/>
              <a:ext cx="2222500" cy="5080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893874" y="2108492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60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108200" y="2247900"/>
              <a:ext cx="1968500" cy="198120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120099" y="2401049"/>
              <a:ext cx="1652270" cy="1716405"/>
            </a:xfrm>
            <a:custGeom>
              <a:avLst/>
              <a:gdLst/>
              <a:ahLst/>
              <a:cxnLst/>
              <a:rect l="l" t="t" r="r" b="b"/>
              <a:pathLst>
                <a:path w="1652270" h="1716404">
                  <a:moveTo>
                    <a:pt x="1443304" y="0"/>
                  </a:moveTo>
                  <a:lnTo>
                    <a:pt x="1521853" y="58242"/>
                  </a:lnTo>
                  <a:lnTo>
                    <a:pt x="1485912" y="68160"/>
                  </a:lnTo>
                  <a:lnTo>
                    <a:pt x="1405864" y="91097"/>
                  </a:lnTo>
                  <a:lnTo>
                    <a:pt x="1314996" y="118262"/>
                  </a:lnTo>
                  <a:lnTo>
                    <a:pt x="1215834" y="149326"/>
                  </a:lnTo>
                  <a:lnTo>
                    <a:pt x="1110792" y="184035"/>
                  </a:lnTo>
                  <a:lnTo>
                    <a:pt x="893902" y="262877"/>
                  </a:lnTo>
                  <a:lnTo>
                    <a:pt x="786676" y="306539"/>
                  </a:lnTo>
                  <a:lnTo>
                    <a:pt x="683818" y="352564"/>
                  </a:lnTo>
                  <a:lnTo>
                    <a:pt x="587730" y="400710"/>
                  </a:lnTo>
                  <a:lnTo>
                    <a:pt x="500862" y="450761"/>
                  </a:lnTo>
                  <a:lnTo>
                    <a:pt x="425602" y="502577"/>
                  </a:lnTo>
                  <a:lnTo>
                    <a:pt x="364756" y="555866"/>
                  </a:lnTo>
                  <a:lnTo>
                    <a:pt x="315048" y="611301"/>
                  </a:lnTo>
                  <a:lnTo>
                    <a:pt x="270522" y="670191"/>
                  </a:lnTo>
                  <a:lnTo>
                    <a:pt x="196291" y="796289"/>
                  </a:lnTo>
                  <a:lnTo>
                    <a:pt x="138455" y="933310"/>
                  </a:lnTo>
                  <a:lnTo>
                    <a:pt x="94373" y="1079004"/>
                  </a:lnTo>
                  <a:lnTo>
                    <a:pt x="61252" y="1231531"/>
                  </a:lnTo>
                  <a:lnTo>
                    <a:pt x="36296" y="1389100"/>
                  </a:lnTo>
                  <a:lnTo>
                    <a:pt x="16789" y="1549920"/>
                  </a:lnTo>
                  <a:lnTo>
                    <a:pt x="0" y="1712213"/>
                  </a:lnTo>
                  <a:lnTo>
                    <a:pt x="37896" y="1716138"/>
                  </a:lnTo>
                  <a:lnTo>
                    <a:pt x="54648" y="1554175"/>
                  </a:lnTo>
                  <a:lnTo>
                    <a:pt x="74040" y="1394371"/>
                  </a:lnTo>
                  <a:lnTo>
                    <a:pt x="98717" y="1238554"/>
                  </a:lnTo>
                  <a:lnTo>
                    <a:pt x="131279" y="1088580"/>
                  </a:lnTo>
                  <a:lnTo>
                    <a:pt x="174332" y="946276"/>
                  </a:lnTo>
                  <a:lnTo>
                    <a:pt x="230416" y="813434"/>
                  </a:lnTo>
                  <a:lnTo>
                    <a:pt x="302247" y="691413"/>
                  </a:lnTo>
                  <a:lnTo>
                    <a:pt x="344487" y="635546"/>
                  </a:lnTo>
                  <a:lnTo>
                    <a:pt x="391591" y="583006"/>
                  </a:lnTo>
                  <a:lnTo>
                    <a:pt x="449033" y="532701"/>
                  </a:lnTo>
                  <a:lnTo>
                    <a:pt x="521207" y="483019"/>
                  </a:lnTo>
                  <a:lnTo>
                    <a:pt x="605789" y="434276"/>
                  </a:lnTo>
                  <a:lnTo>
                    <a:pt x="700151" y="387007"/>
                  </a:lnTo>
                  <a:lnTo>
                    <a:pt x="801649" y="341579"/>
                  </a:lnTo>
                  <a:lnTo>
                    <a:pt x="907592" y="298437"/>
                  </a:lnTo>
                  <a:lnTo>
                    <a:pt x="1123276" y="220040"/>
                  </a:lnTo>
                  <a:lnTo>
                    <a:pt x="1227505" y="185597"/>
                  </a:lnTo>
                  <a:lnTo>
                    <a:pt x="1326146" y="154685"/>
                  </a:lnTo>
                  <a:lnTo>
                    <a:pt x="1416570" y="127660"/>
                  </a:lnTo>
                  <a:lnTo>
                    <a:pt x="1496225" y="104838"/>
                  </a:lnTo>
                  <a:lnTo>
                    <a:pt x="1531327" y="95161"/>
                  </a:lnTo>
                  <a:lnTo>
                    <a:pt x="1491919" y="184188"/>
                  </a:lnTo>
                  <a:lnTo>
                    <a:pt x="1651800" y="43472"/>
                  </a:lnTo>
                  <a:lnTo>
                    <a:pt x="144330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4991100" y="2006600"/>
            <a:ext cx="5334000" cy="2349500"/>
            <a:chOff x="4991100" y="2006600"/>
            <a:chExt cx="5334000" cy="2349500"/>
          </a:xfrm>
        </p:grpSpPr>
        <p:pic>
          <p:nvPicPr>
            <p:cNvPr id="116" name="object 11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991100" y="2032000"/>
              <a:ext cx="2222500" cy="50800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4998072" y="2132799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59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994400" y="2336800"/>
              <a:ext cx="1206500" cy="201930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003480" y="2535961"/>
              <a:ext cx="890905" cy="1702435"/>
            </a:xfrm>
            <a:custGeom>
              <a:avLst/>
              <a:gdLst/>
              <a:ahLst/>
              <a:cxnLst/>
              <a:rect l="l" t="t" r="r" b="b"/>
              <a:pathLst>
                <a:path w="890904" h="1702435">
                  <a:moveTo>
                    <a:pt x="890574" y="0"/>
                  </a:moveTo>
                  <a:lnTo>
                    <a:pt x="677608" y="2743"/>
                  </a:lnTo>
                  <a:lnTo>
                    <a:pt x="767143" y="42684"/>
                  </a:lnTo>
                  <a:lnTo>
                    <a:pt x="752881" y="50482"/>
                  </a:lnTo>
                  <a:lnTo>
                    <a:pt x="704075" y="78308"/>
                  </a:lnTo>
                  <a:lnTo>
                    <a:pt x="594715" y="145503"/>
                  </a:lnTo>
                  <a:lnTo>
                    <a:pt x="478231" y="226275"/>
                  </a:lnTo>
                  <a:lnTo>
                    <a:pt x="365645" y="317969"/>
                  </a:lnTo>
                  <a:lnTo>
                    <a:pt x="313791" y="367538"/>
                  </a:lnTo>
                  <a:lnTo>
                    <a:pt x="267017" y="418947"/>
                  </a:lnTo>
                  <a:lnTo>
                    <a:pt x="226529" y="472122"/>
                  </a:lnTo>
                  <a:lnTo>
                    <a:pt x="193763" y="526859"/>
                  </a:lnTo>
                  <a:lnTo>
                    <a:pt x="143865" y="642353"/>
                  </a:lnTo>
                  <a:lnTo>
                    <a:pt x="104355" y="770407"/>
                  </a:lnTo>
                  <a:lnTo>
                    <a:pt x="73660" y="909129"/>
                  </a:lnTo>
                  <a:lnTo>
                    <a:pt x="50241" y="1056728"/>
                  </a:lnTo>
                  <a:lnTo>
                    <a:pt x="32639" y="1211452"/>
                  </a:lnTo>
                  <a:lnTo>
                    <a:pt x="19342" y="1371511"/>
                  </a:lnTo>
                  <a:lnTo>
                    <a:pt x="0" y="1700072"/>
                  </a:lnTo>
                  <a:lnTo>
                    <a:pt x="38023" y="1702308"/>
                  </a:lnTo>
                  <a:lnTo>
                    <a:pt x="57353" y="1374216"/>
                  </a:lnTo>
                  <a:lnTo>
                    <a:pt x="70548" y="1215186"/>
                  </a:lnTo>
                  <a:lnTo>
                    <a:pt x="88011" y="1061872"/>
                  </a:lnTo>
                  <a:lnTo>
                    <a:pt x="111099" y="916228"/>
                  </a:lnTo>
                  <a:lnTo>
                    <a:pt x="141211" y="780161"/>
                  </a:lnTo>
                  <a:lnTo>
                    <a:pt x="179666" y="655574"/>
                  </a:lnTo>
                  <a:lnTo>
                    <a:pt x="227749" y="544271"/>
                  </a:lnTo>
                  <a:lnTo>
                    <a:pt x="258127" y="493521"/>
                  </a:lnTo>
                  <a:lnTo>
                    <a:pt x="296329" y="443344"/>
                  </a:lnTo>
                  <a:lnTo>
                    <a:pt x="341083" y="394169"/>
                  </a:lnTo>
                  <a:lnTo>
                    <a:pt x="390880" y="346557"/>
                  </a:lnTo>
                  <a:lnTo>
                    <a:pt x="501154" y="256743"/>
                  </a:lnTo>
                  <a:lnTo>
                    <a:pt x="615568" y="177406"/>
                  </a:lnTo>
                  <a:lnTo>
                    <a:pt x="723493" y="111086"/>
                  </a:lnTo>
                  <a:lnTo>
                    <a:pt x="771448" y="83743"/>
                  </a:lnTo>
                  <a:lnTo>
                    <a:pt x="784110" y="76822"/>
                  </a:lnTo>
                  <a:lnTo>
                    <a:pt x="764997" y="172021"/>
                  </a:lnTo>
                  <a:lnTo>
                    <a:pt x="8905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102600" y="2006600"/>
              <a:ext cx="2222500" cy="50800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8108518" y="2108479"/>
              <a:ext cx="1902460" cy="190500"/>
            </a:xfrm>
            <a:custGeom>
              <a:avLst/>
              <a:gdLst/>
              <a:ahLst/>
              <a:cxnLst/>
              <a:rect l="l" t="t" r="r" b="b"/>
              <a:pathLst>
                <a:path w="1902459" h="190500">
                  <a:moveTo>
                    <a:pt x="1711731" y="0"/>
                  </a:moveTo>
                  <a:lnTo>
                    <a:pt x="1772691" y="76200"/>
                  </a:lnTo>
                  <a:lnTo>
                    <a:pt x="0" y="76200"/>
                  </a:lnTo>
                  <a:lnTo>
                    <a:pt x="0" y="114300"/>
                  </a:lnTo>
                  <a:lnTo>
                    <a:pt x="1772691" y="114300"/>
                  </a:lnTo>
                  <a:lnTo>
                    <a:pt x="1711731" y="190500"/>
                  </a:lnTo>
                  <a:lnTo>
                    <a:pt x="1902231" y="95250"/>
                  </a:lnTo>
                  <a:lnTo>
                    <a:pt x="171173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105900" y="2247900"/>
              <a:ext cx="1206500" cy="210820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9113913" y="2444521"/>
              <a:ext cx="890905" cy="1793875"/>
            </a:xfrm>
            <a:custGeom>
              <a:avLst/>
              <a:gdLst/>
              <a:ahLst/>
              <a:cxnLst/>
              <a:rect l="l" t="t" r="r" b="b"/>
              <a:pathLst>
                <a:path w="890904" h="1793875">
                  <a:moveTo>
                    <a:pt x="890587" y="0"/>
                  </a:moveTo>
                  <a:lnTo>
                    <a:pt x="677735" y="7302"/>
                  </a:lnTo>
                  <a:lnTo>
                    <a:pt x="768108" y="45313"/>
                  </a:lnTo>
                  <a:lnTo>
                    <a:pt x="752513" y="54292"/>
                  </a:lnTo>
                  <a:lnTo>
                    <a:pt x="703707" y="83629"/>
                  </a:lnTo>
                  <a:lnTo>
                    <a:pt x="594347" y="154431"/>
                  </a:lnTo>
                  <a:lnTo>
                    <a:pt x="477862" y="239547"/>
                  </a:lnTo>
                  <a:lnTo>
                    <a:pt x="365290" y="336168"/>
                  </a:lnTo>
                  <a:lnTo>
                    <a:pt x="313461" y="388365"/>
                  </a:lnTo>
                  <a:lnTo>
                    <a:pt x="266725" y="442493"/>
                  </a:lnTo>
                  <a:lnTo>
                    <a:pt x="226288" y="498462"/>
                  </a:lnTo>
                  <a:lnTo>
                    <a:pt x="193598" y="555993"/>
                  </a:lnTo>
                  <a:lnTo>
                    <a:pt x="143776" y="677532"/>
                  </a:lnTo>
                  <a:lnTo>
                    <a:pt x="104305" y="812317"/>
                  </a:lnTo>
                  <a:lnTo>
                    <a:pt x="73634" y="958354"/>
                  </a:lnTo>
                  <a:lnTo>
                    <a:pt x="50241" y="1113802"/>
                  </a:lnTo>
                  <a:lnTo>
                    <a:pt x="32639" y="1276756"/>
                  </a:lnTo>
                  <a:lnTo>
                    <a:pt x="19354" y="1445374"/>
                  </a:lnTo>
                  <a:lnTo>
                    <a:pt x="0" y="1791563"/>
                  </a:lnTo>
                  <a:lnTo>
                    <a:pt x="38049" y="1793697"/>
                  </a:lnTo>
                  <a:lnTo>
                    <a:pt x="57365" y="1447939"/>
                  </a:lnTo>
                  <a:lnTo>
                    <a:pt x="70573" y="1280299"/>
                  </a:lnTo>
                  <a:lnTo>
                    <a:pt x="88036" y="1118692"/>
                  </a:lnTo>
                  <a:lnTo>
                    <a:pt x="111150" y="965111"/>
                  </a:lnTo>
                  <a:lnTo>
                    <a:pt x="141287" y="821601"/>
                  </a:lnTo>
                  <a:lnTo>
                    <a:pt x="179781" y="690156"/>
                  </a:lnTo>
                  <a:lnTo>
                    <a:pt x="227926" y="572706"/>
                  </a:lnTo>
                  <a:lnTo>
                    <a:pt x="258394" y="519087"/>
                  </a:lnTo>
                  <a:lnTo>
                    <a:pt x="296646" y="466140"/>
                  </a:lnTo>
                  <a:lnTo>
                    <a:pt x="341426" y="414273"/>
                  </a:lnTo>
                  <a:lnTo>
                    <a:pt x="391261" y="364083"/>
                  </a:lnTo>
                  <a:lnTo>
                    <a:pt x="501548" y="269430"/>
                  </a:lnTo>
                  <a:lnTo>
                    <a:pt x="615962" y="185839"/>
                  </a:lnTo>
                  <a:lnTo>
                    <a:pt x="723874" y="115950"/>
                  </a:lnTo>
                  <a:lnTo>
                    <a:pt x="771829" y="87134"/>
                  </a:lnTo>
                  <a:lnTo>
                    <a:pt x="785787" y="79095"/>
                  </a:lnTo>
                  <a:lnTo>
                    <a:pt x="768705" y="174663"/>
                  </a:lnTo>
                  <a:lnTo>
                    <a:pt x="89058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779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Datasets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495221"/>
          <a:ext cx="10604500" cy="418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700" b="1" spc="1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700" b="1" spc="1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Images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7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2700" b="1" spc="1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700" b="1" spc="1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Classes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1002030" marR="887094" indent="-107314">
                        <a:lnSpc>
                          <a:spcPct val="101899"/>
                        </a:lnSpc>
                        <a:spcBef>
                          <a:spcPts val="980"/>
                        </a:spcBef>
                      </a:pPr>
                      <a:r>
                        <a:rPr sz="2700" b="1" spc="-10" dirty="0">
                          <a:latin typeface="Courier New"/>
                          <a:cs typeface="Courier New"/>
                        </a:rPr>
                        <a:t>ImageNet (Small)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1.3</a:t>
                      </a:r>
                      <a:r>
                        <a:rPr sz="2700" b="1" spc="2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Million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45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700" b="1" spc="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Thousand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45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895350" marR="458470" indent="-428625">
                        <a:lnSpc>
                          <a:spcPct val="101899"/>
                        </a:lnSpc>
                        <a:spcBef>
                          <a:spcPts val="86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ImageNet-</a:t>
                      </a:r>
                      <a:r>
                        <a:rPr sz="2700" b="1" spc="-25" dirty="0">
                          <a:latin typeface="Courier New"/>
                          <a:cs typeface="Courier New"/>
                        </a:rPr>
                        <a:t>21K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(Medium)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7"/>
                    </a:solidFill>
                  </a:tcPr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14</a:t>
                      </a:r>
                      <a:r>
                        <a:rPr sz="27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Million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7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21</a:t>
                      </a:r>
                      <a:r>
                        <a:rPr sz="27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Thousand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700" b="1" spc="-25" dirty="0">
                          <a:latin typeface="Courier New"/>
                          <a:cs typeface="Courier New"/>
                        </a:rPr>
                        <a:t>JFT</a:t>
                      </a:r>
                      <a:endParaRPr sz="270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700" b="1" spc="-10" dirty="0">
                          <a:latin typeface="Courier New"/>
                          <a:cs typeface="Courier New"/>
                        </a:rPr>
                        <a:t>(Big)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300</a:t>
                      </a:r>
                      <a:r>
                        <a:rPr sz="2700" b="1" spc="2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Million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2700" b="1" dirty="0">
                          <a:latin typeface="Courier New"/>
                          <a:cs typeface="Courier New"/>
                        </a:rPr>
                        <a:t>18</a:t>
                      </a:r>
                      <a:r>
                        <a:rPr sz="2700" b="1" spc="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b="1" spc="-10" dirty="0">
                          <a:latin typeface="Courier New"/>
                          <a:cs typeface="Courier New"/>
                        </a:rPr>
                        <a:t>Thousand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330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5145"/>
            <a:ext cx="10152380" cy="31826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9939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Pretrain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model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Dataset</a:t>
            </a:r>
            <a:r>
              <a:rPr sz="2800" spc="-55" dirty="0">
                <a:solidFill>
                  <a:srgbClr val="4472C4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fine-</a:t>
            </a:r>
            <a:r>
              <a:rPr sz="2800" dirty="0">
                <a:latin typeface="Carlito"/>
                <a:cs typeface="Carlito"/>
              </a:rPr>
              <a:t>tune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model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48235"/>
                </a:solidFill>
                <a:latin typeface="Carlito"/>
                <a:cs typeface="Carlito"/>
              </a:rPr>
              <a:t>Dataset</a:t>
            </a:r>
            <a:r>
              <a:rPr sz="2800" spc="-50" dirty="0">
                <a:solidFill>
                  <a:srgbClr val="548235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rlito"/>
                <a:cs typeface="Carlito"/>
              </a:rPr>
              <a:t>B</a:t>
            </a:r>
            <a:r>
              <a:rPr sz="2800" spc="-2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evaluate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model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548235"/>
                </a:solidFill>
                <a:latin typeface="Carlito"/>
                <a:cs typeface="Carlito"/>
              </a:rPr>
              <a:t>Dataset</a:t>
            </a:r>
            <a:r>
              <a:rPr sz="2800" spc="-70" dirty="0">
                <a:solidFill>
                  <a:srgbClr val="548235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548235"/>
                </a:solidFill>
                <a:latin typeface="Carlito"/>
                <a:cs typeface="Carlito"/>
              </a:rPr>
              <a:t>B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Pretrained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ImageNet</a:t>
            </a:r>
            <a:r>
              <a:rPr sz="2800" spc="-55" dirty="0">
                <a:solidFill>
                  <a:srgbClr val="4472C4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(small)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ViT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slightly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C00000"/>
                </a:solidFill>
                <a:latin typeface="Carlito"/>
                <a:cs typeface="Carlito"/>
              </a:rPr>
              <a:t>worse</a:t>
            </a:r>
            <a:r>
              <a:rPr sz="2800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ResNet.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839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Pretrained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4472C4"/>
                </a:solidFill>
                <a:latin typeface="Carlito"/>
                <a:cs typeface="Carlito"/>
              </a:rPr>
              <a:t>ImageNet-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21K</a:t>
            </a:r>
            <a:r>
              <a:rPr sz="2800" spc="-50" dirty="0">
                <a:solidFill>
                  <a:srgbClr val="4472C4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(medium)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ViT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comparable</a:t>
            </a:r>
            <a:r>
              <a:rPr sz="28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ResNet.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839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Pretrained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JFT</a:t>
            </a:r>
            <a:r>
              <a:rPr sz="2800" spc="-55" dirty="0">
                <a:solidFill>
                  <a:srgbClr val="4472C4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4472C4"/>
                </a:solidFill>
                <a:latin typeface="Carlito"/>
                <a:cs typeface="Carlito"/>
              </a:rPr>
              <a:t>(large)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ViT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slightly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C00000"/>
                </a:solidFill>
                <a:latin typeface="Carlito"/>
                <a:cs typeface="Carlito"/>
              </a:rPr>
              <a:t>better</a:t>
            </a:r>
            <a:r>
              <a:rPr sz="2800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ResNet.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95" dirty="0"/>
              <a:t> </a:t>
            </a:r>
            <a:r>
              <a:rPr spc="-40" dirty="0"/>
              <a:t>Classification</a:t>
            </a:r>
            <a:r>
              <a:rPr spc="-100" dirty="0"/>
              <a:t> </a:t>
            </a:r>
            <a:r>
              <a:rPr spc="-10" dirty="0"/>
              <a:t>Accuracies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515" y="2167064"/>
            <a:ext cx="8951595" cy="3086100"/>
            <a:chOff x="180515" y="2167064"/>
            <a:chExt cx="8951595" cy="3086100"/>
          </a:xfrm>
        </p:grpSpPr>
        <p:sp>
          <p:nvSpPr>
            <p:cNvPr id="3" name="object 3"/>
            <p:cNvSpPr/>
            <p:nvPr/>
          </p:nvSpPr>
          <p:spPr>
            <a:xfrm>
              <a:off x="4471153" y="2186114"/>
              <a:ext cx="2540" cy="3048000"/>
            </a:xfrm>
            <a:custGeom>
              <a:avLst/>
              <a:gdLst/>
              <a:ahLst/>
              <a:cxnLst/>
              <a:rect l="l" t="t" r="r" b="b"/>
              <a:pathLst>
                <a:path w="2539" h="3048000">
                  <a:moveTo>
                    <a:pt x="2409" y="0"/>
                  </a:moveTo>
                  <a:lnTo>
                    <a:pt x="0" y="3047641"/>
                  </a:lnTo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11758" y="317487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7933"/>
                  </a:lnTo>
                </a:path>
              </a:pathLst>
            </a:custGeom>
            <a:ln w="4050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515" y="3987456"/>
              <a:ext cx="8951595" cy="190500"/>
            </a:xfrm>
            <a:custGeom>
              <a:avLst/>
              <a:gdLst/>
              <a:ahLst/>
              <a:cxnLst/>
              <a:rect l="l" t="t" r="r" b="b"/>
              <a:pathLst>
                <a:path w="8951595" h="190500">
                  <a:moveTo>
                    <a:pt x="8760462" y="0"/>
                  </a:moveTo>
                  <a:lnTo>
                    <a:pt x="8821435" y="76187"/>
                  </a:lnTo>
                  <a:lnTo>
                    <a:pt x="0" y="77622"/>
                  </a:lnTo>
                  <a:lnTo>
                    <a:pt x="6" y="115722"/>
                  </a:lnTo>
                  <a:lnTo>
                    <a:pt x="8821435" y="114287"/>
                  </a:lnTo>
                  <a:lnTo>
                    <a:pt x="8760487" y="190500"/>
                  </a:lnTo>
                  <a:lnTo>
                    <a:pt x="8950975" y="95224"/>
                  </a:lnTo>
                  <a:lnTo>
                    <a:pt x="87604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79737" y="5335277"/>
            <a:ext cx="88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55A11"/>
                </a:solidFill>
                <a:latin typeface="Courier New"/>
                <a:cs typeface="Courier New"/>
              </a:rPr>
              <a:t>100M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1299" y="5335277"/>
            <a:ext cx="1311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55A11"/>
                </a:solidFill>
                <a:latin typeface="Courier New"/>
                <a:cs typeface="Courier New"/>
              </a:rPr>
              <a:t>Images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11758" y="2167064"/>
            <a:ext cx="0" cy="423545"/>
          </a:xfrm>
          <a:custGeom>
            <a:avLst/>
            <a:gdLst/>
            <a:ahLst/>
            <a:cxnLst/>
            <a:rect l="l" t="t" r="r" b="b"/>
            <a:pathLst>
              <a:path h="423544">
                <a:moveTo>
                  <a:pt x="0" y="0"/>
                </a:moveTo>
                <a:lnTo>
                  <a:pt x="0" y="423033"/>
                </a:lnTo>
              </a:path>
            </a:pathLst>
          </a:custGeom>
          <a:ln w="4050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19137" y="5335277"/>
            <a:ext cx="883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C55A11"/>
                </a:solidFill>
                <a:latin typeface="Courier New"/>
                <a:cs typeface="Courier New"/>
              </a:rPr>
              <a:t>300M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0700" y="5335277"/>
            <a:ext cx="1311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55A11"/>
                </a:solidFill>
                <a:latin typeface="Courier New"/>
                <a:cs typeface="Courier New"/>
              </a:rPr>
              <a:t>Images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95" dirty="0"/>
              <a:t> </a:t>
            </a:r>
            <a:r>
              <a:rPr spc="-40" dirty="0"/>
              <a:t>Classification</a:t>
            </a:r>
            <a:r>
              <a:rPr spc="-100" dirty="0"/>
              <a:t> </a:t>
            </a:r>
            <a:r>
              <a:rPr spc="-10" dirty="0"/>
              <a:t>Accuracies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52902" y="3418649"/>
            <a:ext cx="238315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700"/>
              </a:lnSpc>
              <a:spcBef>
                <a:spcPts val="110"/>
              </a:spcBef>
            </a:pPr>
            <a:r>
              <a:rPr sz="2800" dirty="0">
                <a:latin typeface="Courier New"/>
                <a:cs typeface="Courier New"/>
              </a:rPr>
              <a:t>#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of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Images </a:t>
            </a:r>
            <a:r>
              <a:rPr sz="2800" spc="-25" dirty="0">
                <a:latin typeface="Courier New"/>
                <a:cs typeface="Courier New"/>
              </a:rPr>
              <a:t>for </a:t>
            </a:r>
            <a:r>
              <a:rPr sz="2800" spc="-10" dirty="0">
                <a:latin typeface="Courier New"/>
                <a:cs typeface="Courier New"/>
              </a:rPr>
              <a:t>pretraining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519" y="2590097"/>
            <a:ext cx="4134485" cy="584835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Courier New"/>
                <a:cs typeface="Courier New"/>
              </a:rPr>
              <a:t>ResNet</a:t>
            </a:r>
            <a:r>
              <a:rPr sz="3200" spc="-2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is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better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9721" y="2590097"/>
            <a:ext cx="4134485" cy="584835"/>
          </a:xfrm>
          <a:prstGeom prst="rect">
            <a:avLst/>
          </a:prstGeom>
          <a:solidFill>
            <a:srgbClr val="D6DCE5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Courier New"/>
                <a:cs typeface="Courier New"/>
              </a:rPr>
              <a:t>ViT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is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better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600" y="2472690"/>
            <a:ext cx="2968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Thank</a:t>
            </a:r>
            <a:r>
              <a:rPr sz="4000" spc="-55" dirty="0"/>
              <a:t> </a:t>
            </a:r>
            <a:r>
              <a:rPr sz="4000" spc="-145" dirty="0"/>
              <a:t>You!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89882" y="6465510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7F7F7F"/>
                </a:solidFill>
                <a:latin typeface="Courier New"/>
                <a:cs typeface="Courier New"/>
                <a:hlinkClick r:id="rId2"/>
              </a:rPr>
              <a:t>http://wangshusen.github.io/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517" y="2812211"/>
            <a:ext cx="11970385" cy="3916679"/>
            <a:chOff x="103517" y="2812211"/>
            <a:chExt cx="11970385" cy="3916679"/>
          </a:xfrm>
        </p:grpSpPr>
        <p:sp>
          <p:nvSpPr>
            <p:cNvPr id="3" name="object 3"/>
            <p:cNvSpPr/>
            <p:nvPr/>
          </p:nvSpPr>
          <p:spPr>
            <a:xfrm>
              <a:off x="103517" y="2812211"/>
              <a:ext cx="11970385" cy="3916679"/>
            </a:xfrm>
            <a:custGeom>
              <a:avLst/>
              <a:gdLst/>
              <a:ahLst/>
              <a:cxnLst/>
              <a:rect l="l" t="t" r="r" b="b"/>
              <a:pathLst>
                <a:path w="11970385" h="3916679">
                  <a:moveTo>
                    <a:pt x="11317350" y="0"/>
                  </a:moveTo>
                  <a:lnTo>
                    <a:pt x="652739" y="0"/>
                  </a:lnTo>
                  <a:lnTo>
                    <a:pt x="604024" y="1790"/>
                  </a:lnTo>
                  <a:lnTo>
                    <a:pt x="556281" y="7077"/>
                  </a:lnTo>
                  <a:lnTo>
                    <a:pt x="509638" y="15734"/>
                  </a:lnTo>
                  <a:lnTo>
                    <a:pt x="464219" y="27636"/>
                  </a:lnTo>
                  <a:lnTo>
                    <a:pt x="420151" y="42655"/>
                  </a:lnTo>
                  <a:lnTo>
                    <a:pt x="377560" y="60667"/>
                  </a:lnTo>
                  <a:lnTo>
                    <a:pt x="336573" y="81543"/>
                  </a:lnTo>
                  <a:lnTo>
                    <a:pt x="297315" y="105160"/>
                  </a:lnTo>
                  <a:lnTo>
                    <a:pt x="259913" y="131389"/>
                  </a:lnTo>
                  <a:lnTo>
                    <a:pt x="224494" y="160105"/>
                  </a:lnTo>
                  <a:lnTo>
                    <a:pt x="191182" y="191182"/>
                  </a:lnTo>
                  <a:lnTo>
                    <a:pt x="160105" y="224494"/>
                  </a:lnTo>
                  <a:lnTo>
                    <a:pt x="131389" y="259913"/>
                  </a:lnTo>
                  <a:lnTo>
                    <a:pt x="105160" y="297315"/>
                  </a:lnTo>
                  <a:lnTo>
                    <a:pt x="81543" y="336573"/>
                  </a:lnTo>
                  <a:lnTo>
                    <a:pt x="60667" y="377561"/>
                  </a:lnTo>
                  <a:lnTo>
                    <a:pt x="42655" y="420152"/>
                  </a:lnTo>
                  <a:lnTo>
                    <a:pt x="27636" y="464220"/>
                  </a:lnTo>
                  <a:lnTo>
                    <a:pt x="15734" y="509639"/>
                  </a:lnTo>
                  <a:lnTo>
                    <a:pt x="7077" y="556283"/>
                  </a:lnTo>
                  <a:lnTo>
                    <a:pt x="1790" y="604026"/>
                  </a:lnTo>
                  <a:lnTo>
                    <a:pt x="0" y="652741"/>
                  </a:lnTo>
                  <a:lnTo>
                    <a:pt x="0" y="3263652"/>
                  </a:lnTo>
                  <a:lnTo>
                    <a:pt x="1790" y="3312367"/>
                  </a:lnTo>
                  <a:lnTo>
                    <a:pt x="7077" y="3360109"/>
                  </a:lnTo>
                  <a:lnTo>
                    <a:pt x="15734" y="3406753"/>
                  </a:lnTo>
                  <a:lnTo>
                    <a:pt x="27636" y="3452172"/>
                  </a:lnTo>
                  <a:lnTo>
                    <a:pt x="42655" y="3496240"/>
                  </a:lnTo>
                  <a:lnTo>
                    <a:pt x="60667" y="3538831"/>
                  </a:lnTo>
                  <a:lnTo>
                    <a:pt x="81543" y="3579818"/>
                  </a:lnTo>
                  <a:lnTo>
                    <a:pt x="105160" y="3619076"/>
                  </a:lnTo>
                  <a:lnTo>
                    <a:pt x="131389" y="3656478"/>
                  </a:lnTo>
                  <a:lnTo>
                    <a:pt x="160105" y="3691898"/>
                  </a:lnTo>
                  <a:lnTo>
                    <a:pt x="191182" y="3725209"/>
                  </a:lnTo>
                  <a:lnTo>
                    <a:pt x="224494" y="3756286"/>
                  </a:lnTo>
                  <a:lnTo>
                    <a:pt x="259913" y="3785002"/>
                  </a:lnTo>
                  <a:lnTo>
                    <a:pt x="297315" y="3811232"/>
                  </a:lnTo>
                  <a:lnTo>
                    <a:pt x="336573" y="3834848"/>
                  </a:lnTo>
                  <a:lnTo>
                    <a:pt x="377560" y="3855725"/>
                  </a:lnTo>
                  <a:lnTo>
                    <a:pt x="420151" y="3873736"/>
                  </a:lnTo>
                  <a:lnTo>
                    <a:pt x="464219" y="3888756"/>
                  </a:lnTo>
                  <a:lnTo>
                    <a:pt x="509638" y="3900658"/>
                  </a:lnTo>
                  <a:lnTo>
                    <a:pt x="556281" y="3909315"/>
                  </a:lnTo>
                  <a:lnTo>
                    <a:pt x="604024" y="3914602"/>
                  </a:lnTo>
                  <a:lnTo>
                    <a:pt x="652739" y="3916392"/>
                  </a:lnTo>
                  <a:lnTo>
                    <a:pt x="11317350" y="3916392"/>
                  </a:lnTo>
                  <a:lnTo>
                    <a:pt x="11366064" y="3914602"/>
                  </a:lnTo>
                  <a:lnTo>
                    <a:pt x="11413805" y="3909315"/>
                  </a:lnTo>
                  <a:lnTo>
                    <a:pt x="11460448" y="3900658"/>
                  </a:lnTo>
                  <a:lnTo>
                    <a:pt x="11505866" y="3888756"/>
                  </a:lnTo>
                  <a:lnTo>
                    <a:pt x="11549933" y="3873736"/>
                  </a:lnTo>
                  <a:lnTo>
                    <a:pt x="11592523" y="3855725"/>
                  </a:lnTo>
                  <a:lnTo>
                    <a:pt x="11633510" y="3834848"/>
                  </a:lnTo>
                  <a:lnTo>
                    <a:pt x="11672767" y="3811232"/>
                  </a:lnTo>
                  <a:lnTo>
                    <a:pt x="11710168" y="3785002"/>
                  </a:lnTo>
                  <a:lnTo>
                    <a:pt x="11745587" y="3756286"/>
                  </a:lnTo>
                  <a:lnTo>
                    <a:pt x="11778898" y="3725209"/>
                  </a:lnTo>
                  <a:lnTo>
                    <a:pt x="11809975" y="3691898"/>
                  </a:lnTo>
                  <a:lnTo>
                    <a:pt x="11838691" y="3656478"/>
                  </a:lnTo>
                  <a:lnTo>
                    <a:pt x="11864920" y="3619076"/>
                  </a:lnTo>
                  <a:lnTo>
                    <a:pt x="11888536" y="3579818"/>
                  </a:lnTo>
                  <a:lnTo>
                    <a:pt x="11909413" y="3538831"/>
                  </a:lnTo>
                  <a:lnTo>
                    <a:pt x="11927424" y="3496240"/>
                  </a:lnTo>
                  <a:lnTo>
                    <a:pt x="11942443" y="3452172"/>
                  </a:lnTo>
                  <a:lnTo>
                    <a:pt x="11954345" y="3406753"/>
                  </a:lnTo>
                  <a:lnTo>
                    <a:pt x="11963002" y="3360109"/>
                  </a:lnTo>
                  <a:lnTo>
                    <a:pt x="11968289" y="3312367"/>
                  </a:lnTo>
                  <a:lnTo>
                    <a:pt x="11970079" y="3263652"/>
                  </a:lnTo>
                  <a:lnTo>
                    <a:pt x="11970079" y="652741"/>
                  </a:lnTo>
                  <a:lnTo>
                    <a:pt x="11968289" y="604026"/>
                  </a:lnTo>
                  <a:lnTo>
                    <a:pt x="11963002" y="556283"/>
                  </a:lnTo>
                  <a:lnTo>
                    <a:pt x="11954345" y="509639"/>
                  </a:lnTo>
                  <a:lnTo>
                    <a:pt x="11942443" y="464220"/>
                  </a:lnTo>
                  <a:lnTo>
                    <a:pt x="11927424" y="420152"/>
                  </a:lnTo>
                  <a:lnTo>
                    <a:pt x="11909413" y="377561"/>
                  </a:lnTo>
                  <a:lnTo>
                    <a:pt x="11888536" y="336573"/>
                  </a:lnTo>
                  <a:lnTo>
                    <a:pt x="11864920" y="297315"/>
                  </a:lnTo>
                  <a:lnTo>
                    <a:pt x="11838691" y="259913"/>
                  </a:lnTo>
                  <a:lnTo>
                    <a:pt x="11809975" y="224494"/>
                  </a:lnTo>
                  <a:lnTo>
                    <a:pt x="11778898" y="191182"/>
                  </a:lnTo>
                  <a:lnTo>
                    <a:pt x="11745587" y="160105"/>
                  </a:lnTo>
                  <a:lnTo>
                    <a:pt x="11710168" y="131389"/>
                  </a:lnTo>
                  <a:lnTo>
                    <a:pt x="11672767" y="105160"/>
                  </a:lnTo>
                  <a:lnTo>
                    <a:pt x="11633510" y="81543"/>
                  </a:lnTo>
                  <a:lnTo>
                    <a:pt x="11592523" y="60667"/>
                  </a:lnTo>
                  <a:lnTo>
                    <a:pt x="11549933" y="42655"/>
                  </a:lnTo>
                  <a:lnTo>
                    <a:pt x="11505866" y="27636"/>
                  </a:lnTo>
                  <a:lnTo>
                    <a:pt x="11460448" y="15734"/>
                  </a:lnTo>
                  <a:lnTo>
                    <a:pt x="11413805" y="7077"/>
                  </a:lnTo>
                  <a:lnTo>
                    <a:pt x="11366064" y="1790"/>
                  </a:lnTo>
                  <a:lnTo>
                    <a:pt x="11317350" y="0"/>
                  </a:lnTo>
                  <a:close/>
                </a:path>
              </a:pathLst>
            </a:custGeom>
            <a:solidFill>
              <a:srgbClr val="D6DCE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2046" y="5887755"/>
              <a:ext cx="8912860" cy="190500"/>
            </a:xfrm>
            <a:custGeom>
              <a:avLst/>
              <a:gdLst/>
              <a:ahLst/>
              <a:cxnLst/>
              <a:rect l="l" t="t" r="r" b="b"/>
              <a:pathLst>
                <a:path w="8912860" h="190500">
                  <a:moveTo>
                    <a:pt x="8722220" y="0"/>
                  </a:moveTo>
                  <a:lnTo>
                    <a:pt x="8783180" y="76200"/>
                  </a:lnTo>
                  <a:lnTo>
                    <a:pt x="0" y="76198"/>
                  </a:lnTo>
                  <a:lnTo>
                    <a:pt x="0" y="114298"/>
                  </a:lnTo>
                  <a:lnTo>
                    <a:pt x="8783180" y="114300"/>
                  </a:lnTo>
                  <a:lnTo>
                    <a:pt x="8722220" y="190500"/>
                  </a:lnTo>
                  <a:lnTo>
                    <a:pt x="8912733" y="95250"/>
                  </a:lnTo>
                  <a:lnTo>
                    <a:pt x="872222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0724" y="3003810"/>
            <a:ext cx="1504315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125" dirty="0">
                <a:latin typeface="Liberation Sans Narrow"/>
                <a:cs typeface="Liberation Sans Narrow"/>
              </a:rPr>
              <a:t>Confidence</a:t>
            </a:r>
            <a:endParaRPr sz="3100">
              <a:latin typeface="Liberation Sans Narrow"/>
              <a:cs typeface="Liberation Sans Narro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40153" y="3034334"/>
            <a:ext cx="8025765" cy="3200400"/>
            <a:chOff x="1840153" y="3034334"/>
            <a:chExt cx="8025765" cy="3200400"/>
          </a:xfrm>
        </p:grpSpPr>
        <p:sp>
          <p:nvSpPr>
            <p:cNvPr id="7" name="object 7"/>
            <p:cNvSpPr/>
            <p:nvPr/>
          </p:nvSpPr>
          <p:spPr>
            <a:xfrm>
              <a:off x="2486850" y="5336539"/>
              <a:ext cx="2228215" cy="647065"/>
            </a:xfrm>
            <a:custGeom>
              <a:avLst/>
              <a:gdLst/>
              <a:ahLst/>
              <a:cxnLst/>
              <a:rect l="l" t="t" r="r" b="b"/>
              <a:pathLst>
                <a:path w="2228215" h="647064">
                  <a:moveTo>
                    <a:pt x="171450" y="349694"/>
                  </a:moveTo>
                  <a:lnTo>
                    <a:pt x="164706" y="316318"/>
                  </a:lnTo>
                  <a:lnTo>
                    <a:pt x="146342" y="289077"/>
                  </a:lnTo>
                  <a:lnTo>
                    <a:pt x="119087" y="270700"/>
                  </a:lnTo>
                  <a:lnTo>
                    <a:pt x="85725" y="263969"/>
                  </a:lnTo>
                  <a:lnTo>
                    <a:pt x="52349" y="270700"/>
                  </a:lnTo>
                  <a:lnTo>
                    <a:pt x="25107" y="289077"/>
                  </a:lnTo>
                  <a:lnTo>
                    <a:pt x="6731" y="316318"/>
                  </a:lnTo>
                  <a:lnTo>
                    <a:pt x="0" y="349694"/>
                  </a:lnTo>
                  <a:lnTo>
                    <a:pt x="3848" y="375183"/>
                  </a:lnTo>
                  <a:lnTo>
                    <a:pt x="14630" y="397624"/>
                  </a:lnTo>
                  <a:lnTo>
                    <a:pt x="31191" y="415836"/>
                  </a:lnTo>
                  <a:lnTo>
                    <a:pt x="52362" y="428675"/>
                  </a:lnTo>
                  <a:lnTo>
                    <a:pt x="57150" y="429641"/>
                  </a:lnTo>
                  <a:lnTo>
                    <a:pt x="57150" y="646468"/>
                  </a:lnTo>
                  <a:lnTo>
                    <a:pt x="114300" y="646468"/>
                  </a:lnTo>
                  <a:lnTo>
                    <a:pt x="114300" y="429641"/>
                  </a:lnTo>
                  <a:lnTo>
                    <a:pt x="119100" y="428675"/>
                  </a:lnTo>
                  <a:lnTo>
                    <a:pt x="140246" y="415836"/>
                  </a:lnTo>
                  <a:lnTo>
                    <a:pt x="156806" y="397624"/>
                  </a:lnTo>
                  <a:lnTo>
                    <a:pt x="167589" y="375183"/>
                  </a:lnTo>
                  <a:lnTo>
                    <a:pt x="171450" y="349694"/>
                  </a:lnTo>
                  <a:close/>
                </a:path>
                <a:path w="2228215" h="647064">
                  <a:moveTo>
                    <a:pt x="2227910" y="85394"/>
                  </a:moveTo>
                  <a:lnTo>
                    <a:pt x="2221039" y="52057"/>
                  </a:lnTo>
                  <a:lnTo>
                    <a:pt x="2202561" y="24879"/>
                  </a:lnTo>
                  <a:lnTo>
                    <a:pt x="2175243" y="6616"/>
                  </a:lnTo>
                  <a:lnTo>
                    <a:pt x="2141855" y="0"/>
                  </a:lnTo>
                  <a:lnTo>
                    <a:pt x="2108517" y="6870"/>
                  </a:lnTo>
                  <a:lnTo>
                    <a:pt x="2081339" y="25349"/>
                  </a:lnTo>
                  <a:lnTo>
                    <a:pt x="2063064" y="52666"/>
                  </a:lnTo>
                  <a:lnTo>
                    <a:pt x="2056460" y="86055"/>
                  </a:lnTo>
                  <a:lnTo>
                    <a:pt x="2060409" y="111544"/>
                  </a:lnTo>
                  <a:lnTo>
                    <a:pt x="2071281" y="133934"/>
                  </a:lnTo>
                  <a:lnTo>
                    <a:pt x="2087905" y="152082"/>
                  </a:lnTo>
                  <a:lnTo>
                    <a:pt x="2109127" y="164833"/>
                  </a:lnTo>
                  <a:lnTo>
                    <a:pt x="2113915" y="165785"/>
                  </a:lnTo>
                  <a:lnTo>
                    <a:pt x="2115756" y="646582"/>
                  </a:lnTo>
                  <a:lnTo>
                    <a:pt x="2172906" y="646366"/>
                  </a:lnTo>
                  <a:lnTo>
                    <a:pt x="2171065" y="165569"/>
                  </a:lnTo>
                  <a:lnTo>
                    <a:pt x="2175865" y="164579"/>
                  </a:lnTo>
                  <a:lnTo>
                    <a:pt x="2196960" y="151663"/>
                  </a:lnTo>
                  <a:lnTo>
                    <a:pt x="2213445" y="133388"/>
                  </a:lnTo>
                  <a:lnTo>
                    <a:pt x="2224151" y="110909"/>
                  </a:lnTo>
                  <a:lnTo>
                    <a:pt x="2227910" y="85394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0153" y="3034334"/>
              <a:ext cx="190500" cy="3200400"/>
            </a:xfrm>
            <a:custGeom>
              <a:avLst/>
              <a:gdLst/>
              <a:ahLst/>
              <a:cxnLst/>
              <a:rect l="l" t="t" r="r" b="b"/>
              <a:pathLst>
                <a:path w="190500" h="3200400">
                  <a:moveTo>
                    <a:pt x="160048" y="129527"/>
                  </a:moveTo>
                  <a:lnTo>
                    <a:pt x="76263" y="129527"/>
                  </a:lnTo>
                  <a:lnTo>
                    <a:pt x="72567" y="3200062"/>
                  </a:lnTo>
                  <a:lnTo>
                    <a:pt x="110667" y="3200107"/>
                  </a:lnTo>
                  <a:lnTo>
                    <a:pt x="114363" y="129565"/>
                  </a:lnTo>
                  <a:lnTo>
                    <a:pt x="160067" y="129565"/>
                  </a:lnTo>
                  <a:close/>
                </a:path>
                <a:path w="190500" h="3200400">
                  <a:moveTo>
                    <a:pt x="160067" y="129565"/>
                  </a:moveTo>
                  <a:lnTo>
                    <a:pt x="114363" y="129565"/>
                  </a:lnTo>
                  <a:lnTo>
                    <a:pt x="190500" y="190614"/>
                  </a:lnTo>
                  <a:lnTo>
                    <a:pt x="160067" y="129565"/>
                  </a:lnTo>
                  <a:close/>
                </a:path>
                <a:path w="190500" h="3200400">
                  <a:moveTo>
                    <a:pt x="95478" y="0"/>
                  </a:moveTo>
                  <a:lnTo>
                    <a:pt x="0" y="190385"/>
                  </a:lnTo>
                  <a:lnTo>
                    <a:pt x="76263" y="129527"/>
                  </a:lnTo>
                  <a:lnTo>
                    <a:pt x="160048" y="129527"/>
                  </a:lnTo>
                  <a:lnTo>
                    <a:pt x="152463" y="114312"/>
                  </a:lnTo>
                  <a:lnTo>
                    <a:pt x="95326" y="114312"/>
                  </a:lnTo>
                  <a:lnTo>
                    <a:pt x="152457" y="114300"/>
                  </a:lnTo>
                  <a:lnTo>
                    <a:pt x="95478" y="0"/>
                  </a:lnTo>
                  <a:close/>
                </a:path>
                <a:path w="190500" h="3200400">
                  <a:moveTo>
                    <a:pt x="152457" y="114300"/>
                  </a:moveTo>
                  <a:lnTo>
                    <a:pt x="95338" y="114300"/>
                  </a:lnTo>
                  <a:lnTo>
                    <a:pt x="152463" y="11431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8272" y="4981536"/>
              <a:ext cx="3267710" cy="1003300"/>
            </a:xfrm>
            <a:custGeom>
              <a:avLst/>
              <a:gdLst/>
              <a:ahLst/>
              <a:cxnLst/>
              <a:rect l="l" t="t" r="r" b="b"/>
              <a:pathLst>
                <a:path w="3267709" h="1003300">
                  <a:moveTo>
                    <a:pt x="171462" y="85369"/>
                  </a:moveTo>
                  <a:lnTo>
                    <a:pt x="164579" y="52031"/>
                  </a:lnTo>
                  <a:lnTo>
                    <a:pt x="146100" y="24853"/>
                  </a:lnTo>
                  <a:lnTo>
                    <a:pt x="118770" y="6604"/>
                  </a:lnTo>
                  <a:lnTo>
                    <a:pt x="85382" y="0"/>
                  </a:lnTo>
                  <a:lnTo>
                    <a:pt x="52031" y="6883"/>
                  </a:lnTo>
                  <a:lnTo>
                    <a:pt x="24866" y="25361"/>
                  </a:lnTo>
                  <a:lnTo>
                    <a:pt x="6604" y="52692"/>
                  </a:lnTo>
                  <a:lnTo>
                    <a:pt x="0" y="86080"/>
                  </a:lnTo>
                  <a:lnTo>
                    <a:pt x="3962" y="111569"/>
                  </a:lnTo>
                  <a:lnTo>
                    <a:pt x="14846" y="133959"/>
                  </a:lnTo>
                  <a:lnTo>
                    <a:pt x="31470" y="152107"/>
                  </a:lnTo>
                  <a:lnTo>
                    <a:pt x="52692" y="164846"/>
                  </a:lnTo>
                  <a:lnTo>
                    <a:pt x="57492" y="165798"/>
                  </a:lnTo>
                  <a:lnTo>
                    <a:pt x="60947" y="1002969"/>
                  </a:lnTo>
                  <a:lnTo>
                    <a:pt x="118097" y="1002728"/>
                  </a:lnTo>
                  <a:lnTo>
                    <a:pt x="114642" y="165557"/>
                  </a:lnTo>
                  <a:lnTo>
                    <a:pt x="119430" y="164566"/>
                  </a:lnTo>
                  <a:lnTo>
                    <a:pt x="140525" y="151650"/>
                  </a:lnTo>
                  <a:lnTo>
                    <a:pt x="157010" y="133362"/>
                  </a:lnTo>
                  <a:lnTo>
                    <a:pt x="167703" y="110883"/>
                  </a:lnTo>
                  <a:lnTo>
                    <a:pt x="171462" y="85369"/>
                  </a:lnTo>
                  <a:close/>
                </a:path>
                <a:path w="3267709" h="1003300">
                  <a:moveTo>
                    <a:pt x="1208608" y="790206"/>
                  </a:moveTo>
                  <a:lnTo>
                    <a:pt x="1202359" y="756742"/>
                  </a:lnTo>
                  <a:lnTo>
                    <a:pt x="1184402" y="729221"/>
                  </a:lnTo>
                  <a:lnTo>
                    <a:pt x="1157427" y="710450"/>
                  </a:lnTo>
                  <a:lnTo>
                    <a:pt x="1124165" y="703211"/>
                  </a:lnTo>
                  <a:lnTo>
                    <a:pt x="1090688" y="709460"/>
                  </a:lnTo>
                  <a:lnTo>
                    <a:pt x="1063180" y="727430"/>
                  </a:lnTo>
                  <a:lnTo>
                    <a:pt x="1044409" y="754392"/>
                  </a:lnTo>
                  <a:lnTo>
                    <a:pt x="1037183" y="787666"/>
                  </a:lnTo>
                  <a:lnTo>
                    <a:pt x="1040650" y="813206"/>
                  </a:lnTo>
                  <a:lnTo>
                    <a:pt x="1051102" y="835799"/>
                  </a:lnTo>
                  <a:lnTo>
                    <a:pt x="1067384" y="854265"/>
                  </a:lnTo>
                  <a:lnTo>
                    <a:pt x="1088364" y="867422"/>
                  </a:lnTo>
                  <a:lnTo>
                    <a:pt x="1093139" y="868451"/>
                  </a:lnTo>
                  <a:lnTo>
                    <a:pt x="1091158" y="1002144"/>
                  </a:lnTo>
                  <a:lnTo>
                    <a:pt x="1148308" y="1002982"/>
                  </a:lnTo>
                  <a:lnTo>
                    <a:pt x="1150289" y="869302"/>
                  </a:lnTo>
                  <a:lnTo>
                    <a:pt x="1155090" y="868400"/>
                  </a:lnTo>
                  <a:lnTo>
                    <a:pt x="1176439" y="855878"/>
                  </a:lnTo>
                  <a:lnTo>
                    <a:pt x="1193253" y="837907"/>
                  </a:lnTo>
                  <a:lnTo>
                    <a:pt x="1204379" y="815632"/>
                  </a:lnTo>
                  <a:lnTo>
                    <a:pt x="1208608" y="790206"/>
                  </a:lnTo>
                  <a:close/>
                </a:path>
                <a:path w="3267709" h="1003300">
                  <a:moveTo>
                    <a:pt x="2229904" y="704126"/>
                  </a:moveTo>
                  <a:lnTo>
                    <a:pt x="2222944" y="670801"/>
                  </a:lnTo>
                  <a:lnTo>
                    <a:pt x="2204389" y="643674"/>
                  </a:lnTo>
                  <a:lnTo>
                    <a:pt x="2177021" y="625487"/>
                  </a:lnTo>
                  <a:lnTo>
                    <a:pt x="2143620" y="618972"/>
                  </a:lnTo>
                  <a:lnTo>
                    <a:pt x="2110295" y="625932"/>
                  </a:lnTo>
                  <a:lnTo>
                    <a:pt x="2083168" y="644474"/>
                  </a:lnTo>
                  <a:lnTo>
                    <a:pt x="2064969" y="671842"/>
                  </a:lnTo>
                  <a:lnTo>
                    <a:pt x="2058454" y="705256"/>
                  </a:lnTo>
                  <a:lnTo>
                    <a:pt x="2062467" y="730719"/>
                  </a:lnTo>
                  <a:lnTo>
                    <a:pt x="2073402" y="753097"/>
                  </a:lnTo>
                  <a:lnTo>
                    <a:pt x="2090077" y="771207"/>
                  </a:lnTo>
                  <a:lnTo>
                    <a:pt x="2111337" y="783894"/>
                  </a:lnTo>
                  <a:lnTo>
                    <a:pt x="2116137" y="784834"/>
                  </a:lnTo>
                  <a:lnTo>
                    <a:pt x="2117572" y="1002753"/>
                  </a:lnTo>
                  <a:lnTo>
                    <a:pt x="2174722" y="1002372"/>
                  </a:lnTo>
                  <a:lnTo>
                    <a:pt x="2173287" y="784453"/>
                  </a:lnTo>
                  <a:lnTo>
                    <a:pt x="2178075" y="783463"/>
                  </a:lnTo>
                  <a:lnTo>
                    <a:pt x="2199144" y="770483"/>
                  </a:lnTo>
                  <a:lnTo>
                    <a:pt x="2215565" y="752157"/>
                  </a:lnTo>
                  <a:lnTo>
                    <a:pt x="2226208" y="729640"/>
                  </a:lnTo>
                  <a:lnTo>
                    <a:pt x="2229904" y="704126"/>
                  </a:lnTo>
                  <a:close/>
                </a:path>
                <a:path w="3267709" h="1003300">
                  <a:moveTo>
                    <a:pt x="3267354" y="638289"/>
                  </a:moveTo>
                  <a:lnTo>
                    <a:pt x="3260750" y="604901"/>
                  </a:lnTo>
                  <a:lnTo>
                    <a:pt x="3242487" y="577570"/>
                  </a:lnTo>
                  <a:lnTo>
                    <a:pt x="3215309" y="559092"/>
                  </a:lnTo>
                  <a:lnTo>
                    <a:pt x="3181972" y="552208"/>
                  </a:lnTo>
                  <a:lnTo>
                    <a:pt x="3148571" y="558812"/>
                  </a:lnTo>
                  <a:lnTo>
                    <a:pt x="3121253" y="577075"/>
                  </a:lnTo>
                  <a:lnTo>
                    <a:pt x="3102762" y="604253"/>
                  </a:lnTo>
                  <a:lnTo>
                    <a:pt x="3095904" y="637590"/>
                  </a:lnTo>
                  <a:lnTo>
                    <a:pt x="3099651" y="663105"/>
                  </a:lnTo>
                  <a:lnTo>
                    <a:pt x="3110344" y="685584"/>
                  </a:lnTo>
                  <a:lnTo>
                    <a:pt x="3126829" y="703872"/>
                  </a:lnTo>
                  <a:lnTo>
                    <a:pt x="3147936" y="716800"/>
                  </a:lnTo>
                  <a:lnTo>
                    <a:pt x="3152724" y="717778"/>
                  </a:lnTo>
                  <a:lnTo>
                    <a:pt x="3151568" y="1002449"/>
                  </a:lnTo>
                  <a:lnTo>
                    <a:pt x="3208718" y="1002677"/>
                  </a:lnTo>
                  <a:lnTo>
                    <a:pt x="3209874" y="718019"/>
                  </a:lnTo>
                  <a:lnTo>
                    <a:pt x="3214674" y="717067"/>
                  </a:lnTo>
                  <a:lnTo>
                    <a:pt x="3235883" y="704316"/>
                  </a:lnTo>
                  <a:lnTo>
                    <a:pt x="3252508" y="686168"/>
                  </a:lnTo>
                  <a:lnTo>
                    <a:pt x="3263392" y="663765"/>
                  </a:lnTo>
                  <a:lnTo>
                    <a:pt x="3267354" y="63828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65104" y="5723316"/>
            <a:ext cx="103378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160" dirty="0">
                <a:latin typeface="Liberation Sans Narrow"/>
                <a:cs typeface="Liberation Sans Narrow"/>
              </a:rPr>
              <a:t>Classes</a:t>
            </a:r>
            <a:endParaRPr sz="31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173" y="6007953"/>
            <a:ext cx="52832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bird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9479" y="5631478"/>
            <a:ext cx="171450" cy="346710"/>
          </a:xfrm>
          <a:custGeom>
            <a:avLst/>
            <a:gdLst/>
            <a:ahLst/>
            <a:cxnLst/>
            <a:rect l="l" t="t" r="r" b="b"/>
            <a:pathLst>
              <a:path w="171450" h="346710">
                <a:moveTo>
                  <a:pt x="84467" y="0"/>
                </a:moveTo>
                <a:lnTo>
                  <a:pt x="51204" y="7222"/>
                </a:lnTo>
                <a:lnTo>
                  <a:pt x="24226" y="25988"/>
                </a:lnTo>
                <a:lnTo>
                  <a:pt x="6252" y="53502"/>
                </a:lnTo>
                <a:lnTo>
                  <a:pt x="0" y="86964"/>
                </a:lnTo>
                <a:lnTo>
                  <a:pt x="4227" y="112397"/>
                </a:lnTo>
                <a:lnTo>
                  <a:pt x="15341" y="134675"/>
                </a:lnTo>
                <a:lnTo>
                  <a:pt x="32161" y="152652"/>
                </a:lnTo>
                <a:lnTo>
                  <a:pt x="53505" y="165181"/>
                </a:lnTo>
                <a:lnTo>
                  <a:pt x="58318" y="166079"/>
                </a:lnTo>
                <a:lnTo>
                  <a:pt x="60934" y="346232"/>
                </a:lnTo>
                <a:lnTo>
                  <a:pt x="118084" y="345399"/>
                </a:lnTo>
                <a:lnTo>
                  <a:pt x="115455" y="165246"/>
                </a:lnTo>
                <a:lnTo>
                  <a:pt x="120243" y="164208"/>
                </a:lnTo>
                <a:lnTo>
                  <a:pt x="141212" y="151062"/>
                </a:lnTo>
                <a:lnTo>
                  <a:pt x="157499" y="132603"/>
                </a:lnTo>
                <a:lnTo>
                  <a:pt x="167956" y="110010"/>
                </a:lnTo>
                <a:lnTo>
                  <a:pt x="171437" y="84465"/>
                </a:lnTo>
                <a:lnTo>
                  <a:pt x="164216" y="51199"/>
                </a:lnTo>
                <a:lnTo>
                  <a:pt x="145449" y="24221"/>
                </a:lnTo>
                <a:lnTo>
                  <a:pt x="117934" y="6249"/>
                </a:lnTo>
                <a:lnTo>
                  <a:pt x="8446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84271" y="6007953"/>
            <a:ext cx="60388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1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tiger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7064" y="6007953"/>
            <a:ext cx="574294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48385" algn="l"/>
                <a:tab pos="2023110" algn="l"/>
                <a:tab pos="3119755" algn="l"/>
                <a:tab pos="4178300" algn="l"/>
                <a:tab pos="4980305" algn="l"/>
              </a:tabLst>
            </a:pP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car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cat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dog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fox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2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jet</a:t>
            </a:r>
            <a:r>
              <a:rPr sz="2900" dirty="0">
                <a:solidFill>
                  <a:srgbClr val="44546A"/>
                </a:solidFill>
                <a:latin typeface="Liberation Sans Narrow"/>
                <a:cs typeface="Liberation Sans Narrow"/>
              </a:rPr>
              <a:t>	</a:t>
            </a:r>
            <a:r>
              <a:rPr sz="2900" spc="-85" dirty="0">
                <a:solidFill>
                  <a:srgbClr val="44546A"/>
                </a:solidFill>
                <a:latin typeface="Liberation Sans Narrow"/>
                <a:cs typeface="Liberation Sans Narrow"/>
              </a:rPr>
              <a:t>snake</a:t>
            </a:r>
            <a:endParaRPr sz="29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77306" y="3790365"/>
            <a:ext cx="171450" cy="2167890"/>
          </a:xfrm>
          <a:custGeom>
            <a:avLst/>
            <a:gdLst/>
            <a:ahLst/>
            <a:cxnLst/>
            <a:rect l="l" t="t" r="r" b="b"/>
            <a:pathLst>
              <a:path w="171450" h="2167890">
                <a:moveTo>
                  <a:pt x="85890" y="0"/>
                </a:moveTo>
                <a:lnTo>
                  <a:pt x="52508" y="6675"/>
                </a:lnTo>
                <a:lnTo>
                  <a:pt x="25223" y="24996"/>
                </a:lnTo>
                <a:lnTo>
                  <a:pt x="6799" y="52210"/>
                </a:lnTo>
                <a:lnTo>
                  <a:pt x="0" y="85559"/>
                </a:lnTo>
                <a:lnTo>
                  <a:pt x="3809" y="111059"/>
                </a:lnTo>
                <a:lnTo>
                  <a:pt x="14557" y="133516"/>
                </a:lnTo>
                <a:lnTo>
                  <a:pt x="31082" y="151766"/>
                </a:lnTo>
                <a:lnTo>
                  <a:pt x="52222" y="164642"/>
                </a:lnTo>
                <a:lnTo>
                  <a:pt x="57010" y="165620"/>
                </a:lnTo>
                <a:lnTo>
                  <a:pt x="53365" y="2167705"/>
                </a:lnTo>
                <a:lnTo>
                  <a:pt x="110515" y="2167809"/>
                </a:lnTo>
                <a:lnTo>
                  <a:pt x="114160" y="165734"/>
                </a:lnTo>
                <a:lnTo>
                  <a:pt x="118948" y="164769"/>
                </a:lnTo>
                <a:lnTo>
                  <a:pt x="140135" y="151971"/>
                </a:lnTo>
                <a:lnTo>
                  <a:pt x="156724" y="133781"/>
                </a:lnTo>
                <a:lnTo>
                  <a:pt x="167550" y="111363"/>
                </a:lnTo>
                <a:lnTo>
                  <a:pt x="171450" y="85877"/>
                </a:lnTo>
                <a:lnTo>
                  <a:pt x="164776" y="52497"/>
                </a:lnTo>
                <a:lnTo>
                  <a:pt x="146457" y="25217"/>
                </a:lnTo>
                <a:lnTo>
                  <a:pt x="119245" y="6797"/>
                </a:lnTo>
                <a:lnTo>
                  <a:pt x="8589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04434" y="3397936"/>
            <a:ext cx="346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30A0"/>
                </a:solidFill>
                <a:latin typeface="Carlito"/>
                <a:cs typeface="Carlito"/>
              </a:rPr>
              <a:t>0.4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8058" y="4651502"/>
            <a:ext cx="346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030A0"/>
                </a:solidFill>
                <a:latin typeface="Carlito"/>
                <a:cs typeface="Carlito"/>
              </a:rPr>
              <a:t>0.2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0059" y="495807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0.12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8344" y="5266143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1704" y="5230710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4432" y="529603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0.04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99754" y="5230939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35490" y="5126367"/>
            <a:ext cx="474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030A0"/>
                </a:solidFill>
                <a:latin typeface="Carlito"/>
                <a:cs typeface="Carlito"/>
              </a:rPr>
              <a:t>0.07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59919" y="718616"/>
            <a:ext cx="1841500" cy="1343025"/>
          </a:xfrm>
          <a:custGeom>
            <a:avLst/>
            <a:gdLst/>
            <a:ahLst/>
            <a:cxnLst/>
            <a:rect l="l" t="t" r="r" b="b"/>
            <a:pathLst>
              <a:path w="1841500" h="1343025">
                <a:moveTo>
                  <a:pt x="1617522" y="0"/>
                </a:moveTo>
                <a:lnTo>
                  <a:pt x="223799" y="0"/>
                </a:lnTo>
                <a:lnTo>
                  <a:pt x="178697" y="4546"/>
                </a:lnTo>
                <a:lnTo>
                  <a:pt x="136688" y="17587"/>
                </a:lnTo>
                <a:lnTo>
                  <a:pt x="98673" y="38222"/>
                </a:lnTo>
                <a:lnTo>
                  <a:pt x="65551" y="65551"/>
                </a:lnTo>
                <a:lnTo>
                  <a:pt x="38222" y="98673"/>
                </a:lnTo>
                <a:lnTo>
                  <a:pt x="17587" y="136688"/>
                </a:lnTo>
                <a:lnTo>
                  <a:pt x="4546" y="178697"/>
                </a:lnTo>
                <a:lnTo>
                  <a:pt x="0" y="223799"/>
                </a:lnTo>
                <a:lnTo>
                  <a:pt x="0" y="1119022"/>
                </a:lnTo>
                <a:lnTo>
                  <a:pt x="4546" y="1164128"/>
                </a:lnTo>
                <a:lnTo>
                  <a:pt x="17587" y="1206140"/>
                </a:lnTo>
                <a:lnTo>
                  <a:pt x="38222" y="1244158"/>
                </a:lnTo>
                <a:lnTo>
                  <a:pt x="65551" y="1277281"/>
                </a:lnTo>
                <a:lnTo>
                  <a:pt x="98673" y="1304611"/>
                </a:lnTo>
                <a:lnTo>
                  <a:pt x="136688" y="1325246"/>
                </a:lnTo>
                <a:lnTo>
                  <a:pt x="178697" y="1338287"/>
                </a:lnTo>
                <a:lnTo>
                  <a:pt x="223799" y="1342834"/>
                </a:lnTo>
                <a:lnTo>
                  <a:pt x="1617522" y="1342834"/>
                </a:lnTo>
                <a:lnTo>
                  <a:pt x="1662629" y="1338287"/>
                </a:lnTo>
                <a:lnTo>
                  <a:pt x="1704641" y="1325246"/>
                </a:lnTo>
                <a:lnTo>
                  <a:pt x="1742658" y="1304611"/>
                </a:lnTo>
                <a:lnTo>
                  <a:pt x="1775782" y="1277281"/>
                </a:lnTo>
                <a:lnTo>
                  <a:pt x="1803111" y="1244158"/>
                </a:lnTo>
                <a:lnTo>
                  <a:pt x="1823746" y="1206140"/>
                </a:lnTo>
                <a:lnTo>
                  <a:pt x="1836787" y="1164128"/>
                </a:lnTo>
                <a:lnTo>
                  <a:pt x="1841334" y="1119022"/>
                </a:lnTo>
                <a:lnTo>
                  <a:pt x="1841334" y="223799"/>
                </a:lnTo>
                <a:lnTo>
                  <a:pt x="1836787" y="178697"/>
                </a:lnTo>
                <a:lnTo>
                  <a:pt x="1823746" y="136688"/>
                </a:lnTo>
                <a:lnTo>
                  <a:pt x="1803111" y="98673"/>
                </a:lnTo>
                <a:lnTo>
                  <a:pt x="1775782" y="65551"/>
                </a:lnTo>
                <a:lnTo>
                  <a:pt x="1742658" y="38222"/>
                </a:lnTo>
                <a:lnTo>
                  <a:pt x="1704641" y="17587"/>
                </a:lnTo>
                <a:lnTo>
                  <a:pt x="1662629" y="4546"/>
                </a:lnTo>
                <a:lnTo>
                  <a:pt x="161752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239611" y="796766"/>
            <a:ext cx="128206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4460">
              <a:lnSpc>
                <a:spcPct val="102400"/>
              </a:lnSpc>
            </a:pPr>
            <a:r>
              <a:rPr sz="3500" b="0" spc="-10" dirty="0">
                <a:solidFill>
                  <a:srgbClr val="4472C4"/>
                </a:solidFill>
                <a:latin typeface="Liberation Sans Narrow"/>
                <a:cs typeface="Liberation Sans Narrow"/>
              </a:rPr>
              <a:t>Neural </a:t>
            </a:r>
            <a:r>
              <a:rPr sz="3500" b="0" spc="-105" dirty="0">
                <a:solidFill>
                  <a:srgbClr val="4472C4"/>
                </a:solidFill>
                <a:latin typeface="Liberation Sans Narrow"/>
                <a:cs typeface="Liberation Sans Narrow"/>
              </a:rPr>
              <a:t>Network</a:t>
            </a:r>
            <a:endParaRPr sz="3500">
              <a:latin typeface="Liberation Sans Narrow"/>
              <a:cs typeface="Liberation Sans Narro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64990" y="544563"/>
            <a:ext cx="6344920" cy="1691005"/>
            <a:chOff x="3864990" y="544563"/>
            <a:chExt cx="6344920" cy="1691005"/>
          </a:xfrm>
        </p:grpSpPr>
        <p:sp>
          <p:nvSpPr>
            <p:cNvPr id="27" name="object 27"/>
            <p:cNvSpPr/>
            <p:nvPr/>
          </p:nvSpPr>
          <p:spPr>
            <a:xfrm>
              <a:off x="9994824" y="550913"/>
              <a:ext cx="208279" cy="1678305"/>
            </a:xfrm>
            <a:custGeom>
              <a:avLst/>
              <a:gdLst/>
              <a:ahLst/>
              <a:cxnLst/>
              <a:rect l="l" t="t" r="r" b="b"/>
              <a:pathLst>
                <a:path w="208279" h="1678305">
                  <a:moveTo>
                    <a:pt x="208280" y="1048905"/>
                  </a:moveTo>
                  <a:lnTo>
                    <a:pt x="0" y="1048905"/>
                  </a:lnTo>
                  <a:lnTo>
                    <a:pt x="0" y="1258671"/>
                  </a:lnTo>
                  <a:lnTo>
                    <a:pt x="0" y="1468450"/>
                  </a:lnTo>
                  <a:lnTo>
                    <a:pt x="0" y="1678228"/>
                  </a:lnTo>
                  <a:lnTo>
                    <a:pt x="208280" y="1678228"/>
                  </a:lnTo>
                  <a:lnTo>
                    <a:pt x="208280" y="1468450"/>
                  </a:lnTo>
                  <a:lnTo>
                    <a:pt x="208280" y="1258671"/>
                  </a:lnTo>
                  <a:lnTo>
                    <a:pt x="208280" y="1048905"/>
                  </a:lnTo>
                  <a:close/>
                </a:path>
                <a:path w="208279" h="1678305">
                  <a:moveTo>
                    <a:pt x="208280" y="209791"/>
                  </a:moveTo>
                  <a:lnTo>
                    <a:pt x="0" y="209791"/>
                  </a:lnTo>
                  <a:lnTo>
                    <a:pt x="0" y="419557"/>
                  </a:lnTo>
                  <a:lnTo>
                    <a:pt x="0" y="629335"/>
                  </a:lnTo>
                  <a:lnTo>
                    <a:pt x="0" y="839114"/>
                  </a:lnTo>
                  <a:lnTo>
                    <a:pt x="0" y="1048893"/>
                  </a:lnTo>
                  <a:lnTo>
                    <a:pt x="208280" y="1048893"/>
                  </a:lnTo>
                  <a:lnTo>
                    <a:pt x="208280" y="839114"/>
                  </a:lnTo>
                  <a:lnTo>
                    <a:pt x="208280" y="629335"/>
                  </a:lnTo>
                  <a:lnTo>
                    <a:pt x="208280" y="419557"/>
                  </a:lnTo>
                  <a:lnTo>
                    <a:pt x="208280" y="209791"/>
                  </a:lnTo>
                  <a:close/>
                </a:path>
                <a:path w="208279" h="1678305">
                  <a:moveTo>
                    <a:pt x="208280" y="0"/>
                  </a:moveTo>
                  <a:lnTo>
                    <a:pt x="0" y="0"/>
                  </a:lnTo>
                  <a:lnTo>
                    <a:pt x="0" y="209778"/>
                  </a:lnTo>
                  <a:lnTo>
                    <a:pt x="208280" y="209778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88461" y="754354"/>
              <a:ext cx="221615" cy="1271905"/>
            </a:xfrm>
            <a:custGeom>
              <a:avLst/>
              <a:gdLst/>
              <a:ahLst/>
              <a:cxnLst/>
              <a:rect l="l" t="t" r="r" b="b"/>
              <a:pathLst>
                <a:path w="221615" h="1271905">
                  <a:moveTo>
                    <a:pt x="220992" y="1258671"/>
                  </a:moveTo>
                  <a:lnTo>
                    <a:pt x="0" y="1258671"/>
                  </a:lnTo>
                  <a:lnTo>
                    <a:pt x="0" y="1271371"/>
                  </a:lnTo>
                  <a:lnTo>
                    <a:pt x="220992" y="1271371"/>
                  </a:lnTo>
                  <a:lnTo>
                    <a:pt x="220992" y="1258671"/>
                  </a:lnTo>
                  <a:close/>
                </a:path>
                <a:path w="221615" h="1271905">
                  <a:moveTo>
                    <a:pt x="220992" y="1048880"/>
                  </a:moveTo>
                  <a:lnTo>
                    <a:pt x="0" y="1048880"/>
                  </a:lnTo>
                  <a:lnTo>
                    <a:pt x="0" y="1061580"/>
                  </a:lnTo>
                  <a:lnTo>
                    <a:pt x="220992" y="1061580"/>
                  </a:lnTo>
                  <a:lnTo>
                    <a:pt x="220992" y="1048880"/>
                  </a:lnTo>
                  <a:close/>
                </a:path>
                <a:path w="221615" h="1271905">
                  <a:moveTo>
                    <a:pt x="220992" y="839101"/>
                  </a:moveTo>
                  <a:lnTo>
                    <a:pt x="0" y="839101"/>
                  </a:lnTo>
                  <a:lnTo>
                    <a:pt x="0" y="851801"/>
                  </a:lnTo>
                  <a:lnTo>
                    <a:pt x="220992" y="851801"/>
                  </a:lnTo>
                  <a:lnTo>
                    <a:pt x="220992" y="839101"/>
                  </a:lnTo>
                  <a:close/>
                </a:path>
                <a:path w="221615" h="1271905">
                  <a:moveTo>
                    <a:pt x="220992" y="629335"/>
                  </a:moveTo>
                  <a:lnTo>
                    <a:pt x="0" y="629335"/>
                  </a:lnTo>
                  <a:lnTo>
                    <a:pt x="0" y="642035"/>
                  </a:lnTo>
                  <a:lnTo>
                    <a:pt x="220992" y="642035"/>
                  </a:lnTo>
                  <a:lnTo>
                    <a:pt x="220992" y="629335"/>
                  </a:lnTo>
                  <a:close/>
                </a:path>
                <a:path w="221615" h="1271905">
                  <a:moveTo>
                    <a:pt x="220992" y="419557"/>
                  </a:moveTo>
                  <a:lnTo>
                    <a:pt x="0" y="419557"/>
                  </a:lnTo>
                  <a:lnTo>
                    <a:pt x="0" y="432257"/>
                  </a:lnTo>
                  <a:lnTo>
                    <a:pt x="220992" y="432257"/>
                  </a:lnTo>
                  <a:lnTo>
                    <a:pt x="220992" y="419557"/>
                  </a:lnTo>
                  <a:close/>
                </a:path>
                <a:path w="221615" h="1271905">
                  <a:moveTo>
                    <a:pt x="220992" y="209778"/>
                  </a:moveTo>
                  <a:lnTo>
                    <a:pt x="0" y="209778"/>
                  </a:lnTo>
                  <a:lnTo>
                    <a:pt x="0" y="222478"/>
                  </a:lnTo>
                  <a:lnTo>
                    <a:pt x="220992" y="222478"/>
                  </a:lnTo>
                  <a:lnTo>
                    <a:pt x="220992" y="209778"/>
                  </a:lnTo>
                  <a:close/>
                </a:path>
                <a:path w="221615" h="1271905">
                  <a:moveTo>
                    <a:pt x="22099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20992" y="12700"/>
                  </a:lnTo>
                  <a:lnTo>
                    <a:pt x="220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88473" y="544563"/>
              <a:ext cx="220979" cy="1691005"/>
            </a:xfrm>
            <a:custGeom>
              <a:avLst/>
              <a:gdLst/>
              <a:ahLst/>
              <a:cxnLst/>
              <a:rect l="l" t="t" r="r" b="b"/>
              <a:pathLst>
                <a:path w="220979" h="1691005">
                  <a:moveTo>
                    <a:pt x="6350" y="0"/>
                  </a:moveTo>
                  <a:lnTo>
                    <a:pt x="6350" y="1690930"/>
                  </a:lnTo>
                </a:path>
                <a:path w="220979" h="1691005">
                  <a:moveTo>
                    <a:pt x="214630" y="0"/>
                  </a:moveTo>
                  <a:lnTo>
                    <a:pt x="214630" y="1690930"/>
                  </a:lnTo>
                </a:path>
                <a:path w="220979" h="1691005">
                  <a:moveTo>
                    <a:pt x="0" y="6350"/>
                  </a:moveTo>
                  <a:lnTo>
                    <a:pt x="220980" y="6350"/>
                  </a:lnTo>
                </a:path>
                <a:path w="220979" h="1691005">
                  <a:moveTo>
                    <a:pt x="0" y="1684580"/>
                  </a:moveTo>
                  <a:lnTo>
                    <a:pt x="220980" y="16845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1254" y="1278902"/>
              <a:ext cx="2193925" cy="222250"/>
            </a:xfrm>
            <a:custGeom>
              <a:avLst/>
              <a:gdLst/>
              <a:ahLst/>
              <a:cxnLst/>
              <a:rect l="l" t="t" r="r" b="b"/>
              <a:pathLst>
                <a:path w="2193925" h="222250">
                  <a:moveTo>
                    <a:pt x="1971319" y="0"/>
                  </a:moveTo>
                  <a:lnTo>
                    <a:pt x="2042439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2042439" y="133350"/>
                  </a:lnTo>
                  <a:lnTo>
                    <a:pt x="1971319" y="222250"/>
                  </a:lnTo>
                  <a:lnTo>
                    <a:pt x="2193569" y="111125"/>
                  </a:lnTo>
                  <a:lnTo>
                    <a:pt x="197131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4990" y="1278902"/>
              <a:ext cx="2095500" cy="222250"/>
            </a:xfrm>
            <a:custGeom>
              <a:avLst/>
              <a:gdLst/>
              <a:ahLst/>
              <a:cxnLst/>
              <a:rect l="l" t="t" r="r" b="b"/>
              <a:pathLst>
                <a:path w="2095500" h="222250">
                  <a:moveTo>
                    <a:pt x="1872678" y="0"/>
                  </a:moveTo>
                  <a:lnTo>
                    <a:pt x="1943798" y="88900"/>
                  </a:lnTo>
                  <a:lnTo>
                    <a:pt x="0" y="88900"/>
                  </a:lnTo>
                  <a:lnTo>
                    <a:pt x="0" y="133350"/>
                  </a:lnTo>
                  <a:lnTo>
                    <a:pt x="1943798" y="133350"/>
                  </a:lnTo>
                  <a:lnTo>
                    <a:pt x="1872678" y="222250"/>
                  </a:lnTo>
                  <a:lnTo>
                    <a:pt x="2094928" y="111125"/>
                  </a:lnTo>
                  <a:lnTo>
                    <a:pt x="1872678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345763" y="1100899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7030A0"/>
                </a:solidFill>
                <a:latin typeface="FreeSerif"/>
                <a:cs typeface="FreeSerif"/>
              </a:rPr>
              <a:t>𝐩</a:t>
            </a:r>
            <a:endParaRPr sz="2800">
              <a:latin typeface="FreeSerif"/>
              <a:cs typeface="Free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212" y="233324"/>
            <a:ext cx="2243124" cy="2243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608" y="927760"/>
            <a:ext cx="9836150" cy="27813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9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CNNs,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e.g.,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ResNet,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were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best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solutions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image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classification.</a:t>
            </a:r>
            <a:endParaRPr sz="2800">
              <a:latin typeface="Carlito"/>
              <a:cs typeface="Carlito"/>
            </a:endParaRPr>
          </a:p>
          <a:p>
            <a:pPr marL="240665" marR="153670" indent="-228600">
              <a:lnSpc>
                <a:spcPct val="90800"/>
              </a:lnSpc>
              <a:spcBef>
                <a:spcPts val="21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Vision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Transformer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(ViT)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2F5597"/>
                </a:solidFill>
                <a:latin typeface="Carlito"/>
                <a:cs typeface="Carlito"/>
              </a:rPr>
              <a:t>[1]</a:t>
            </a:r>
            <a:r>
              <a:rPr sz="2800" spc="-3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beats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CNNs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(by</a:t>
            </a:r>
            <a:r>
              <a:rPr sz="28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a</a:t>
            </a:r>
            <a:r>
              <a:rPr sz="28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small</a:t>
            </a:r>
            <a:r>
              <a:rPr sz="28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margin)</a:t>
            </a:r>
            <a:r>
              <a:rPr sz="2800" dirty="0">
                <a:latin typeface="Carlito"/>
                <a:cs typeface="Carlito"/>
              </a:rPr>
              <a:t>,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the </a:t>
            </a:r>
            <a:r>
              <a:rPr sz="2800" dirty="0">
                <a:latin typeface="Carlito"/>
                <a:cs typeface="Carlito"/>
              </a:rPr>
              <a:t>dataset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for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pretraining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sufficiently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large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(at</a:t>
            </a:r>
            <a:r>
              <a:rPr sz="2800" spc="-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least</a:t>
            </a:r>
            <a:r>
              <a:rPr sz="2800" spc="-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100</a:t>
            </a:r>
            <a:r>
              <a:rPr sz="28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Carlito"/>
                <a:cs typeface="Carlito"/>
              </a:rPr>
              <a:t>million images)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8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ViT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based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30" dirty="0">
                <a:latin typeface="Carlito"/>
                <a:cs typeface="Carlito"/>
              </a:rPr>
              <a:t> Transformer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(for</a:t>
            </a:r>
            <a:r>
              <a:rPr sz="28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7F7F7F"/>
                </a:solidFill>
                <a:latin typeface="Carlito"/>
                <a:cs typeface="Carlito"/>
              </a:rPr>
              <a:t>NLP)</a:t>
            </a:r>
            <a:r>
              <a:rPr sz="28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F5597"/>
                </a:solidFill>
                <a:latin typeface="Carlito"/>
                <a:cs typeface="Carlito"/>
              </a:rPr>
              <a:t>[2]</a:t>
            </a:r>
            <a:r>
              <a:rPr sz="2800" spc="-2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607" y="4649952"/>
            <a:ext cx="95123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Reference</a:t>
            </a:r>
            <a:endParaRPr sz="2400">
              <a:latin typeface="Carlito"/>
              <a:cs typeface="Carlito"/>
            </a:endParaRPr>
          </a:p>
          <a:p>
            <a:pPr marL="469265" marR="5080" indent="-457200">
              <a:lnSpc>
                <a:spcPct val="100000"/>
              </a:lnSpc>
              <a:spcBef>
                <a:spcPts val="2520"/>
              </a:spcBef>
              <a:buAutoNum type="arabicPeriod"/>
              <a:tabLst>
                <a:tab pos="469265" algn="l"/>
              </a:tabLst>
            </a:pPr>
            <a:r>
              <a:rPr sz="2000" dirty="0">
                <a:latin typeface="Carlito"/>
                <a:cs typeface="Carlito"/>
              </a:rPr>
              <a:t>Dosovitskiy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al.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An</a:t>
            </a:r>
            <a:r>
              <a:rPr sz="2000" spc="-5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image</a:t>
            </a:r>
            <a:r>
              <a:rPr sz="2000" spc="-4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is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worth</a:t>
            </a:r>
            <a:r>
              <a:rPr sz="2000" spc="-5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16×16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words: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F5597"/>
                </a:solidFill>
                <a:latin typeface="Carlito"/>
                <a:cs typeface="Carlito"/>
              </a:rPr>
              <a:t>transformers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for</a:t>
            </a:r>
            <a:r>
              <a:rPr sz="2000" spc="-4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image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recognition</a:t>
            </a:r>
            <a:r>
              <a:rPr sz="2000" spc="-5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F5597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scale.</a:t>
            </a:r>
            <a:r>
              <a:rPr sz="2000" spc="-4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ICLR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2021.</a:t>
            </a:r>
            <a:endParaRPr sz="20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000" spc="-20" dirty="0">
                <a:latin typeface="Carlito"/>
                <a:cs typeface="Carlito"/>
              </a:rPr>
              <a:t>Vaswani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al.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F5597"/>
                </a:solidFill>
                <a:latin typeface="Carlito"/>
                <a:cs typeface="Carlito"/>
              </a:rPr>
              <a:t>Attention</a:t>
            </a:r>
            <a:r>
              <a:rPr sz="2000" spc="-3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Is</a:t>
            </a:r>
            <a:r>
              <a:rPr sz="2000" spc="-3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All</a:t>
            </a:r>
            <a:r>
              <a:rPr sz="2000" spc="-30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2F5597"/>
                </a:solidFill>
                <a:latin typeface="Carlito"/>
                <a:cs typeface="Carlito"/>
              </a:rPr>
              <a:t>You </a:t>
            </a:r>
            <a:r>
              <a:rPr sz="2000" dirty="0">
                <a:solidFill>
                  <a:srgbClr val="2F5597"/>
                </a:solidFill>
                <a:latin typeface="Carlito"/>
                <a:cs typeface="Carlito"/>
              </a:rPr>
              <a:t>Need.</a:t>
            </a:r>
            <a:r>
              <a:rPr sz="2000" spc="-45" dirty="0">
                <a:solidFill>
                  <a:srgbClr val="2F5597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NIPS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2017.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175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Image</a:t>
            </a:r>
            <a:r>
              <a:rPr spc="-145" dirty="0"/>
              <a:t> </a:t>
            </a:r>
            <a:r>
              <a:rPr spc="-50" dirty="0"/>
              <a:t>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582" y="1972322"/>
            <a:ext cx="3846829" cy="3846829"/>
            <a:chOff x="561582" y="1972322"/>
            <a:chExt cx="3846829" cy="3846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582" y="1972322"/>
              <a:ext cx="1282178" cy="38465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972322"/>
              <a:ext cx="1282179" cy="38465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939" y="1972322"/>
              <a:ext cx="1282179" cy="38465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Split</a:t>
            </a:r>
            <a:r>
              <a:rPr spc="-155" dirty="0"/>
              <a:t> </a:t>
            </a:r>
            <a:r>
              <a:rPr spc="-65" dirty="0"/>
              <a:t>Image</a:t>
            </a:r>
            <a:r>
              <a:rPr spc="-150" dirty="0"/>
              <a:t> </a:t>
            </a:r>
            <a:r>
              <a:rPr dirty="0"/>
              <a:t>into</a:t>
            </a:r>
            <a:r>
              <a:rPr spc="-150" dirty="0"/>
              <a:t> </a:t>
            </a:r>
            <a:r>
              <a:rPr spc="-60" dirty="0"/>
              <a:t>Patches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582" y="1972322"/>
            <a:ext cx="3846829" cy="3846829"/>
            <a:chOff x="561582" y="1972322"/>
            <a:chExt cx="3846829" cy="3846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760" y="3254501"/>
              <a:ext cx="1282179" cy="1282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82" y="1972322"/>
              <a:ext cx="3846536" cy="1282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939" y="3254501"/>
              <a:ext cx="1282179" cy="25643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82" y="4536682"/>
              <a:ext cx="2564357" cy="12821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582" y="3254501"/>
              <a:ext cx="1282178" cy="12821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Split</a:t>
            </a:r>
            <a:r>
              <a:rPr spc="-155" dirty="0"/>
              <a:t> </a:t>
            </a:r>
            <a:r>
              <a:rPr spc="-65" dirty="0"/>
              <a:t>Image</a:t>
            </a:r>
            <a:r>
              <a:rPr spc="-150" dirty="0"/>
              <a:t> </a:t>
            </a:r>
            <a:r>
              <a:rPr dirty="0"/>
              <a:t>into</a:t>
            </a:r>
            <a:r>
              <a:rPr spc="-150" dirty="0"/>
              <a:t> </a:t>
            </a:r>
            <a:r>
              <a:rPr spc="-60" dirty="0"/>
              <a:t>Patches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54877" y="1795145"/>
            <a:ext cx="5086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Here,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patches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overlap.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582" y="1972322"/>
            <a:ext cx="3846829" cy="3846829"/>
            <a:chOff x="561582" y="1972322"/>
            <a:chExt cx="3846829" cy="3846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582" y="1972322"/>
              <a:ext cx="1282178" cy="38465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760" y="1972322"/>
              <a:ext cx="1282179" cy="38465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939" y="1972322"/>
              <a:ext cx="1282179" cy="384653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Split</a:t>
            </a:r>
            <a:r>
              <a:rPr spc="-155" dirty="0"/>
              <a:t> </a:t>
            </a:r>
            <a:r>
              <a:rPr spc="-65" dirty="0"/>
              <a:t>Image</a:t>
            </a:r>
            <a:r>
              <a:rPr spc="-150" dirty="0"/>
              <a:t> </a:t>
            </a:r>
            <a:r>
              <a:rPr dirty="0"/>
              <a:t>into</a:t>
            </a:r>
            <a:r>
              <a:rPr spc="-150" dirty="0"/>
              <a:t> </a:t>
            </a:r>
            <a:r>
              <a:rPr spc="-60" dirty="0"/>
              <a:t>Patches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54877" y="1795145"/>
            <a:ext cx="5086985" cy="309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Here,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patches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do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overlap.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0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The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patches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can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overlap.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0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User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specifies: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patch</a:t>
            </a:r>
            <a:r>
              <a:rPr sz="2400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size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e.g.,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120" dirty="0">
                <a:latin typeface="FreeSerif"/>
                <a:cs typeface="FreeSerif"/>
              </a:rPr>
              <a:t>16×16</a:t>
            </a:r>
            <a:r>
              <a:rPr sz="2400" spc="12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stride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e.g.,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120" dirty="0">
                <a:latin typeface="FreeSerif"/>
                <a:cs typeface="FreeSerif"/>
              </a:rPr>
              <a:t>16×16</a:t>
            </a:r>
            <a:r>
              <a:rPr sz="2400" spc="12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3482" y="1934222"/>
          <a:ext cx="3999229" cy="1282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2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010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Vectorization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1582" y="1972322"/>
            <a:ext cx="3846829" cy="3846829"/>
            <a:chOff x="561582" y="1972322"/>
            <a:chExt cx="3846829" cy="38468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760" y="3254501"/>
              <a:ext cx="1282179" cy="1282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82" y="1972322"/>
              <a:ext cx="3846536" cy="12821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939" y="3254501"/>
              <a:ext cx="1282179" cy="25643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82" y="4536682"/>
              <a:ext cx="2564357" cy="1282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582" y="3254501"/>
              <a:ext cx="1282178" cy="1282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1003</Words>
  <Application>Microsoft Office PowerPoint</Application>
  <PresentationFormat>Widescreen</PresentationFormat>
  <Paragraphs>388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Carlito</vt:lpstr>
      <vt:lpstr>Courier New</vt:lpstr>
      <vt:lpstr>FreeSerif</vt:lpstr>
      <vt:lpstr>Georgia</vt:lpstr>
      <vt:lpstr>Liberation Sans Narrow</vt:lpstr>
      <vt:lpstr>Times New Roman</vt:lpstr>
      <vt:lpstr>Office Theme</vt:lpstr>
      <vt:lpstr>Vision Transformer (ViT)</vt:lpstr>
      <vt:lpstr>What is in the image?</vt:lpstr>
      <vt:lpstr>Neural Network</vt:lpstr>
      <vt:lpstr>Neural Network</vt:lpstr>
      <vt:lpstr>Image Classification</vt:lpstr>
      <vt:lpstr>Split Image into Patches</vt:lpstr>
      <vt:lpstr>Split Image into Patches</vt:lpstr>
      <vt:lpstr>Split Image into Patches</vt:lpstr>
      <vt:lpstr>Vectorization</vt:lpstr>
      <vt:lpstr>Vectorization</vt:lpstr>
      <vt:lpstr>Vectorization</vt:lpstr>
      <vt:lpstr>𝐱𝑛</vt:lpstr>
      <vt:lpstr>𝐳1 = 𝐖 𝐱1 + 𝐛</vt:lpstr>
      <vt:lpstr>𝐳2 = 𝐖 𝐱2 + 𝐛</vt:lpstr>
      <vt:lpstr>PowerPoint Presentation</vt:lpstr>
      <vt:lpstr>PowerPoint Presentation</vt:lpstr>
      <vt:lpstr>Add positional encoding vectors to 𝐳1, 𝐳2, ⋯ , 𝐳𝑛.</vt:lpstr>
      <vt:lpstr>Add positional encoding vectors to 𝐳1, 𝐳2, ⋯ , 𝐳𝑛. (Why?)</vt:lpstr>
      <vt:lpstr>Add positional encoding vectors to 𝐳1, 𝐳2, ⋯ , 𝐳𝑛. (Why?)</vt:lpstr>
      <vt:lpstr>Add positional encoding vectors to 𝐳1, 𝐳2, ⋯ , 𝐳𝑛. (Why?)</vt:lpstr>
      <vt:lpstr>Add positional encoding vectors to 𝐳1, 𝐳2, ⋯ , 𝐳𝑛. (Why?)</vt:lpstr>
      <vt:lpstr>𝐳𝑛</vt:lpstr>
      <vt:lpstr>PowerPoint Presentation</vt:lpstr>
      <vt:lpstr>PowerPoint Presentation</vt:lpstr>
      <vt:lpstr>𝐜𝑛</vt:lpstr>
      <vt:lpstr>PowerPoint Presentation</vt:lpstr>
      <vt:lpstr>PowerPoint Presentation</vt:lpstr>
      <vt:lpstr>PowerPoint Presentation</vt:lpstr>
      <vt:lpstr>Randomly Initialized</vt:lpstr>
      <vt:lpstr>Randomly Initialized</vt:lpstr>
      <vt:lpstr>Randomly Initialized</vt:lpstr>
      <vt:lpstr>Datasets</vt:lpstr>
      <vt:lpstr>Image Classification Accuracies</vt:lpstr>
      <vt:lpstr>Image Classification Accuracies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10_ViT</dc:title>
  <cp:lastModifiedBy>Prabal Ghosh</cp:lastModifiedBy>
  <cp:revision>1</cp:revision>
  <dcterms:created xsi:type="dcterms:W3CDTF">2024-03-25T16:16:06Z</dcterms:created>
  <dcterms:modified xsi:type="dcterms:W3CDTF">2024-03-25T16:17:24Z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3-Heights(TM) PDF Security Shell 4.8.25.2 (http://www.pdf-tools.com)</vt:lpwstr>
  </property>
</Properties>
</file>