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0" r:id="rId5"/>
    <p:sldId id="261" r:id="rId6"/>
    <p:sldId id="262" r:id="rId7"/>
    <p:sldId id="263" r:id="rId8"/>
    <p:sldId id="265" r:id="rId9"/>
    <p:sldId id="273" r:id="rId10"/>
    <p:sldId id="266" r:id="rId11"/>
    <p:sldId id="276" r:id="rId12"/>
    <p:sldId id="267" r:id="rId13"/>
    <p:sldId id="277" r:id="rId14"/>
    <p:sldId id="278" r:id="rId15"/>
    <p:sldId id="269" r:id="rId16"/>
    <p:sldId id="279" r:id="rId17"/>
    <p:sldId id="27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51CC88-249D-4F09-A922-A4265A22C679}"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B1C7F9AA-6790-4A47-9849-3ED93CBBE813}">
      <dgm:prSet/>
      <dgm:spPr/>
      <dgm:t>
        <a:bodyPr/>
        <a:lstStyle/>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The smart home dataset used in this project is retrieved from Kaggle. </a:t>
          </a:r>
          <a:endParaRPr lang="en-US" dirty="0">
            <a:latin typeface="Times New Roman" panose="02020603050405020304" pitchFamily="18" charset="0"/>
            <a:cs typeface="Times New Roman" panose="02020603050405020304" pitchFamily="18" charset="0"/>
          </a:endParaRPr>
        </a:p>
      </dgm:t>
    </dgm:pt>
    <dgm:pt modelId="{48EFD9CA-82DD-4374-ACD2-84AC765DC549}" type="parTrans" cxnId="{2800F4B2-283E-4203-A223-F6B49951BA8C}">
      <dgm:prSet/>
      <dgm:spPr/>
      <dgm:t>
        <a:bodyPr/>
        <a:lstStyle/>
        <a:p>
          <a:endParaRPr lang="en-US"/>
        </a:p>
      </dgm:t>
    </dgm:pt>
    <dgm:pt modelId="{080DB4B0-8BC5-4403-8927-A50D9F94C0BE}" type="sibTrans" cxnId="{2800F4B2-283E-4203-A223-F6B49951BA8C}">
      <dgm:prSet/>
      <dgm:spPr/>
      <dgm:t>
        <a:bodyPr/>
        <a:lstStyle/>
        <a:p>
          <a:endParaRPr lang="en-US"/>
        </a:p>
      </dgm:t>
    </dgm:pt>
    <dgm:pt modelId="{3F78F7B3-1052-4D85-9C40-8E5B952F00FF}">
      <dgm:prSet/>
      <dgm:spPr/>
      <dgm:t>
        <a:bodyPr/>
        <a:lstStyle/>
        <a:p>
          <a:endParaRPr lang="en-GB">
            <a:latin typeface="Times New Roman" panose="02020603050405020304" pitchFamily="18" charset="0"/>
            <a:cs typeface="Times New Roman" panose="02020603050405020304" pitchFamily="18" charset="0"/>
          </a:endParaRPr>
        </a:p>
        <a:p>
          <a:r>
            <a:rPr lang="en-GB">
              <a:latin typeface="Times New Roman" panose="02020603050405020304" pitchFamily="18" charset="0"/>
              <a:cs typeface="Times New Roman" panose="02020603050405020304" pitchFamily="18" charset="0"/>
            </a:rPr>
            <a:t>In a smart home context, the dataset captures smart metre reporting of house appliance power use, total power consumption, and weather conditions.</a:t>
          </a:r>
        </a:p>
        <a:p>
          <a:endParaRPr lang="en-US"/>
        </a:p>
      </dgm:t>
    </dgm:pt>
    <dgm:pt modelId="{751E6FCF-4912-4741-A1C7-9F9096F762D4}" type="parTrans" cxnId="{08B9B16A-D3BF-4323-9128-26C3FDF7D53B}">
      <dgm:prSet/>
      <dgm:spPr/>
      <dgm:t>
        <a:bodyPr/>
        <a:lstStyle/>
        <a:p>
          <a:endParaRPr lang="en-US"/>
        </a:p>
      </dgm:t>
    </dgm:pt>
    <dgm:pt modelId="{F98BD1C1-2F8D-4574-9C50-B68C9A2CA2CB}" type="sibTrans" cxnId="{08B9B16A-D3BF-4323-9128-26C3FDF7D53B}">
      <dgm:prSet/>
      <dgm:spPr/>
      <dgm:t>
        <a:bodyPr/>
        <a:lstStyle/>
        <a:p>
          <a:endParaRPr lang="en-US"/>
        </a:p>
      </dgm:t>
    </dgm:pt>
    <dgm:pt modelId="{1D0AB89A-3F17-4FF0-BB49-8924409858E7}">
      <dgm:prSet/>
      <dgm:spPr/>
      <dgm:t>
        <a:bodyPr/>
        <a:lstStyle/>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The dataset is provided in minute frequency containing 503910 entries contributing to 350 days of information. </a:t>
          </a:r>
          <a:endParaRPr lang="en-US" dirty="0">
            <a:latin typeface="Times New Roman" panose="02020603050405020304" pitchFamily="18" charset="0"/>
            <a:cs typeface="Times New Roman" panose="02020603050405020304" pitchFamily="18" charset="0"/>
          </a:endParaRPr>
        </a:p>
      </dgm:t>
    </dgm:pt>
    <dgm:pt modelId="{79D6D4BF-B7FF-4E31-8493-74E34002299A}" type="parTrans" cxnId="{539FB938-3C6D-4D91-8812-829A78353348}">
      <dgm:prSet/>
      <dgm:spPr/>
      <dgm:t>
        <a:bodyPr/>
        <a:lstStyle/>
        <a:p>
          <a:endParaRPr lang="en-US"/>
        </a:p>
      </dgm:t>
    </dgm:pt>
    <dgm:pt modelId="{F90DF49A-7FD5-4418-97EE-2C7290BD9476}" type="sibTrans" cxnId="{539FB938-3C6D-4D91-8812-829A78353348}">
      <dgm:prSet/>
      <dgm:spPr/>
      <dgm:t>
        <a:bodyPr/>
        <a:lstStyle/>
        <a:p>
          <a:endParaRPr lang="en-US"/>
        </a:p>
      </dgm:t>
    </dgm:pt>
    <dgm:pt modelId="{B79E11E9-E8CB-405D-94B8-77FB6C9A5DD7}" type="pres">
      <dgm:prSet presAssocID="{AE51CC88-249D-4F09-A922-A4265A22C679}" presName="vert0" presStyleCnt="0">
        <dgm:presLayoutVars>
          <dgm:dir/>
          <dgm:animOne val="branch"/>
          <dgm:animLvl val="lvl"/>
        </dgm:presLayoutVars>
      </dgm:prSet>
      <dgm:spPr/>
    </dgm:pt>
    <dgm:pt modelId="{DA51957A-BA52-4085-9355-0DCEAC8BDDDC}" type="pres">
      <dgm:prSet presAssocID="{B1C7F9AA-6790-4A47-9849-3ED93CBBE813}" presName="thickLine" presStyleLbl="alignNode1" presStyleIdx="0" presStyleCnt="3"/>
      <dgm:spPr/>
    </dgm:pt>
    <dgm:pt modelId="{275E73F5-9C91-4108-9F89-0D6E35FB7DF6}" type="pres">
      <dgm:prSet presAssocID="{B1C7F9AA-6790-4A47-9849-3ED93CBBE813}" presName="horz1" presStyleCnt="0"/>
      <dgm:spPr/>
    </dgm:pt>
    <dgm:pt modelId="{AEBA6DC1-5E2B-469B-A24F-A79FBAD29907}" type="pres">
      <dgm:prSet presAssocID="{B1C7F9AA-6790-4A47-9849-3ED93CBBE813}" presName="tx1" presStyleLbl="revTx" presStyleIdx="0" presStyleCnt="3"/>
      <dgm:spPr/>
    </dgm:pt>
    <dgm:pt modelId="{367E215E-D208-4D06-9B96-912E83A00807}" type="pres">
      <dgm:prSet presAssocID="{B1C7F9AA-6790-4A47-9849-3ED93CBBE813}" presName="vert1" presStyleCnt="0"/>
      <dgm:spPr/>
    </dgm:pt>
    <dgm:pt modelId="{701FABFD-97F9-47B0-9190-707845C098C3}" type="pres">
      <dgm:prSet presAssocID="{3F78F7B3-1052-4D85-9C40-8E5B952F00FF}" presName="thickLine" presStyleLbl="alignNode1" presStyleIdx="1" presStyleCnt="3"/>
      <dgm:spPr/>
    </dgm:pt>
    <dgm:pt modelId="{12E26A6D-D17A-491A-886E-2D5B208F65E8}" type="pres">
      <dgm:prSet presAssocID="{3F78F7B3-1052-4D85-9C40-8E5B952F00FF}" presName="horz1" presStyleCnt="0"/>
      <dgm:spPr/>
    </dgm:pt>
    <dgm:pt modelId="{47BB75B3-B9E0-47FC-B731-E2EE2D38A5FE}" type="pres">
      <dgm:prSet presAssocID="{3F78F7B3-1052-4D85-9C40-8E5B952F00FF}" presName="tx1" presStyleLbl="revTx" presStyleIdx="1" presStyleCnt="3"/>
      <dgm:spPr/>
    </dgm:pt>
    <dgm:pt modelId="{A1582761-D2FA-439F-ABE3-C24068F58AEA}" type="pres">
      <dgm:prSet presAssocID="{3F78F7B3-1052-4D85-9C40-8E5B952F00FF}" presName="vert1" presStyleCnt="0"/>
      <dgm:spPr/>
    </dgm:pt>
    <dgm:pt modelId="{1ABBEF59-6609-46B5-85C9-23CF3039CEB2}" type="pres">
      <dgm:prSet presAssocID="{1D0AB89A-3F17-4FF0-BB49-8924409858E7}" presName="thickLine" presStyleLbl="alignNode1" presStyleIdx="2" presStyleCnt="3"/>
      <dgm:spPr/>
    </dgm:pt>
    <dgm:pt modelId="{33C8E274-6AEC-443B-9C9F-FA95BB080F90}" type="pres">
      <dgm:prSet presAssocID="{1D0AB89A-3F17-4FF0-BB49-8924409858E7}" presName="horz1" presStyleCnt="0"/>
      <dgm:spPr/>
    </dgm:pt>
    <dgm:pt modelId="{DA252BB4-7E2D-4D50-B826-273F018F903B}" type="pres">
      <dgm:prSet presAssocID="{1D0AB89A-3F17-4FF0-BB49-8924409858E7}" presName="tx1" presStyleLbl="revTx" presStyleIdx="2" presStyleCnt="3"/>
      <dgm:spPr/>
    </dgm:pt>
    <dgm:pt modelId="{0855B220-BB37-45E9-A9B8-506C46C608CD}" type="pres">
      <dgm:prSet presAssocID="{1D0AB89A-3F17-4FF0-BB49-8924409858E7}" presName="vert1" presStyleCnt="0"/>
      <dgm:spPr/>
    </dgm:pt>
  </dgm:ptLst>
  <dgm:cxnLst>
    <dgm:cxn modelId="{539FB938-3C6D-4D91-8812-829A78353348}" srcId="{AE51CC88-249D-4F09-A922-A4265A22C679}" destId="{1D0AB89A-3F17-4FF0-BB49-8924409858E7}" srcOrd="2" destOrd="0" parTransId="{79D6D4BF-B7FF-4E31-8493-74E34002299A}" sibTransId="{F90DF49A-7FD5-4418-97EE-2C7290BD9476}"/>
    <dgm:cxn modelId="{726EF941-400A-4DC4-BC87-98BCACF3C3F4}" type="presOf" srcId="{B1C7F9AA-6790-4A47-9849-3ED93CBBE813}" destId="{AEBA6DC1-5E2B-469B-A24F-A79FBAD29907}" srcOrd="0" destOrd="0" presId="urn:microsoft.com/office/officeart/2008/layout/LinedList"/>
    <dgm:cxn modelId="{CEB3B668-B1CB-454A-83FF-088BC4356008}" type="presOf" srcId="{AE51CC88-249D-4F09-A922-A4265A22C679}" destId="{B79E11E9-E8CB-405D-94B8-77FB6C9A5DD7}" srcOrd="0" destOrd="0" presId="urn:microsoft.com/office/officeart/2008/layout/LinedList"/>
    <dgm:cxn modelId="{08B9B16A-D3BF-4323-9128-26C3FDF7D53B}" srcId="{AE51CC88-249D-4F09-A922-A4265A22C679}" destId="{3F78F7B3-1052-4D85-9C40-8E5B952F00FF}" srcOrd="1" destOrd="0" parTransId="{751E6FCF-4912-4741-A1C7-9F9096F762D4}" sibTransId="{F98BD1C1-2F8D-4574-9C50-B68C9A2CA2CB}"/>
    <dgm:cxn modelId="{EE629595-0F1A-48EF-85AC-A937342EB2C7}" type="presOf" srcId="{1D0AB89A-3F17-4FF0-BB49-8924409858E7}" destId="{DA252BB4-7E2D-4D50-B826-273F018F903B}" srcOrd="0" destOrd="0" presId="urn:microsoft.com/office/officeart/2008/layout/LinedList"/>
    <dgm:cxn modelId="{2800F4B2-283E-4203-A223-F6B49951BA8C}" srcId="{AE51CC88-249D-4F09-A922-A4265A22C679}" destId="{B1C7F9AA-6790-4A47-9849-3ED93CBBE813}" srcOrd="0" destOrd="0" parTransId="{48EFD9CA-82DD-4374-ACD2-84AC765DC549}" sibTransId="{080DB4B0-8BC5-4403-8927-A50D9F94C0BE}"/>
    <dgm:cxn modelId="{4C5E39D2-1C6D-44E8-A444-2AB8AA3F5201}" type="presOf" srcId="{3F78F7B3-1052-4D85-9C40-8E5B952F00FF}" destId="{47BB75B3-B9E0-47FC-B731-E2EE2D38A5FE}" srcOrd="0" destOrd="0" presId="urn:microsoft.com/office/officeart/2008/layout/LinedList"/>
    <dgm:cxn modelId="{B4B5FFEA-0A93-4A96-977D-342DD98A39CA}" type="presParOf" srcId="{B79E11E9-E8CB-405D-94B8-77FB6C9A5DD7}" destId="{DA51957A-BA52-4085-9355-0DCEAC8BDDDC}" srcOrd="0" destOrd="0" presId="urn:microsoft.com/office/officeart/2008/layout/LinedList"/>
    <dgm:cxn modelId="{FDDF6220-882D-40C3-82BA-23AA38BBD238}" type="presParOf" srcId="{B79E11E9-E8CB-405D-94B8-77FB6C9A5DD7}" destId="{275E73F5-9C91-4108-9F89-0D6E35FB7DF6}" srcOrd="1" destOrd="0" presId="urn:microsoft.com/office/officeart/2008/layout/LinedList"/>
    <dgm:cxn modelId="{4137D951-C97C-4F86-9F29-E52EF2A9D510}" type="presParOf" srcId="{275E73F5-9C91-4108-9F89-0D6E35FB7DF6}" destId="{AEBA6DC1-5E2B-469B-A24F-A79FBAD29907}" srcOrd="0" destOrd="0" presId="urn:microsoft.com/office/officeart/2008/layout/LinedList"/>
    <dgm:cxn modelId="{998D9058-2EB9-4C18-A644-4F1CB766D6AF}" type="presParOf" srcId="{275E73F5-9C91-4108-9F89-0D6E35FB7DF6}" destId="{367E215E-D208-4D06-9B96-912E83A00807}" srcOrd="1" destOrd="0" presId="urn:microsoft.com/office/officeart/2008/layout/LinedList"/>
    <dgm:cxn modelId="{17868311-E900-41AD-AFA4-E97BC950827D}" type="presParOf" srcId="{B79E11E9-E8CB-405D-94B8-77FB6C9A5DD7}" destId="{701FABFD-97F9-47B0-9190-707845C098C3}" srcOrd="2" destOrd="0" presId="urn:microsoft.com/office/officeart/2008/layout/LinedList"/>
    <dgm:cxn modelId="{D5701EA1-C422-459B-A596-C6899ED849CC}" type="presParOf" srcId="{B79E11E9-E8CB-405D-94B8-77FB6C9A5DD7}" destId="{12E26A6D-D17A-491A-886E-2D5B208F65E8}" srcOrd="3" destOrd="0" presId="urn:microsoft.com/office/officeart/2008/layout/LinedList"/>
    <dgm:cxn modelId="{445E9725-6E84-4C79-81FB-0476FE69FE3B}" type="presParOf" srcId="{12E26A6D-D17A-491A-886E-2D5B208F65E8}" destId="{47BB75B3-B9E0-47FC-B731-E2EE2D38A5FE}" srcOrd="0" destOrd="0" presId="urn:microsoft.com/office/officeart/2008/layout/LinedList"/>
    <dgm:cxn modelId="{F8F94CFD-6BA2-42CD-BEB4-070AB8DB6264}" type="presParOf" srcId="{12E26A6D-D17A-491A-886E-2D5B208F65E8}" destId="{A1582761-D2FA-439F-ABE3-C24068F58AEA}" srcOrd="1" destOrd="0" presId="urn:microsoft.com/office/officeart/2008/layout/LinedList"/>
    <dgm:cxn modelId="{E3A6B778-4ADB-42B7-8E02-739B1A9C2D7D}" type="presParOf" srcId="{B79E11E9-E8CB-405D-94B8-77FB6C9A5DD7}" destId="{1ABBEF59-6609-46B5-85C9-23CF3039CEB2}" srcOrd="4" destOrd="0" presId="urn:microsoft.com/office/officeart/2008/layout/LinedList"/>
    <dgm:cxn modelId="{00C820B9-D322-469E-9492-872E88C0F5E7}" type="presParOf" srcId="{B79E11E9-E8CB-405D-94B8-77FB6C9A5DD7}" destId="{33C8E274-6AEC-443B-9C9F-FA95BB080F90}" srcOrd="5" destOrd="0" presId="urn:microsoft.com/office/officeart/2008/layout/LinedList"/>
    <dgm:cxn modelId="{0BE3733D-B0B8-4E9E-904A-FD8E242149CF}" type="presParOf" srcId="{33C8E274-6AEC-443B-9C9F-FA95BB080F90}" destId="{DA252BB4-7E2D-4D50-B826-273F018F903B}" srcOrd="0" destOrd="0" presId="urn:microsoft.com/office/officeart/2008/layout/LinedList"/>
    <dgm:cxn modelId="{AE70538F-3873-495B-A037-B539E3200300}" type="presParOf" srcId="{33C8E274-6AEC-443B-9C9F-FA95BB080F90}" destId="{0855B220-BB37-45E9-A9B8-506C46C608C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73B126-FD33-416B-A66A-893DE41071A1}"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41097CDD-7117-47BE-A33B-B0D7F126BBD1}">
      <dgm:prSet/>
      <dgm:spPr/>
      <dgm:t>
        <a:bodyPr/>
        <a:lstStyle/>
        <a:p>
          <a:r>
            <a:rPr lang="en-GB" dirty="0">
              <a:latin typeface="Times New Roman" panose="02020603050405020304" pitchFamily="18" charset="0"/>
              <a:cs typeface="Times New Roman" panose="02020603050405020304" pitchFamily="18" charset="0"/>
            </a:rPr>
            <a:t>Data Pre-processing</a:t>
          </a:r>
          <a:endParaRPr lang="en-US" dirty="0">
            <a:latin typeface="Times New Roman" panose="02020603050405020304" pitchFamily="18" charset="0"/>
            <a:cs typeface="Times New Roman" panose="02020603050405020304" pitchFamily="18" charset="0"/>
          </a:endParaRPr>
        </a:p>
      </dgm:t>
    </dgm:pt>
    <dgm:pt modelId="{CF792F55-EE0A-4C8D-85B9-4368E9DAC525}" type="parTrans" cxnId="{ECC5EC96-FC47-466D-BAE7-C61294838B6C}">
      <dgm:prSet/>
      <dgm:spPr/>
      <dgm:t>
        <a:bodyPr/>
        <a:lstStyle/>
        <a:p>
          <a:endParaRPr lang="en-US"/>
        </a:p>
      </dgm:t>
    </dgm:pt>
    <dgm:pt modelId="{D7C187CD-83EA-4AF1-8728-88C17B177165}" type="sibTrans" cxnId="{ECC5EC96-FC47-466D-BAE7-C61294838B6C}">
      <dgm:prSet/>
      <dgm:spPr/>
      <dgm:t>
        <a:bodyPr/>
        <a:lstStyle/>
        <a:p>
          <a:endParaRPr lang="en-US"/>
        </a:p>
      </dgm:t>
    </dgm:pt>
    <dgm:pt modelId="{D798A7EC-8275-4ABA-8FC1-DFF67088E23D}">
      <dgm:prSet/>
      <dgm:spPr/>
      <dgm:t>
        <a:bodyPr/>
        <a:lstStyle/>
        <a:p>
          <a:r>
            <a:rPr lang="en-GB" dirty="0">
              <a:latin typeface="Times New Roman" panose="02020603050405020304" pitchFamily="18" charset="0"/>
              <a:cs typeface="Times New Roman" panose="02020603050405020304" pitchFamily="18" charset="0"/>
            </a:rPr>
            <a:t>Data Analysis and Visualization</a:t>
          </a:r>
          <a:endParaRPr lang="en-US" dirty="0">
            <a:latin typeface="Times New Roman" panose="02020603050405020304" pitchFamily="18" charset="0"/>
            <a:cs typeface="Times New Roman" panose="02020603050405020304" pitchFamily="18" charset="0"/>
          </a:endParaRPr>
        </a:p>
      </dgm:t>
    </dgm:pt>
    <dgm:pt modelId="{6CDBC675-B75F-41CC-A788-7A58FDA09E29}" type="parTrans" cxnId="{10D599AB-F367-4E68-BDB7-63E62322EE8E}">
      <dgm:prSet/>
      <dgm:spPr/>
      <dgm:t>
        <a:bodyPr/>
        <a:lstStyle/>
        <a:p>
          <a:endParaRPr lang="en-US"/>
        </a:p>
      </dgm:t>
    </dgm:pt>
    <dgm:pt modelId="{DA713E79-8D57-442A-8373-3C4414130A9C}" type="sibTrans" cxnId="{10D599AB-F367-4E68-BDB7-63E62322EE8E}">
      <dgm:prSet/>
      <dgm:spPr/>
      <dgm:t>
        <a:bodyPr/>
        <a:lstStyle/>
        <a:p>
          <a:endParaRPr lang="en-US"/>
        </a:p>
      </dgm:t>
    </dgm:pt>
    <dgm:pt modelId="{52BF4B9D-D074-474E-B6DA-7C8A1ADFE32D}">
      <dgm:prSet/>
      <dgm:spPr/>
      <dgm:t>
        <a:bodyPr/>
        <a:lstStyle/>
        <a:p>
          <a:r>
            <a:rPr lang="en-GB" dirty="0">
              <a:latin typeface="Times New Roman" panose="02020603050405020304" pitchFamily="18" charset="0"/>
              <a:cs typeface="Times New Roman" panose="02020603050405020304" pitchFamily="18" charset="0"/>
            </a:rPr>
            <a:t>Feature Transformation</a:t>
          </a:r>
          <a:endParaRPr lang="en-US" dirty="0">
            <a:latin typeface="Times New Roman" panose="02020603050405020304" pitchFamily="18" charset="0"/>
            <a:cs typeface="Times New Roman" panose="02020603050405020304" pitchFamily="18" charset="0"/>
          </a:endParaRPr>
        </a:p>
      </dgm:t>
    </dgm:pt>
    <dgm:pt modelId="{9889CCBF-A26C-4D4F-96F4-76A7B828E548}" type="parTrans" cxnId="{557AB4C3-1531-4C20-B358-C0EBEEE11E36}">
      <dgm:prSet/>
      <dgm:spPr/>
      <dgm:t>
        <a:bodyPr/>
        <a:lstStyle/>
        <a:p>
          <a:endParaRPr lang="en-US"/>
        </a:p>
      </dgm:t>
    </dgm:pt>
    <dgm:pt modelId="{C8DF3431-C57A-4234-88B4-BCBA4081306A}" type="sibTrans" cxnId="{557AB4C3-1531-4C20-B358-C0EBEEE11E36}">
      <dgm:prSet/>
      <dgm:spPr/>
      <dgm:t>
        <a:bodyPr/>
        <a:lstStyle/>
        <a:p>
          <a:endParaRPr lang="en-US"/>
        </a:p>
      </dgm:t>
    </dgm:pt>
    <dgm:pt modelId="{F8BD041D-945C-4901-81B9-586015C373F2}">
      <dgm:prSet/>
      <dgm:spPr/>
      <dgm:t>
        <a:bodyPr/>
        <a:lstStyle/>
        <a:p>
          <a:r>
            <a:rPr lang="en-GB" dirty="0">
              <a:latin typeface="Times New Roman" panose="02020603050405020304" pitchFamily="18" charset="0"/>
              <a:cs typeface="Times New Roman" panose="02020603050405020304" pitchFamily="18" charset="0"/>
            </a:rPr>
            <a:t>Data Splitting</a:t>
          </a:r>
          <a:endParaRPr lang="en-US" dirty="0">
            <a:latin typeface="Times New Roman" panose="02020603050405020304" pitchFamily="18" charset="0"/>
            <a:cs typeface="Times New Roman" panose="02020603050405020304" pitchFamily="18" charset="0"/>
          </a:endParaRPr>
        </a:p>
      </dgm:t>
    </dgm:pt>
    <dgm:pt modelId="{8E2E333C-871B-44CF-83DD-9AF1572B3328}" type="parTrans" cxnId="{45D08753-07E3-4F62-9DCD-F7D84BE8C5E2}">
      <dgm:prSet/>
      <dgm:spPr/>
      <dgm:t>
        <a:bodyPr/>
        <a:lstStyle/>
        <a:p>
          <a:endParaRPr lang="en-US"/>
        </a:p>
      </dgm:t>
    </dgm:pt>
    <dgm:pt modelId="{51018F47-F446-491A-B5B6-E418070EEE93}" type="sibTrans" cxnId="{45D08753-07E3-4F62-9DCD-F7D84BE8C5E2}">
      <dgm:prSet/>
      <dgm:spPr/>
      <dgm:t>
        <a:bodyPr/>
        <a:lstStyle/>
        <a:p>
          <a:endParaRPr lang="en-US"/>
        </a:p>
      </dgm:t>
    </dgm:pt>
    <dgm:pt modelId="{4B630BA0-D8A0-47A6-B69F-B0CF888E8041}">
      <dgm:prSet/>
      <dgm:spPr/>
      <dgm:t>
        <a:bodyPr/>
        <a:lstStyle/>
        <a:p>
          <a:r>
            <a:rPr lang="en-GB" dirty="0">
              <a:latin typeface="Times New Roman" panose="02020603050405020304" pitchFamily="18" charset="0"/>
              <a:cs typeface="Times New Roman" panose="02020603050405020304" pitchFamily="18" charset="0"/>
            </a:rPr>
            <a:t>ML models</a:t>
          </a:r>
          <a:endParaRPr lang="en-US" dirty="0">
            <a:latin typeface="Times New Roman" panose="02020603050405020304" pitchFamily="18" charset="0"/>
            <a:cs typeface="Times New Roman" panose="02020603050405020304" pitchFamily="18" charset="0"/>
          </a:endParaRPr>
        </a:p>
      </dgm:t>
    </dgm:pt>
    <dgm:pt modelId="{A5A4EF33-80CB-4FA3-BA68-6D7ADD79EA1A}" type="parTrans" cxnId="{C04FE467-0807-455E-8C44-DF8F7DA62419}">
      <dgm:prSet/>
      <dgm:spPr/>
      <dgm:t>
        <a:bodyPr/>
        <a:lstStyle/>
        <a:p>
          <a:endParaRPr lang="en-US"/>
        </a:p>
      </dgm:t>
    </dgm:pt>
    <dgm:pt modelId="{28575830-EE9A-4776-8A4A-07C7814D38F5}" type="sibTrans" cxnId="{C04FE467-0807-455E-8C44-DF8F7DA62419}">
      <dgm:prSet/>
      <dgm:spPr/>
      <dgm:t>
        <a:bodyPr/>
        <a:lstStyle/>
        <a:p>
          <a:endParaRPr lang="en-US"/>
        </a:p>
      </dgm:t>
    </dgm:pt>
    <dgm:pt modelId="{FE9DC13E-0BF8-44A0-8859-98A6E62F4D93}">
      <dgm:prSet/>
      <dgm:spPr/>
      <dgm:t>
        <a:bodyPr/>
        <a:lstStyle/>
        <a:p>
          <a:r>
            <a:rPr lang="en-GB" dirty="0">
              <a:latin typeface="Times New Roman" panose="02020603050405020304" pitchFamily="18" charset="0"/>
              <a:cs typeface="Times New Roman" panose="02020603050405020304" pitchFamily="18" charset="0"/>
            </a:rPr>
            <a:t>Prediction and Evaluation </a:t>
          </a:r>
          <a:endParaRPr lang="en-US" dirty="0">
            <a:latin typeface="Times New Roman" panose="02020603050405020304" pitchFamily="18" charset="0"/>
            <a:cs typeface="Times New Roman" panose="02020603050405020304" pitchFamily="18" charset="0"/>
          </a:endParaRPr>
        </a:p>
      </dgm:t>
    </dgm:pt>
    <dgm:pt modelId="{7098653D-87FF-4659-B8D0-20FC8EA0B282}" type="parTrans" cxnId="{737DF90B-36CD-4E51-8E17-5CFA99E2DE24}">
      <dgm:prSet/>
      <dgm:spPr/>
      <dgm:t>
        <a:bodyPr/>
        <a:lstStyle/>
        <a:p>
          <a:endParaRPr lang="en-US"/>
        </a:p>
      </dgm:t>
    </dgm:pt>
    <dgm:pt modelId="{BD241BE7-5490-47AC-B43F-8192588E00CD}" type="sibTrans" cxnId="{737DF90B-36CD-4E51-8E17-5CFA99E2DE24}">
      <dgm:prSet/>
      <dgm:spPr/>
      <dgm:t>
        <a:bodyPr/>
        <a:lstStyle/>
        <a:p>
          <a:endParaRPr lang="en-US"/>
        </a:p>
      </dgm:t>
    </dgm:pt>
    <dgm:pt modelId="{80459568-38C6-455B-B28C-BF199BA0629C}" type="pres">
      <dgm:prSet presAssocID="{F573B126-FD33-416B-A66A-893DE41071A1}" presName="vert0" presStyleCnt="0">
        <dgm:presLayoutVars>
          <dgm:dir/>
          <dgm:animOne val="branch"/>
          <dgm:animLvl val="lvl"/>
        </dgm:presLayoutVars>
      </dgm:prSet>
      <dgm:spPr/>
    </dgm:pt>
    <dgm:pt modelId="{CC13C8D0-5091-4953-A8F2-0BAA6D6FA78D}" type="pres">
      <dgm:prSet presAssocID="{41097CDD-7117-47BE-A33B-B0D7F126BBD1}" presName="thickLine" presStyleLbl="alignNode1" presStyleIdx="0" presStyleCnt="6"/>
      <dgm:spPr/>
    </dgm:pt>
    <dgm:pt modelId="{3FC2D40A-BEDA-4E24-8FC4-137DE1492292}" type="pres">
      <dgm:prSet presAssocID="{41097CDD-7117-47BE-A33B-B0D7F126BBD1}" presName="horz1" presStyleCnt="0"/>
      <dgm:spPr/>
    </dgm:pt>
    <dgm:pt modelId="{EAE88B75-0B95-4DCA-AD9D-CB0804397DC0}" type="pres">
      <dgm:prSet presAssocID="{41097CDD-7117-47BE-A33B-B0D7F126BBD1}" presName="tx1" presStyleLbl="revTx" presStyleIdx="0" presStyleCnt="6"/>
      <dgm:spPr/>
    </dgm:pt>
    <dgm:pt modelId="{7F244108-F18B-4DB5-A093-3EEF6BAF35E0}" type="pres">
      <dgm:prSet presAssocID="{41097CDD-7117-47BE-A33B-B0D7F126BBD1}" presName="vert1" presStyleCnt="0"/>
      <dgm:spPr/>
    </dgm:pt>
    <dgm:pt modelId="{824786DC-24EA-42E7-A1CC-9143D55F5661}" type="pres">
      <dgm:prSet presAssocID="{D798A7EC-8275-4ABA-8FC1-DFF67088E23D}" presName="thickLine" presStyleLbl="alignNode1" presStyleIdx="1" presStyleCnt="6"/>
      <dgm:spPr/>
    </dgm:pt>
    <dgm:pt modelId="{1A628E64-ECD7-4E35-96FA-501ACB723F6A}" type="pres">
      <dgm:prSet presAssocID="{D798A7EC-8275-4ABA-8FC1-DFF67088E23D}" presName="horz1" presStyleCnt="0"/>
      <dgm:spPr/>
    </dgm:pt>
    <dgm:pt modelId="{AD745563-B03D-410A-891B-209273442441}" type="pres">
      <dgm:prSet presAssocID="{D798A7EC-8275-4ABA-8FC1-DFF67088E23D}" presName="tx1" presStyleLbl="revTx" presStyleIdx="1" presStyleCnt="6"/>
      <dgm:spPr/>
    </dgm:pt>
    <dgm:pt modelId="{9B77B108-5060-460A-9442-04CFB6730DE3}" type="pres">
      <dgm:prSet presAssocID="{D798A7EC-8275-4ABA-8FC1-DFF67088E23D}" presName="vert1" presStyleCnt="0"/>
      <dgm:spPr/>
    </dgm:pt>
    <dgm:pt modelId="{0BF8B77B-7871-4F95-AAB8-0F95128D2DFD}" type="pres">
      <dgm:prSet presAssocID="{52BF4B9D-D074-474E-B6DA-7C8A1ADFE32D}" presName="thickLine" presStyleLbl="alignNode1" presStyleIdx="2" presStyleCnt="6"/>
      <dgm:spPr/>
    </dgm:pt>
    <dgm:pt modelId="{B3231CD0-8E59-49D0-B15C-129C5200498C}" type="pres">
      <dgm:prSet presAssocID="{52BF4B9D-D074-474E-B6DA-7C8A1ADFE32D}" presName="horz1" presStyleCnt="0"/>
      <dgm:spPr/>
    </dgm:pt>
    <dgm:pt modelId="{E20279D2-C3B0-40F6-AA83-E7739F068E5E}" type="pres">
      <dgm:prSet presAssocID="{52BF4B9D-D074-474E-B6DA-7C8A1ADFE32D}" presName="tx1" presStyleLbl="revTx" presStyleIdx="2" presStyleCnt="6"/>
      <dgm:spPr/>
    </dgm:pt>
    <dgm:pt modelId="{DBDBDA1A-BA87-42B5-8062-DDFEE70BED96}" type="pres">
      <dgm:prSet presAssocID="{52BF4B9D-D074-474E-B6DA-7C8A1ADFE32D}" presName="vert1" presStyleCnt="0"/>
      <dgm:spPr/>
    </dgm:pt>
    <dgm:pt modelId="{CABAFBA1-055C-4220-82BC-3E36B1618898}" type="pres">
      <dgm:prSet presAssocID="{F8BD041D-945C-4901-81B9-586015C373F2}" presName="thickLine" presStyleLbl="alignNode1" presStyleIdx="3" presStyleCnt="6"/>
      <dgm:spPr/>
    </dgm:pt>
    <dgm:pt modelId="{B7B7FBEC-512D-4EA9-84BF-AD50E8AB32FD}" type="pres">
      <dgm:prSet presAssocID="{F8BD041D-945C-4901-81B9-586015C373F2}" presName="horz1" presStyleCnt="0"/>
      <dgm:spPr/>
    </dgm:pt>
    <dgm:pt modelId="{66388D16-CBAF-413D-A5A8-64B9975979DF}" type="pres">
      <dgm:prSet presAssocID="{F8BD041D-945C-4901-81B9-586015C373F2}" presName="tx1" presStyleLbl="revTx" presStyleIdx="3" presStyleCnt="6"/>
      <dgm:spPr/>
    </dgm:pt>
    <dgm:pt modelId="{0C34CA67-4C6B-4652-908F-77175FCD21A7}" type="pres">
      <dgm:prSet presAssocID="{F8BD041D-945C-4901-81B9-586015C373F2}" presName="vert1" presStyleCnt="0"/>
      <dgm:spPr/>
    </dgm:pt>
    <dgm:pt modelId="{9D1BBEAD-9B7A-4CBE-85BA-C6D40905F45F}" type="pres">
      <dgm:prSet presAssocID="{4B630BA0-D8A0-47A6-B69F-B0CF888E8041}" presName="thickLine" presStyleLbl="alignNode1" presStyleIdx="4" presStyleCnt="6"/>
      <dgm:spPr/>
    </dgm:pt>
    <dgm:pt modelId="{509615C4-0709-4426-986C-8CA94429101E}" type="pres">
      <dgm:prSet presAssocID="{4B630BA0-D8A0-47A6-B69F-B0CF888E8041}" presName="horz1" presStyleCnt="0"/>
      <dgm:spPr/>
    </dgm:pt>
    <dgm:pt modelId="{51A6C7D2-CFBD-446E-9883-4296BABDFA22}" type="pres">
      <dgm:prSet presAssocID="{4B630BA0-D8A0-47A6-B69F-B0CF888E8041}" presName="tx1" presStyleLbl="revTx" presStyleIdx="4" presStyleCnt="6"/>
      <dgm:spPr/>
    </dgm:pt>
    <dgm:pt modelId="{211EED31-E0DF-4F6C-92B1-D2BCF952F6D4}" type="pres">
      <dgm:prSet presAssocID="{4B630BA0-D8A0-47A6-B69F-B0CF888E8041}" presName="vert1" presStyleCnt="0"/>
      <dgm:spPr/>
    </dgm:pt>
    <dgm:pt modelId="{23B99346-6EAA-4590-9000-5A0313B429A2}" type="pres">
      <dgm:prSet presAssocID="{FE9DC13E-0BF8-44A0-8859-98A6E62F4D93}" presName="thickLine" presStyleLbl="alignNode1" presStyleIdx="5" presStyleCnt="6"/>
      <dgm:spPr/>
    </dgm:pt>
    <dgm:pt modelId="{C051569C-47CF-43CB-A33C-9D3450D003B1}" type="pres">
      <dgm:prSet presAssocID="{FE9DC13E-0BF8-44A0-8859-98A6E62F4D93}" presName="horz1" presStyleCnt="0"/>
      <dgm:spPr/>
    </dgm:pt>
    <dgm:pt modelId="{99A5141D-E760-4D2F-9D89-D8CF516EB06F}" type="pres">
      <dgm:prSet presAssocID="{FE9DC13E-0BF8-44A0-8859-98A6E62F4D93}" presName="tx1" presStyleLbl="revTx" presStyleIdx="5" presStyleCnt="6"/>
      <dgm:spPr/>
    </dgm:pt>
    <dgm:pt modelId="{E21929FC-3CA4-48F2-90C0-18069A020978}" type="pres">
      <dgm:prSet presAssocID="{FE9DC13E-0BF8-44A0-8859-98A6E62F4D93}" presName="vert1" presStyleCnt="0"/>
      <dgm:spPr/>
    </dgm:pt>
  </dgm:ptLst>
  <dgm:cxnLst>
    <dgm:cxn modelId="{737DF90B-36CD-4E51-8E17-5CFA99E2DE24}" srcId="{F573B126-FD33-416B-A66A-893DE41071A1}" destId="{FE9DC13E-0BF8-44A0-8859-98A6E62F4D93}" srcOrd="5" destOrd="0" parTransId="{7098653D-87FF-4659-B8D0-20FC8EA0B282}" sibTransId="{BD241BE7-5490-47AC-B43F-8192588E00CD}"/>
    <dgm:cxn modelId="{6D12C027-F616-44CF-A950-E4298A06CD1D}" type="presOf" srcId="{D798A7EC-8275-4ABA-8FC1-DFF67088E23D}" destId="{AD745563-B03D-410A-891B-209273442441}" srcOrd="0" destOrd="0" presId="urn:microsoft.com/office/officeart/2008/layout/LinedList"/>
    <dgm:cxn modelId="{A08AB839-8F94-47C1-8FAC-6C31EFD9E4CC}" type="presOf" srcId="{F573B126-FD33-416B-A66A-893DE41071A1}" destId="{80459568-38C6-455B-B28C-BF199BA0629C}" srcOrd="0" destOrd="0" presId="urn:microsoft.com/office/officeart/2008/layout/LinedList"/>
    <dgm:cxn modelId="{C04FE467-0807-455E-8C44-DF8F7DA62419}" srcId="{F573B126-FD33-416B-A66A-893DE41071A1}" destId="{4B630BA0-D8A0-47A6-B69F-B0CF888E8041}" srcOrd="4" destOrd="0" parTransId="{A5A4EF33-80CB-4FA3-BA68-6D7ADD79EA1A}" sibTransId="{28575830-EE9A-4776-8A4A-07C7814D38F5}"/>
    <dgm:cxn modelId="{A925D949-B803-4658-9DA2-EAC121753749}" type="presOf" srcId="{41097CDD-7117-47BE-A33B-B0D7F126BBD1}" destId="{EAE88B75-0B95-4DCA-AD9D-CB0804397DC0}" srcOrd="0" destOrd="0" presId="urn:microsoft.com/office/officeart/2008/layout/LinedList"/>
    <dgm:cxn modelId="{45D08753-07E3-4F62-9DCD-F7D84BE8C5E2}" srcId="{F573B126-FD33-416B-A66A-893DE41071A1}" destId="{F8BD041D-945C-4901-81B9-586015C373F2}" srcOrd="3" destOrd="0" parTransId="{8E2E333C-871B-44CF-83DD-9AF1572B3328}" sibTransId="{51018F47-F446-491A-B5B6-E418070EEE93}"/>
    <dgm:cxn modelId="{ECC5EC96-FC47-466D-BAE7-C61294838B6C}" srcId="{F573B126-FD33-416B-A66A-893DE41071A1}" destId="{41097CDD-7117-47BE-A33B-B0D7F126BBD1}" srcOrd="0" destOrd="0" parTransId="{CF792F55-EE0A-4C8D-85B9-4368E9DAC525}" sibTransId="{D7C187CD-83EA-4AF1-8728-88C17B177165}"/>
    <dgm:cxn modelId="{10D599AB-F367-4E68-BDB7-63E62322EE8E}" srcId="{F573B126-FD33-416B-A66A-893DE41071A1}" destId="{D798A7EC-8275-4ABA-8FC1-DFF67088E23D}" srcOrd="1" destOrd="0" parTransId="{6CDBC675-B75F-41CC-A788-7A58FDA09E29}" sibTransId="{DA713E79-8D57-442A-8373-3C4414130A9C}"/>
    <dgm:cxn modelId="{AA95E2BA-B172-41E4-8D3B-5AC17740FB22}" type="presOf" srcId="{4B630BA0-D8A0-47A6-B69F-B0CF888E8041}" destId="{51A6C7D2-CFBD-446E-9883-4296BABDFA22}" srcOrd="0" destOrd="0" presId="urn:microsoft.com/office/officeart/2008/layout/LinedList"/>
    <dgm:cxn modelId="{557AB4C3-1531-4C20-B358-C0EBEEE11E36}" srcId="{F573B126-FD33-416B-A66A-893DE41071A1}" destId="{52BF4B9D-D074-474E-B6DA-7C8A1ADFE32D}" srcOrd="2" destOrd="0" parTransId="{9889CCBF-A26C-4D4F-96F4-76A7B828E548}" sibTransId="{C8DF3431-C57A-4234-88B4-BCBA4081306A}"/>
    <dgm:cxn modelId="{06A7B7C8-3DFE-4F75-A68B-332229CF139D}" type="presOf" srcId="{FE9DC13E-0BF8-44A0-8859-98A6E62F4D93}" destId="{99A5141D-E760-4D2F-9D89-D8CF516EB06F}" srcOrd="0" destOrd="0" presId="urn:microsoft.com/office/officeart/2008/layout/LinedList"/>
    <dgm:cxn modelId="{D6A871E3-C858-4BBE-8831-343CCCA3D30B}" type="presOf" srcId="{F8BD041D-945C-4901-81B9-586015C373F2}" destId="{66388D16-CBAF-413D-A5A8-64B9975979DF}" srcOrd="0" destOrd="0" presId="urn:microsoft.com/office/officeart/2008/layout/LinedList"/>
    <dgm:cxn modelId="{FF5660EF-51F9-4DB5-82DC-2ACADAEA48F2}" type="presOf" srcId="{52BF4B9D-D074-474E-B6DA-7C8A1ADFE32D}" destId="{E20279D2-C3B0-40F6-AA83-E7739F068E5E}" srcOrd="0" destOrd="0" presId="urn:microsoft.com/office/officeart/2008/layout/LinedList"/>
    <dgm:cxn modelId="{E1E46A2C-9EEE-4FB5-919A-59CA3FC2BE74}" type="presParOf" srcId="{80459568-38C6-455B-B28C-BF199BA0629C}" destId="{CC13C8D0-5091-4953-A8F2-0BAA6D6FA78D}" srcOrd="0" destOrd="0" presId="urn:microsoft.com/office/officeart/2008/layout/LinedList"/>
    <dgm:cxn modelId="{7304897A-49AC-4A8C-BD95-58A9B56D233B}" type="presParOf" srcId="{80459568-38C6-455B-B28C-BF199BA0629C}" destId="{3FC2D40A-BEDA-4E24-8FC4-137DE1492292}" srcOrd="1" destOrd="0" presId="urn:microsoft.com/office/officeart/2008/layout/LinedList"/>
    <dgm:cxn modelId="{DC47396E-38CC-4AFC-A0A1-3333891428C1}" type="presParOf" srcId="{3FC2D40A-BEDA-4E24-8FC4-137DE1492292}" destId="{EAE88B75-0B95-4DCA-AD9D-CB0804397DC0}" srcOrd="0" destOrd="0" presId="urn:microsoft.com/office/officeart/2008/layout/LinedList"/>
    <dgm:cxn modelId="{985E8433-E34B-47C2-ABFB-AD6C6F0F9F3F}" type="presParOf" srcId="{3FC2D40A-BEDA-4E24-8FC4-137DE1492292}" destId="{7F244108-F18B-4DB5-A093-3EEF6BAF35E0}" srcOrd="1" destOrd="0" presId="urn:microsoft.com/office/officeart/2008/layout/LinedList"/>
    <dgm:cxn modelId="{3294F4EF-1FB2-4CAB-8BC4-5E7AB808B747}" type="presParOf" srcId="{80459568-38C6-455B-B28C-BF199BA0629C}" destId="{824786DC-24EA-42E7-A1CC-9143D55F5661}" srcOrd="2" destOrd="0" presId="urn:microsoft.com/office/officeart/2008/layout/LinedList"/>
    <dgm:cxn modelId="{95965AB3-617D-4EDB-8F30-98F3A1AE4B54}" type="presParOf" srcId="{80459568-38C6-455B-B28C-BF199BA0629C}" destId="{1A628E64-ECD7-4E35-96FA-501ACB723F6A}" srcOrd="3" destOrd="0" presId="urn:microsoft.com/office/officeart/2008/layout/LinedList"/>
    <dgm:cxn modelId="{B286C036-C4DB-48C1-98A0-E82908CE39C3}" type="presParOf" srcId="{1A628E64-ECD7-4E35-96FA-501ACB723F6A}" destId="{AD745563-B03D-410A-891B-209273442441}" srcOrd="0" destOrd="0" presId="urn:microsoft.com/office/officeart/2008/layout/LinedList"/>
    <dgm:cxn modelId="{565DC212-D220-44ED-B5B1-FC80ACF200F1}" type="presParOf" srcId="{1A628E64-ECD7-4E35-96FA-501ACB723F6A}" destId="{9B77B108-5060-460A-9442-04CFB6730DE3}" srcOrd="1" destOrd="0" presId="urn:microsoft.com/office/officeart/2008/layout/LinedList"/>
    <dgm:cxn modelId="{D1F3DD68-561D-470B-BA1F-D7DE8C52453F}" type="presParOf" srcId="{80459568-38C6-455B-B28C-BF199BA0629C}" destId="{0BF8B77B-7871-4F95-AAB8-0F95128D2DFD}" srcOrd="4" destOrd="0" presId="urn:microsoft.com/office/officeart/2008/layout/LinedList"/>
    <dgm:cxn modelId="{961E71A0-366B-44F2-B00A-1DFC5D89A9CE}" type="presParOf" srcId="{80459568-38C6-455B-B28C-BF199BA0629C}" destId="{B3231CD0-8E59-49D0-B15C-129C5200498C}" srcOrd="5" destOrd="0" presId="urn:microsoft.com/office/officeart/2008/layout/LinedList"/>
    <dgm:cxn modelId="{3F92DE15-B17B-4BD5-A5D5-5C616C36CF6A}" type="presParOf" srcId="{B3231CD0-8E59-49D0-B15C-129C5200498C}" destId="{E20279D2-C3B0-40F6-AA83-E7739F068E5E}" srcOrd="0" destOrd="0" presId="urn:microsoft.com/office/officeart/2008/layout/LinedList"/>
    <dgm:cxn modelId="{3AFC2E8C-BB58-44BA-A87D-7D974C384250}" type="presParOf" srcId="{B3231CD0-8E59-49D0-B15C-129C5200498C}" destId="{DBDBDA1A-BA87-42B5-8062-DDFEE70BED96}" srcOrd="1" destOrd="0" presId="urn:microsoft.com/office/officeart/2008/layout/LinedList"/>
    <dgm:cxn modelId="{DD4C5E47-A7E6-4F77-852E-CBF43F35D479}" type="presParOf" srcId="{80459568-38C6-455B-B28C-BF199BA0629C}" destId="{CABAFBA1-055C-4220-82BC-3E36B1618898}" srcOrd="6" destOrd="0" presId="urn:microsoft.com/office/officeart/2008/layout/LinedList"/>
    <dgm:cxn modelId="{A4FFA7BD-7562-4FF8-A848-3B3549F7E6C3}" type="presParOf" srcId="{80459568-38C6-455B-B28C-BF199BA0629C}" destId="{B7B7FBEC-512D-4EA9-84BF-AD50E8AB32FD}" srcOrd="7" destOrd="0" presId="urn:microsoft.com/office/officeart/2008/layout/LinedList"/>
    <dgm:cxn modelId="{56EC620C-69D9-440D-B096-9E36EB50FD9A}" type="presParOf" srcId="{B7B7FBEC-512D-4EA9-84BF-AD50E8AB32FD}" destId="{66388D16-CBAF-413D-A5A8-64B9975979DF}" srcOrd="0" destOrd="0" presId="urn:microsoft.com/office/officeart/2008/layout/LinedList"/>
    <dgm:cxn modelId="{A4F0DDC0-EB8B-4B07-80DC-2D5E5B6F472E}" type="presParOf" srcId="{B7B7FBEC-512D-4EA9-84BF-AD50E8AB32FD}" destId="{0C34CA67-4C6B-4652-908F-77175FCD21A7}" srcOrd="1" destOrd="0" presId="urn:microsoft.com/office/officeart/2008/layout/LinedList"/>
    <dgm:cxn modelId="{916CDC16-3720-48DC-96D5-DB7E40F6FF6F}" type="presParOf" srcId="{80459568-38C6-455B-B28C-BF199BA0629C}" destId="{9D1BBEAD-9B7A-4CBE-85BA-C6D40905F45F}" srcOrd="8" destOrd="0" presId="urn:microsoft.com/office/officeart/2008/layout/LinedList"/>
    <dgm:cxn modelId="{3DF9E45A-E076-46B3-8E1A-D15389372EFF}" type="presParOf" srcId="{80459568-38C6-455B-B28C-BF199BA0629C}" destId="{509615C4-0709-4426-986C-8CA94429101E}" srcOrd="9" destOrd="0" presId="urn:microsoft.com/office/officeart/2008/layout/LinedList"/>
    <dgm:cxn modelId="{1038A001-EA2A-4D99-8120-EF64952A92B7}" type="presParOf" srcId="{509615C4-0709-4426-986C-8CA94429101E}" destId="{51A6C7D2-CFBD-446E-9883-4296BABDFA22}" srcOrd="0" destOrd="0" presId="urn:microsoft.com/office/officeart/2008/layout/LinedList"/>
    <dgm:cxn modelId="{CE36094D-C1FF-4194-A385-C4D648537E75}" type="presParOf" srcId="{509615C4-0709-4426-986C-8CA94429101E}" destId="{211EED31-E0DF-4F6C-92B1-D2BCF952F6D4}" srcOrd="1" destOrd="0" presId="urn:microsoft.com/office/officeart/2008/layout/LinedList"/>
    <dgm:cxn modelId="{D0EF382E-457A-4AB3-9AA9-8110B6F55D6F}" type="presParOf" srcId="{80459568-38C6-455B-B28C-BF199BA0629C}" destId="{23B99346-6EAA-4590-9000-5A0313B429A2}" srcOrd="10" destOrd="0" presId="urn:microsoft.com/office/officeart/2008/layout/LinedList"/>
    <dgm:cxn modelId="{066C1E2F-5519-43A3-9E73-E4D9321E3127}" type="presParOf" srcId="{80459568-38C6-455B-B28C-BF199BA0629C}" destId="{C051569C-47CF-43CB-A33C-9D3450D003B1}" srcOrd="11" destOrd="0" presId="urn:microsoft.com/office/officeart/2008/layout/LinedList"/>
    <dgm:cxn modelId="{BB80C8B3-8C56-4808-8C17-3A57A593E08A}" type="presParOf" srcId="{C051569C-47CF-43CB-A33C-9D3450D003B1}" destId="{99A5141D-E760-4D2F-9D89-D8CF516EB06F}" srcOrd="0" destOrd="0" presId="urn:microsoft.com/office/officeart/2008/layout/LinedList"/>
    <dgm:cxn modelId="{A920DEEA-7FCC-4C51-837C-31A9FA11BBE9}" type="presParOf" srcId="{C051569C-47CF-43CB-A33C-9D3450D003B1}" destId="{E21929FC-3CA4-48F2-90C0-18069A02097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D21BE74-7670-42C8-B70F-91EB7B56FD8F}"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DA8B2846-31A6-41D3-B260-E60353CCC600}">
      <dgm:prSet/>
      <dgm:spPr/>
      <dgm:t>
        <a:bodyPr/>
        <a:lstStyle/>
        <a:p>
          <a:r>
            <a:rPr lang="en-GB"/>
            <a:t>Support Vector Regression</a:t>
          </a:r>
          <a:endParaRPr lang="en-US"/>
        </a:p>
      </dgm:t>
    </dgm:pt>
    <dgm:pt modelId="{ED4B965C-1996-407F-8458-4A0E8ADB3A81}" type="parTrans" cxnId="{6DC72B11-D7E3-46A4-9142-4D044761A4AE}">
      <dgm:prSet/>
      <dgm:spPr/>
      <dgm:t>
        <a:bodyPr/>
        <a:lstStyle/>
        <a:p>
          <a:endParaRPr lang="en-US"/>
        </a:p>
      </dgm:t>
    </dgm:pt>
    <dgm:pt modelId="{039A6003-5CD4-46FA-A6DE-A4278DBA4803}" type="sibTrans" cxnId="{6DC72B11-D7E3-46A4-9142-4D044761A4AE}">
      <dgm:prSet/>
      <dgm:spPr/>
      <dgm:t>
        <a:bodyPr/>
        <a:lstStyle/>
        <a:p>
          <a:endParaRPr lang="en-US"/>
        </a:p>
      </dgm:t>
    </dgm:pt>
    <dgm:pt modelId="{DB5628FB-4D0F-47F9-A0DE-CC35882E545A}">
      <dgm:prSet/>
      <dgm:spPr/>
      <dgm:t>
        <a:bodyPr/>
        <a:lstStyle/>
        <a:p>
          <a:r>
            <a:rPr lang="en-GB"/>
            <a:t>Linear Regression</a:t>
          </a:r>
          <a:endParaRPr lang="en-US"/>
        </a:p>
      </dgm:t>
    </dgm:pt>
    <dgm:pt modelId="{74639434-1412-4C54-84CB-5C8885843E85}" type="parTrans" cxnId="{48B8E836-1340-49DA-A037-93565DCBB84C}">
      <dgm:prSet/>
      <dgm:spPr/>
      <dgm:t>
        <a:bodyPr/>
        <a:lstStyle/>
        <a:p>
          <a:endParaRPr lang="en-US"/>
        </a:p>
      </dgm:t>
    </dgm:pt>
    <dgm:pt modelId="{84CE6C47-F200-4970-A636-0BA7FB8A1B50}" type="sibTrans" cxnId="{48B8E836-1340-49DA-A037-93565DCBB84C}">
      <dgm:prSet/>
      <dgm:spPr/>
      <dgm:t>
        <a:bodyPr/>
        <a:lstStyle/>
        <a:p>
          <a:endParaRPr lang="en-US"/>
        </a:p>
      </dgm:t>
    </dgm:pt>
    <dgm:pt modelId="{2A434F58-D63A-4E1B-B1DE-24ECB4846F1E}">
      <dgm:prSet/>
      <dgm:spPr/>
      <dgm:t>
        <a:bodyPr/>
        <a:lstStyle/>
        <a:p>
          <a:r>
            <a:rPr lang="en-GB"/>
            <a:t>Decision Tree Regressor</a:t>
          </a:r>
          <a:endParaRPr lang="en-US"/>
        </a:p>
      </dgm:t>
    </dgm:pt>
    <dgm:pt modelId="{E3F34275-89DF-4361-A6BB-68DBC6E7AD9E}" type="parTrans" cxnId="{CC5EBFCD-18E1-4BAA-8AC9-EAE57BEE123E}">
      <dgm:prSet/>
      <dgm:spPr/>
      <dgm:t>
        <a:bodyPr/>
        <a:lstStyle/>
        <a:p>
          <a:endParaRPr lang="en-US"/>
        </a:p>
      </dgm:t>
    </dgm:pt>
    <dgm:pt modelId="{3A4CDD6B-7D81-4A1F-9D0F-292FC9E72A11}" type="sibTrans" cxnId="{CC5EBFCD-18E1-4BAA-8AC9-EAE57BEE123E}">
      <dgm:prSet/>
      <dgm:spPr/>
      <dgm:t>
        <a:bodyPr/>
        <a:lstStyle/>
        <a:p>
          <a:endParaRPr lang="en-US"/>
        </a:p>
      </dgm:t>
    </dgm:pt>
    <dgm:pt modelId="{7DC3F9D7-9B74-4C31-9606-D0D1908CFE8C}">
      <dgm:prSet/>
      <dgm:spPr/>
      <dgm:t>
        <a:bodyPr/>
        <a:lstStyle/>
        <a:p>
          <a:r>
            <a:rPr lang="en-GB"/>
            <a:t>Random Forest Regressor</a:t>
          </a:r>
          <a:endParaRPr lang="en-US"/>
        </a:p>
      </dgm:t>
    </dgm:pt>
    <dgm:pt modelId="{DC4D704C-2E47-444F-B517-95EDE0E52373}" type="parTrans" cxnId="{ED637CDF-08E7-4758-B580-9873154DE28F}">
      <dgm:prSet/>
      <dgm:spPr/>
      <dgm:t>
        <a:bodyPr/>
        <a:lstStyle/>
        <a:p>
          <a:endParaRPr lang="en-US"/>
        </a:p>
      </dgm:t>
    </dgm:pt>
    <dgm:pt modelId="{EC623A54-8FCE-45C1-A2F0-DE65FC163F04}" type="sibTrans" cxnId="{ED637CDF-08E7-4758-B580-9873154DE28F}">
      <dgm:prSet/>
      <dgm:spPr/>
      <dgm:t>
        <a:bodyPr/>
        <a:lstStyle/>
        <a:p>
          <a:endParaRPr lang="en-US"/>
        </a:p>
      </dgm:t>
    </dgm:pt>
    <dgm:pt modelId="{0EA2CB04-2299-489C-BC26-304FF88ACCD7}">
      <dgm:prSet/>
      <dgm:spPr/>
      <dgm:t>
        <a:bodyPr/>
        <a:lstStyle/>
        <a:p>
          <a:r>
            <a:rPr lang="en-GB"/>
            <a:t>k Nearest Neighbors Regressor</a:t>
          </a:r>
          <a:endParaRPr lang="en-US"/>
        </a:p>
      </dgm:t>
    </dgm:pt>
    <dgm:pt modelId="{A0309970-DCE3-4B6C-B67B-A7E4F6DA943A}" type="parTrans" cxnId="{9AF958AC-6B5F-49F0-A6CE-7A9191B0D496}">
      <dgm:prSet/>
      <dgm:spPr/>
      <dgm:t>
        <a:bodyPr/>
        <a:lstStyle/>
        <a:p>
          <a:endParaRPr lang="en-US"/>
        </a:p>
      </dgm:t>
    </dgm:pt>
    <dgm:pt modelId="{75778EF5-3AED-411E-A2AD-E8487BCAAD83}" type="sibTrans" cxnId="{9AF958AC-6B5F-49F0-A6CE-7A9191B0D496}">
      <dgm:prSet/>
      <dgm:spPr/>
      <dgm:t>
        <a:bodyPr/>
        <a:lstStyle/>
        <a:p>
          <a:endParaRPr lang="en-US"/>
        </a:p>
      </dgm:t>
    </dgm:pt>
    <dgm:pt modelId="{517F212D-C6DB-4B12-BEDF-928D0924E90B}">
      <dgm:prSet/>
      <dgm:spPr/>
      <dgm:t>
        <a:bodyPr/>
        <a:lstStyle/>
        <a:p>
          <a:r>
            <a:rPr lang="en-GB"/>
            <a:t>Neural Networks</a:t>
          </a:r>
          <a:endParaRPr lang="en-US"/>
        </a:p>
      </dgm:t>
    </dgm:pt>
    <dgm:pt modelId="{EACF3991-9BDF-4221-BDE8-AFC23A9D76A1}" type="parTrans" cxnId="{AFBFCB0F-0562-4DF9-BF3C-A0C44AA820F9}">
      <dgm:prSet/>
      <dgm:spPr/>
      <dgm:t>
        <a:bodyPr/>
        <a:lstStyle/>
        <a:p>
          <a:endParaRPr lang="en-US"/>
        </a:p>
      </dgm:t>
    </dgm:pt>
    <dgm:pt modelId="{87AE9709-345B-4025-91E1-20E5F5049528}" type="sibTrans" cxnId="{AFBFCB0F-0562-4DF9-BF3C-A0C44AA820F9}">
      <dgm:prSet/>
      <dgm:spPr/>
      <dgm:t>
        <a:bodyPr/>
        <a:lstStyle/>
        <a:p>
          <a:endParaRPr lang="en-US"/>
        </a:p>
      </dgm:t>
    </dgm:pt>
    <dgm:pt modelId="{5EF455EB-D20E-4AA3-8710-6BC42D4C823A}" type="pres">
      <dgm:prSet presAssocID="{DD21BE74-7670-42C8-B70F-91EB7B56FD8F}" presName="linear" presStyleCnt="0">
        <dgm:presLayoutVars>
          <dgm:dir/>
          <dgm:animLvl val="lvl"/>
          <dgm:resizeHandles val="exact"/>
        </dgm:presLayoutVars>
      </dgm:prSet>
      <dgm:spPr/>
    </dgm:pt>
    <dgm:pt modelId="{4EDBCEBC-9C72-456B-B7D1-CE97CD21AB77}" type="pres">
      <dgm:prSet presAssocID="{DA8B2846-31A6-41D3-B260-E60353CCC600}" presName="parentLin" presStyleCnt="0"/>
      <dgm:spPr/>
    </dgm:pt>
    <dgm:pt modelId="{8045A6CD-EFA9-4E0F-AA34-FB6C14F193D1}" type="pres">
      <dgm:prSet presAssocID="{DA8B2846-31A6-41D3-B260-E60353CCC600}" presName="parentLeftMargin" presStyleLbl="node1" presStyleIdx="0" presStyleCnt="6"/>
      <dgm:spPr/>
    </dgm:pt>
    <dgm:pt modelId="{4896E5A3-DA03-4EC5-87B2-A86F596A94B9}" type="pres">
      <dgm:prSet presAssocID="{DA8B2846-31A6-41D3-B260-E60353CCC600}" presName="parentText" presStyleLbl="node1" presStyleIdx="0" presStyleCnt="6">
        <dgm:presLayoutVars>
          <dgm:chMax val="0"/>
          <dgm:bulletEnabled val="1"/>
        </dgm:presLayoutVars>
      </dgm:prSet>
      <dgm:spPr/>
    </dgm:pt>
    <dgm:pt modelId="{265EB487-6738-480E-9E2A-06A7035E08DB}" type="pres">
      <dgm:prSet presAssocID="{DA8B2846-31A6-41D3-B260-E60353CCC600}" presName="negativeSpace" presStyleCnt="0"/>
      <dgm:spPr/>
    </dgm:pt>
    <dgm:pt modelId="{170A9960-B364-4E04-94DF-6034EFE365D2}" type="pres">
      <dgm:prSet presAssocID="{DA8B2846-31A6-41D3-B260-E60353CCC600}" presName="childText" presStyleLbl="conFgAcc1" presStyleIdx="0" presStyleCnt="6">
        <dgm:presLayoutVars>
          <dgm:bulletEnabled val="1"/>
        </dgm:presLayoutVars>
      </dgm:prSet>
      <dgm:spPr/>
    </dgm:pt>
    <dgm:pt modelId="{C90829C6-F163-42BB-A94D-307DC445F366}" type="pres">
      <dgm:prSet presAssocID="{039A6003-5CD4-46FA-A6DE-A4278DBA4803}" presName="spaceBetweenRectangles" presStyleCnt="0"/>
      <dgm:spPr/>
    </dgm:pt>
    <dgm:pt modelId="{E6092331-0F36-4EFC-BA94-EDC67A9BF0C9}" type="pres">
      <dgm:prSet presAssocID="{DB5628FB-4D0F-47F9-A0DE-CC35882E545A}" presName="parentLin" presStyleCnt="0"/>
      <dgm:spPr/>
    </dgm:pt>
    <dgm:pt modelId="{AB7AA7E0-AAAA-4AAF-9FA2-2350F227241D}" type="pres">
      <dgm:prSet presAssocID="{DB5628FB-4D0F-47F9-A0DE-CC35882E545A}" presName="parentLeftMargin" presStyleLbl="node1" presStyleIdx="0" presStyleCnt="6"/>
      <dgm:spPr/>
    </dgm:pt>
    <dgm:pt modelId="{0D571E1B-2A7F-465E-97C4-1A1EF98ED84D}" type="pres">
      <dgm:prSet presAssocID="{DB5628FB-4D0F-47F9-A0DE-CC35882E545A}" presName="parentText" presStyleLbl="node1" presStyleIdx="1" presStyleCnt="6">
        <dgm:presLayoutVars>
          <dgm:chMax val="0"/>
          <dgm:bulletEnabled val="1"/>
        </dgm:presLayoutVars>
      </dgm:prSet>
      <dgm:spPr/>
    </dgm:pt>
    <dgm:pt modelId="{5F25CF7D-9EE0-4FAD-AB21-560684347AC8}" type="pres">
      <dgm:prSet presAssocID="{DB5628FB-4D0F-47F9-A0DE-CC35882E545A}" presName="negativeSpace" presStyleCnt="0"/>
      <dgm:spPr/>
    </dgm:pt>
    <dgm:pt modelId="{DE3377D4-D415-449A-BABE-B936257ECEEA}" type="pres">
      <dgm:prSet presAssocID="{DB5628FB-4D0F-47F9-A0DE-CC35882E545A}" presName="childText" presStyleLbl="conFgAcc1" presStyleIdx="1" presStyleCnt="6">
        <dgm:presLayoutVars>
          <dgm:bulletEnabled val="1"/>
        </dgm:presLayoutVars>
      </dgm:prSet>
      <dgm:spPr/>
    </dgm:pt>
    <dgm:pt modelId="{94E6BC3F-CBFB-44A2-B4C7-62E70884B190}" type="pres">
      <dgm:prSet presAssocID="{84CE6C47-F200-4970-A636-0BA7FB8A1B50}" presName="spaceBetweenRectangles" presStyleCnt="0"/>
      <dgm:spPr/>
    </dgm:pt>
    <dgm:pt modelId="{55554659-C039-451A-AB12-81F5F4EAC5F3}" type="pres">
      <dgm:prSet presAssocID="{2A434F58-D63A-4E1B-B1DE-24ECB4846F1E}" presName="parentLin" presStyleCnt="0"/>
      <dgm:spPr/>
    </dgm:pt>
    <dgm:pt modelId="{E9FB098B-75B2-499E-A00D-F431034C8F9C}" type="pres">
      <dgm:prSet presAssocID="{2A434F58-D63A-4E1B-B1DE-24ECB4846F1E}" presName="parentLeftMargin" presStyleLbl="node1" presStyleIdx="1" presStyleCnt="6"/>
      <dgm:spPr/>
    </dgm:pt>
    <dgm:pt modelId="{3F157CAC-BFE0-4629-9EB7-EE22279447D0}" type="pres">
      <dgm:prSet presAssocID="{2A434F58-D63A-4E1B-B1DE-24ECB4846F1E}" presName="parentText" presStyleLbl="node1" presStyleIdx="2" presStyleCnt="6">
        <dgm:presLayoutVars>
          <dgm:chMax val="0"/>
          <dgm:bulletEnabled val="1"/>
        </dgm:presLayoutVars>
      </dgm:prSet>
      <dgm:spPr/>
    </dgm:pt>
    <dgm:pt modelId="{D7891686-AE64-463C-B075-F7E213E49F10}" type="pres">
      <dgm:prSet presAssocID="{2A434F58-D63A-4E1B-B1DE-24ECB4846F1E}" presName="negativeSpace" presStyleCnt="0"/>
      <dgm:spPr/>
    </dgm:pt>
    <dgm:pt modelId="{F3538E46-C27C-4DA9-9F6E-8BD85BAD40D9}" type="pres">
      <dgm:prSet presAssocID="{2A434F58-D63A-4E1B-B1DE-24ECB4846F1E}" presName="childText" presStyleLbl="conFgAcc1" presStyleIdx="2" presStyleCnt="6">
        <dgm:presLayoutVars>
          <dgm:bulletEnabled val="1"/>
        </dgm:presLayoutVars>
      </dgm:prSet>
      <dgm:spPr/>
    </dgm:pt>
    <dgm:pt modelId="{A66C1F1A-B711-4326-AF5C-588891A367F8}" type="pres">
      <dgm:prSet presAssocID="{3A4CDD6B-7D81-4A1F-9D0F-292FC9E72A11}" presName="spaceBetweenRectangles" presStyleCnt="0"/>
      <dgm:spPr/>
    </dgm:pt>
    <dgm:pt modelId="{466926C6-0EB6-4025-A087-15139690C96C}" type="pres">
      <dgm:prSet presAssocID="{7DC3F9D7-9B74-4C31-9606-D0D1908CFE8C}" presName="parentLin" presStyleCnt="0"/>
      <dgm:spPr/>
    </dgm:pt>
    <dgm:pt modelId="{23B473F1-723E-48E8-98C3-DE6D65A7E8E0}" type="pres">
      <dgm:prSet presAssocID="{7DC3F9D7-9B74-4C31-9606-D0D1908CFE8C}" presName="parentLeftMargin" presStyleLbl="node1" presStyleIdx="2" presStyleCnt="6"/>
      <dgm:spPr/>
    </dgm:pt>
    <dgm:pt modelId="{9B7E91DB-8B19-4B19-89C2-7BE4A5B2791D}" type="pres">
      <dgm:prSet presAssocID="{7DC3F9D7-9B74-4C31-9606-D0D1908CFE8C}" presName="parentText" presStyleLbl="node1" presStyleIdx="3" presStyleCnt="6">
        <dgm:presLayoutVars>
          <dgm:chMax val="0"/>
          <dgm:bulletEnabled val="1"/>
        </dgm:presLayoutVars>
      </dgm:prSet>
      <dgm:spPr/>
    </dgm:pt>
    <dgm:pt modelId="{DAAEBAB1-43F6-4DFC-9F9C-895ED89C7D89}" type="pres">
      <dgm:prSet presAssocID="{7DC3F9D7-9B74-4C31-9606-D0D1908CFE8C}" presName="negativeSpace" presStyleCnt="0"/>
      <dgm:spPr/>
    </dgm:pt>
    <dgm:pt modelId="{582D1E4B-05C3-40D8-947B-4C623CEACCBB}" type="pres">
      <dgm:prSet presAssocID="{7DC3F9D7-9B74-4C31-9606-D0D1908CFE8C}" presName="childText" presStyleLbl="conFgAcc1" presStyleIdx="3" presStyleCnt="6">
        <dgm:presLayoutVars>
          <dgm:bulletEnabled val="1"/>
        </dgm:presLayoutVars>
      </dgm:prSet>
      <dgm:spPr/>
    </dgm:pt>
    <dgm:pt modelId="{9EFE22C7-C031-43B5-B384-F59EF1DE8103}" type="pres">
      <dgm:prSet presAssocID="{EC623A54-8FCE-45C1-A2F0-DE65FC163F04}" presName="spaceBetweenRectangles" presStyleCnt="0"/>
      <dgm:spPr/>
    </dgm:pt>
    <dgm:pt modelId="{60F2C3F5-5B2D-4069-AA97-42158D03A79C}" type="pres">
      <dgm:prSet presAssocID="{0EA2CB04-2299-489C-BC26-304FF88ACCD7}" presName="parentLin" presStyleCnt="0"/>
      <dgm:spPr/>
    </dgm:pt>
    <dgm:pt modelId="{B9C84DAC-19AE-40A0-87ED-276EF83E3048}" type="pres">
      <dgm:prSet presAssocID="{0EA2CB04-2299-489C-BC26-304FF88ACCD7}" presName="parentLeftMargin" presStyleLbl="node1" presStyleIdx="3" presStyleCnt="6"/>
      <dgm:spPr/>
    </dgm:pt>
    <dgm:pt modelId="{F562994A-8905-4145-86D0-13E3CDC29EB7}" type="pres">
      <dgm:prSet presAssocID="{0EA2CB04-2299-489C-BC26-304FF88ACCD7}" presName="parentText" presStyleLbl="node1" presStyleIdx="4" presStyleCnt="6">
        <dgm:presLayoutVars>
          <dgm:chMax val="0"/>
          <dgm:bulletEnabled val="1"/>
        </dgm:presLayoutVars>
      </dgm:prSet>
      <dgm:spPr/>
    </dgm:pt>
    <dgm:pt modelId="{9EBEA6DD-214D-4070-B206-8E8087259432}" type="pres">
      <dgm:prSet presAssocID="{0EA2CB04-2299-489C-BC26-304FF88ACCD7}" presName="negativeSpace" presStyleCnt="0"/>
      <dgm:spPr/>
    </dgm:pt>
    <dgm:pt modelId="{5DF080ED-266C-4CAF-9FCF-8DEB31AEE518}" type="pres">
      <dgm:prSet presAssocID="{0EA2CB04-2299-489C-BC26-304FF88ACCD7}" presName="childText" presStyleLbl="conFgAcc1" presStyleIdx="4" presStyleCnt="6">
        <dgm:presLayoutVars>
          <dgm:bulletEnabled val="1"/>
        </dgm:presLayoutVars>
      </dgm:prSet>
      <dgm:spPr/>
    </dgm:pt>
    <dgm:pt modelId="{2F5D0844-3DC5-4B9B-A6B8-EABCD0D3A3B3}" type="pres">
      <dgm:prSet presAssocID="{75778EF5-3AED-411E-A2AD-E8487BCAAD83}" presName="spaceBetweenRectangles" presStyleCnt="0"/>
      <dgm:spPr/>
    </dgm:pt>
    <dgm:pt modelId="{5C3C4622-55BD-4F4C-BBC7-EA4AED559FFB}" type="pres">
      <dgm:prSet presAssocID="{517F212D-C6DB-4B12-BEDF-928D0924E90B}" presName="parentLin" presStyleCnt="0"/>
      <dgm:spPr/>
    </dgm:pt>
    <dgm:pt modelId="{4D0DB95F-8B84-456F-9C66-50BDFCC0F228}" type="pres">
      <dgm:prSet presAssocID="{517F212D-C6DB-4B12-BEDF-928D0924E90B}" presName="parentLeftMargin" presStyleLbl="node1" presStyleIdx="4" presStyleCnt="6"/>
      <dgm:spPr/>
    </dgm:pt>
    <dgm:pt modelId="{C4C50C4B-6906-44AF-8C1E-825BCDBB1F4B}" type="pres">
      <dgm:prSet presAssocID="{517F212D-C6DB-4B12-BEDF-928D0924E90B}" presName="parentText" presStyleLbl="node1" presStyleIdx="5" presStyleCnt="6">
        <dgm:presLayoutVars>
          <dgm:chMax val="0"/>
          <dgm:bulletEnabled val="1"/>
        </dgm:presLayoutVars>
      </dgm:prSet>
      <dgm:spPr/>
    </dgm:pt>
    <dgm:pt modelId="{3EFC3BC7-A0C6-484C-B27C-B923097D963A}" type="pres">
      <dgm:prSet presAssocID="{517F212D-C6DB-4B12-BEDF-928D0924E90B}" presName="negativeSpace" presStyleCnt="0"/>
      <dgm:spPr/>
    </dgm:pt>
    <dgm:pt modelId="{D20E660C-733F-4445-9277-CEC70E7D0536}" type="pres">
      <dgm:prSet presAssocID="{517F212D-C6DB-4B12-BEDF-928D0924E90B}" presName="childText" presStyleLbl="conFgAcc1" presStyleIdx="5" presStyleCnt="6">
        <dgm:presLayoutVars>
          <dgm:bulletEnabled val="1"/>
        </dgm:presLayoutVars>
      </dgm:prSet>
      <dgm:spPr/>
    </dgm:pt>
  </dgm:ptLst>
  <dgm:cxnLst>
    <dgm:cxn modelId="{6BCF0A05-B868-4123-9978-0897E37E14E8}" type="presOf" srcId="{2A434F58-D63A-4E1B-B1DE-24ECB4846F1E}" destId="{3F157CAC-BFE0-4629-9EB7-EE22279447D0}" srcOrd="1" destOrd="0" presId="urn:microsoft.com/office/officeart/2005/8/layout/list1"/>
    <dgm:cxn modelId="{AFBFCB0F-0562-4DF9-BF3C-A0C44AA820F9}" srcId="{DD21BE74-7670-42C8-B70F-91EB7B56FD8F}" destId="{517F212D-C6DB-4B12-BEDF-928D0924E90B}" srcOrd="5" destOrd="0" parTransId="{EACF3991-9BDF-4221-BDE8-AFC23A9D76A1}" sibTransId="{87AE9709-345B-4025-91E1-20E5F5049528}"/>
    <dgm:cxn modelId="{6DC72B11-D7E3-46A4-9142-4D044761A4AE}" srcId="{DD21BE74-7670-42C8-B70F-91EB7B56FD8F}" destId="{DA8B2846-31A6-41D3-B260-E60353CCC600}" srcOrd="0" destOrd="0" parTransId="{ED4B965C-1996-407F-8458-4A0E8ADB3A81}" sibTransId="{039A6003-5CD4-46FA-A6DE-A4278DBA4803}"/>
    <dgm:cxn modelId="{61B80017-796D-4E3D-9FED-22816F6AE7E7}" type="presOf" srcId="{2A434F58-D63A-4E1B-B1DE-24ECB4846F1E}" destId="{E9FB098B-75B2-499E-A00D-F431034C8F9C}" srcOrd="0" destOrd="0" presId="urn:microsoft.com/office/officeart/2005/8/layout/list1"/>
    <dgm:cxn modelId="{D8C2091C-EFC0-48DF-9D74-6DE6D3A06C9D}" type="presOf" srcId="{7DC3F9D7-9B74-4C31-9606-D0D1908CFE8C}" destId="{23B473F1-723E-48E8-98C3-DE6D65A7E8E0}" srcOrd="0" destOrd="0" presId="urn:microsoft.com/office/officeart/2005/8/layout/list1"/>
    <dgm:cxn modelId="{F41CF922-102F-4AEE-BF2E-D57635A32316}" type="presOf" srcId="{7DC3F9D7-9B74-4C31-9606-D0D1908CFE8C}" destId="{9B7E91DB-8B19-4B19-89C2-7BE4A5B2791D}" srcOrd="1" destOrd="0" presId="urn:microsoft.com/office/officeart/2005/8/layout/list1"/>
    <dgm:cxn modelId="{223BC228-54DD-4F75-AD88-A8E7101246C9}" type="presOf" srcId="{DA8B2846-31A6-41D3-B260-E60353CCC600}" destId="{8045A6CD-EFA9-4E0F-AA34-FB6C14F193D1}" srcOrd="0" destOrd="0" presId="urn:microsoft.com/office/officeart/2005/8/layout/list1"/>
    <dgm:cxn modelId="{48B8E836-1340-49DA-A037-93565DCBB84C}" srcId="{DD21BE74-7670-42C8-B70F-91EB7B56FD8F}" destId="{DB5628FB-4D0F-47F9-A0DE-CC35882E545A}" srcOrd="1" destOrd="0" parTransId="{74639434-1412-4C54-84CB-5C8885843E85}" sibTransId="{84CE6C47-F200-4970-A636-0BA7FB8A1B50}"/>
    <dgm:cxn modelId="{33B70C41-7808-4FB0-A0B5-97D924B88B7E}" type="presOf" srcId="{DB5628FB-4D0F-47F9-A0DE-CC35882E545A}" destId="{AB7AA7E0-AAAA-4AAF-9FA2-2350F227241D}" srcOrd="0" destOrd="0" presId="urn:microsoft.com/office/officeart/2005/8/layout/list1"/>
    <dgm:cxn modelId="{A0E38A4A-BA35-43E3-A88C-7DBCAE854A39}" type="presOf" srcId="{517F212D-C6DB-4B12-BEDF-928D0924E90B}" destId="{4D0DB95F-8B84-456F-9C66-50BDFCC0F228}" srcOrd="0" destOrd="0" presId="urn:microsoft.com/office/officeart/2005/8/layout/list1"/>
    <dgm:cxn modelId="{5AE58E6E-14E4-45E8-BCBC-A49581635D48}" type="presOf" srcId="{DD21BE74-7670-42C8-B70F-91EB7B56FD8F}" destId="{5EF455EB-D20E-4AA3-8710-6BC42D4C823A}" srcOrd="0" destOrd="0" presId="urn:microsoft.com/office/officeart/2005/8/layout/list1"/>
    <dgm:cxn modelId="{81319170-5EAF-4C68-9A42-56AFC4314731}" type="presOf" srcId="{517F212D-C6DB-4B12-BEDF-928D0924E90B}" destId="{C4C50C4B-6906-44AF-8C1E-825BCDBB1F4B}" srcOrd="1" destOrd="0" presId="urn:microsoft.com/office/officeart/2005/8/layout/list1"/>
    <dgm:cxn modelId="{2E9BFD73-3442-4F3C-A631-B6B7CF99BE96}" type="presOf" srcId="{DB5628FB-4D0F-47F9-A0DE-CC35882E545A}" destId="{0D571E1B-2A7F-465E-97C4-1A1EF98ED84D}" srcOrd="1" destOrd="0" presId="urn:microsoft.com/office/officeart/2005/8/layout/list1"/>
    <dgm:cxn modelId="{9AF958AC-6B5F-49F0-A6CE-7A9191B0D496}" srcId="{DD21BE74-7670-42C8-B70F-91EB7B56FD8F}" destId="{0EA2CB04-2299-489C-BC26-304FF88ACCD7}" srcOrd="4" destOrd="0" parTransId="{A0309970-DCE3-4B6C-B67B-A7E4F6DA943A}" sibTransId="{75778EF5-3AED-411E-A2AD-E8487BCAAD83}"/>
    <dgm:cxn modelId="{CC5EBFCD-18E1-4BAA-8AC9-EAE57BEE123E}" srcId="{DD21BE74-7670-42C8-B70F-91EB7B56FD8F}" destId="{2A434F58-D63A-4E1B-B1DE-24ECB4846F1E}" srcOrd="2" destOrd="0" parTransId="{E3F34275-89DF-4361-A6BB-68DBC6E7AD9E}" sibTransId="{3A4CDD6B-7D81-4A1F-9D0F-292FC9E72A11}"/>
    <dgm:cxn modelId="{812CD8D2-DD0D-4FB1-8198-2F7D8B844CB4}" type="presOf" srcId="{DA8B2846-31A6-41D3-B260-E60353CCC600}" destId="{4896E5A3-DA03-4EC5-87B2-A86F596A94B9}" srcOrd="1" destOrd="0" presId="urn:microsoft.com/office/officeart/2005/8/layout/list1"/>
    <dgm:cxn modelId="{BD3DC3DB-EDB4-4E0E-96D5-13D5F9B55279}" type="presOf" srcId="{0EA2CB04-2299-489C-BC26-304FF88ACCD7}" destId="{F562994A-8905-4145-86D0-13E3CDC29EB7}" srcOrd="1" destOrd="0" presId="urn:microsoft.com/office/officeart/2005/8/layout/list1"/>
    <dgm:cxn modelId="{ED637CDF-08E7-4758-B580-9873154DE28F}" srcId="{DD21BE74-7670-42C8-B70F-91EB7B56FD8F}" destId="{7DC3F9D7-9B74-4C31-9606-D0D1908CFE8C}" srcOrd="3" destOrd="0" parTransId="{DC4D704C-2E47-444F-B517-95EDE0E52373}" sibTransId="{EC623A54-8FCE-45C1-A2F0-DE65FC163F04}"/>
    <dgm:cxn modelId="{D38D68E2-5190-43E0-AF79-ADB3DF89BFC9}" type="presOf" srcId="{0EA2CB04-2299-489C-BC26-304FF88ACCD7}" destId="{B9C84DAC-19AE-40A0-87ED-276EF83E3048}" srcOrd="0" destOrd="0" presId="urn:microsoft.com/office/officeart/2005/8/layout/list1"/>
    <dgm:cxn modelId="{C4C9F28C-6F6E-4D01-B551-1441D984432B}" type="presParOf" srcId="{5EF455EB-D20E-4AA3-8710-6BC42D4C823A}" destId="{4EDBCEBC-9C72-456B-B7D1-CE97CD21AB77}" srcOrd="0" destOrd="0" presId="urn:microsoft.com/office/officeart/2005/8/layout/list1"/>
    <dgm:cxn modelId="{A9FCC0F8-C12E-4E93-B3BC-FD773413E0FC}" type="presParOf" srcId="{4EDBCEBC-9C72-456B-B7D1-CE97CD21AB77}" destId="{8045A6CD-EFA9-4E0F-AA34-FB6C14F193D1}" srcOrd="0" destOrd="0" presId="urn:microsoft.com/office/officeart/2005/8/layout/list1"/>
    <dgm:cxn modelId="{443F50C4-AEC0-4FE3-9F2B-9ABE0EB3498F}" type="presParOf" srcId="{4EDBCEBC-9C72-456B-B7D1-CE97CD21AB77}" destId="{4896E5A3-DA03-4EC5-87B2-A86F596A94B9}" srcOrd="1" destOrd="0" presId="urn:microsoft.com/office/officeart/2005/8/layout/list1"/>
    <dgm:cxn modelId="{C99B4D9B-166B-4B08-B76E-6F59D0C70DC1}" type="presParOf" srcId="{5EF455EB-D20E-4AA3-8710-6BC42D4C823A}" destId="{265EB487-6738-480E-9E2A-06A7035E08DB}" srcOrd="1" destOrd="0" presId="urn:microsoft.com/office/officeart/2005/8/layout/list1"/>
    <dgm:cxn modelId="{D524D976-E641-4E59-A3BB-690BC9E31230}" type="presParOf" srcId="{5EF455EB-D20E-4AA3-8710-6BC42D4C823A}" destId="{170A9960-B364-4E04-94DF-6034EFE365D2}" srcOrd="2" destOrd="0" presId="urn:microsoft.com/office/officeart/2005/8/layout/list1"/>
    <dgm:cxn modelId="{3F7B9EAE-F3D0-49C2-882C-3DD172EFAA81}" type="presParOf" srcId="{5EF455EB-D20E-4AA3-8710-6BC42D4C823A}" destId="{C90829C6-F163-42BB-A94D-307DC445F366}" srcOrd="3" destOrd="0" presId="urn:microsoft.com/office/officeart/2005/8/layout/list1"/>
    <dgm:cxn modelId="{B14C9C62-012E-49A7-8D8D-417B8425E9B4}" type="presParOf" srcId="{5EF455EB-D20E-4AA3-8710-6BC42D4C823A}" destId="{E6092331-0F36-4EFC-BA94-EDC67A9BF0C9}" srcOrd="4" destOrd="0" presId="urn:microsoft.com/office/officeart/2005/8/layout/list1"/>
    <dgm:cxn modelId="{876D47B3-AFEB-4BCB-9147-CE5A6CFB379F}" type="presParOf" srcId="{E6092331-0F36-4EFC-BA94-EDC67A9BF0C9}" destId="{AB7AA7E0-AAAA-4AAF-9FA2-2350F227241D}" srcOrd="0" destOrd="0" presId="urn:microsoft.com/office/officeart/2005/8/layout/list1"/>
    <dgm:cxn modelId="{CAC73A3C-2D8F-439C-A840-2901DD3E9B7E}" type="presParOf" srcId="{E6092331-0F36-4EFC-BA94-EDC67A9BF0C9}" destId="{0D571E1B-2A7F-465E-97C4-1A1EF98ED84D}" srcOrd="1" destOrd="0" presId="urn:microsoft.com/office/officeart/2005/8/layout/list1"/>
    <dgm:cxn modelId="{F82AA76C-9D02-496E-9944-CC4DD900F4D8}" type="presParOf" srcId="{5EF455EB-D20E-4AA3-8710-6BC42D4C823A}" destId="{5F25CF7D-9EE0-4FAD-AB21-560684347AC8}" srcOrd="5" destOrd="0" presId="urn:microsoft.com/office/officeart/2005/8/layout/list1"/>
    <dgm:cxn modelId="{84C7BAC1-6E9B-453F-9472-362425CD00E1}" type="presParOf" srcId="{5EF455EB-D20E-4AA3-8710-6BC42D4C823A}" destId="{DE3377D4-D415-449A-BABE-B936257ECEEA}" srcOrd="6" destOrd="0" presId="urn:microsoft.com/office/officeart/2005/8/layout/list1"/>
    <dgm:cxn modelId="{26DB89CD-1112-475A-96FA-62EDC1754D31}" type="presParOf" srcId="{5EF455EB-D20E-4AA3-8710-6BC42D4C823A}" destId="{94E6BC3F-CBFB-44A2-B4C7-62E70884B190}" srcOrd="7" destOrd="0" presId="urn:microsoft.com/office/officeart/2005/8/layout/list1"/>
    <dgm:cxn modelId="{976CA153-EA08-4146-BB8D-B1CA2A43B005}" type="presParOf" srcId="{5EF455EB-D20E-4AA3-8710-6BC42D4C823A}" destId="{55554659-C039-451A-AB12-81F5F4EAC5F3}" srcOrd="8" destOrd="0" presId="urn:microsoft.com/office/officeart/2005/8/layout/list1"/>
    <dgm:cxn modelId="{E139D635-A1FB-41A4-835C-866D17997B2B}" type="presParOf" srcId="{55554659-C039-451A-AB12-81F5F4EAC5F3}" destId="{E9FB098B-75B2-499E-A00D-F431034C8F9C}" srcOrd="0" destOrd="0" presId="urn:microsoft.com/office/officeart/2005/8/layout/list1"/>
    <dgm:cxn modelId="{7FE0954E-6FCA-4299-9E7C-72B79F54E6B3}" type="presParOf" srcId="{55554659-C039-451A-AB12-81F5F4EAC5F3}" destId="{3F157CAC-BFE0-4629-9EB7-EE22279447D0}" srcOrd="1" destOrd="0" presId="urn:microsoft.com/office/officeart/2005/8/layout/list1"/>
    <dgm:cxn modelId="{C7D74212-B7E4-4E5B-A172-16ADC043A6D7}" type="presParOf" srcId="{5EF455EB-D20E-4AA3-8710-6BC42D4C823A}" destId="{D7891686-AE64-463C-B075-F7E213E49F10}" srcOrd="9" destOrd="0" presId="urn:microsoft.com/office/officeart/2005/8/layout/list1"/>
    <dgm:cxn modelId="{E87D44DB-6EC8-4402-B2A9-30A7A8E4B7C8}" type="presParOf" srcId="{5EF455EB-D20E-4AA3-8710-6BC42D4C823A}" destId="{F3538E46-C27C-4DA9-9F6E-8BD85BAD40D9}" srcOrd="10" destOrd="0" presId="urn:microsoft.com/office/officeart/2005/8/layout/list1"/>
    <dgm:cxn modelId="{2A33D612-0D89-4AEF-9874-3865EF08D05C}" type="presParOf" srcId="{5EF455EB-D20E-4AA3-8710-6BC42D4C823A}" destId="{A66C1F1A-B711-4326-AF5C-588891A367F8}" srcOrd="11" destOrd="0" presId="urn:microsoft.com/office/officeart/2005/8/layout/list1"/>
    <dgm:cxn modelId="{FFABF73A-D174-40F2-B6CA-1E5330F54524}" type="presParOf" srcId="{5EF455EB-D20E-4AA3-8710-6BC42D4C823A}" destId="{466926C6-0EB6-4025-A087-15139690C96C}" srcOrd="12" destOrd="0" presId="urn:microsoft.com/office/officeart/2005/8/layout/list1"/>
    <dgm:cxn modelId="{1D8C85A3-C100-445A-8E90-38688D3D32EF}" type="presParOf" srcId="{466926C6-0EB6-4025-A087-15139690C96C}" destId="{23B473F1-723E-48E8-98C3-DE6D65A7E8E0}" srcOrd="0" destOrd="0" presId="urn:microsoft.com/office/officeart/2005/8/layout/list1"/>
    <dgm:cxn modelId="{40E22B01-CF3B-4A42-A2AA-E4DBB3066D5A}" type="presParOf" srcId="{466926C6-0EB6-4025-A087-15139690C96C}" destId="{9B7E91DB-8B19-4B19-89C2-7BE4A5B2791D}" srcOrd="1" destOrd="0" presId="urn:microsoft.com/office/officeart/2005/8/layout/list1"/>
    <dgm:cxn modelId="{1F09534C-24F2-421F-9826-9884A17015D2}" type="presParOf" srcId="{5EF455EB-D20E-4AA3-8710-6BC42D4C823A}" destId="{DAAEBAB1-43F6-4DFC-9F9C-895ED89C7D89}" srcOrd="13" destOrd="0" presId="urn:microsoft.com/office/officeart/2005/8/layout/list1"/>
    <dgm:cxn modelId="{7FC44A59-11E2-4741-9278-AED2D7CE9235}" type="presParOf" srcId="{5EF455EB-D20E-4AA3-8710-6BC42D4C823A}" destId="{582D1E4B-05C3-40D8-947B-4C623CEACCBB}" srcOrd="14" destOrd="0" presId="urn:microsoft.com/office/officeart/2005/8/layout/list1"/>
    <dgm:cxn modelId="{1D9CA95C-FACD-4816-AA1B-91B2FE855EDF}" type="presParOf" srcId="{5EF455EB-D20E-4AA3-8710-6BC42D4C823A}" destId="{9EFE22C7-C031-43B5-B384-F59EF1DE8103}" srcOrd="15" destOrd="0" presId="urn:microsoft.com/office/officeart/2005/8/layout/list1"/>
    <dgm:cxn modelId="{D0154BD9-C087-4F3B-92A8-05006703C9E3}" type="presParOf" srcId="{5EF455EB-D20E-4AA3-8710-6BC42D4C823A}" destId="{60F2C3F5-5B2D-4069-AA97-42158D03A79C}" srcOrd="16" destOrd="0" presId="urn:microsoft.com/office/officeart/2005/8/layout/list1"/>
    <dgm:cxn modelId="{3BF403E3-3B88-450F-A35D-C2EA7E068F6D}" type="presParOf" srcId="{60F2C3F5-5B2D-4069-AA97-42158D03A79C}" destId="{B9C84DAC-19AE-40A0-87ED-276EF83E3048}" srcOrd="0" destOrd="0" presId="urn:microsoft.com/office/officeart/2005/8/layout/list1"/>
    <dgm:cxn modelId="{F5530D18-A7DD-49B8-AABF-18526C275883}" type="presParOf" srcId="{60F2C3F5-5B2D-4069-AA97-42158D03A79C}" destId="{F562994A-8905-4145-86D0-13E3CDC29EB7}" srcOrd="1" destOrd="0" presId="urn:microsoft.com/office/officeart/2005/8/layout/list1"/>
    <dgm:cxn modelId="{D62A4CFD-B55C-412A-AE6D-1574097B237F}" type="presParOf" srcId="{5EF455EB-D20E-4AA3-8710-6BC42D4C823A}" destId="{9EBEA6DD-214D-4070-B206-8E8087259432}" srcOrd="17" destOrd="0" presId="urn:microsoft.com/office/officeart/2005/8/layout/list1"/>
    <dgm:cxn modelId="{BD4374CC-4B45-449A-9C88-805615AAEC53}" type="presParOf" srcId="{5EF455EB-D20E-4AA3-8710-6BC42D4C823A}" destId="{5DF080ED-266C-4CAF-9FCF-8DEB31AEE518}" srcOrd="18" destOrd="0" presId="urn:microsoft.com/office/officeart/2005/8/layout/list1"/>
    <dgm:cxn modelId="{6587D95C-78D9-4729-88E6-48DF0A833042}" type="presParOf" srcId="{5EF455EB-D20E-4AA3-8710-6BC42D4C823A}" destId="{2F5D0844-3DC5-4B9B-A6B8-EABCD0D3A3B3}" srcOrd="19" destOrd="0" presId="urn:microsoft.com/office/officeart/2005/8/layout/list1"/>
    <dgm:cxn modelId="{96A7A9FA-FBFE-4112-9163-B188AFCD9CAE}" type="presParOf" srcId="{5EF455EB-D20E-4AA3-8710-6BC42D4C823A}" destId="{5C3C4622-55BD-4F4C-BBC7-EA4AED559FFB}" srcOrd="20" destOrd="0" presId="urn:microsoft.com/office/officeart/2005/8/layout/list1"/>
    <dgm:cxn modelId="{3782C40C-4234-4B45-B7C4-9E789E94A4C9}" type="presParOf" srcId="{5C3C4622-55BD-4F4C-BBC7-EA4AED559FFB}" destId="{4D0DB95F-8B84-456F-9C66-50BDFCC0F228}" srcOrd="0" destOrd="0" presId="urn:microsoft.com/office/officeart/2005/8/layout/list1"/>
    <dgm:cxn modelId="{B2EEAC90-D63F-49C5-8033-55B996434CCD}" type="presParOf" srcId="{5C3C4622-55BD-4F4C-BBC7-EA4AED559FFB}" destId="{C4C50C4B-6906-44AF-8C1E-825BCDBB1F4B}" srcOrd="1" destOrd="0" presId="urn:microsoft.com/office/officeart/2005/8/layout/list1"/>
    <dgm:cxn modelId="{0C4A931B-0B6F-4195-92C0-63C5FA0888C0}" type="presParOf" srcId="{5EF455EB-D20E-4AA3-8710-6BC42D4C823A}" destId="{3EFC3BC7-A0C6-484C-B27C-B923097D963A}" srcOrd="21" destOrd="0" presId="urn:microsoft.com/office/officeart/2005/8/layout/list1"/>
    <dgm:cxn modelId="{B5B9574B-89C9-42A2-BFF5-F321F21B85CB}" type="presParOf" srcId="{5EF455EB-D20E-4AA3-8710-6BC42D4C823A}" destId="{D20E660C-733F-4445-9277-CEC70E7D0536}"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51957A-BA52-4085-9355-0DCEAC8BDDDC}">
      <dsp:nvSpPr>
        <dsp:cNvPr id="0" name=""/>
        <dsp:cNvSpPr/>
      </dsp:nvSpPr>
      <dsp:spPr>
        <a:xfrm>
          <a:off x="0" y="2124"/>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BA6DC1-5E2B-469B-A24F-A79FBAD29907}">
      <dsp:nvSpPr>
        <dsp:cNvPr id="0" name=""/>
        <dsp:cNvSpPr/>
      </dsp:nvSpPr>
      <dsp:spPr>
        <a:xfrm>
          <a:off x="0" y="212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endParaRPr lang="en-GB" sz="2000" kern="1200" dirty="0">
            <a:latin typeface="Times New Roman" panose="02020603050405020304" pitchFamily="18" charset="0"/>
            <a:cs typeface="Times New Roman" panose="02020603050405020304" pitchFamily="18" charset="0"/>
          </a:endParaRPr>
        </a:p>
        <a:p>
          <a:pPr marL="0" lvl="0" indent="0" algn="l" defTabSz="889000">
            <a:lnSpc>
              <a:spcPct val="90000"/>
            </a:lnSpc>
            <a:spcBef>
              <a:spcPct val="0"/>
            </a:spcBef>
            <a:spcAft>
              <a:spcPct val="35000"/>
            </a:spcAft>
            <a:buNone/>
          </a:pPr>
          <a:r>
            <a:rPr lang="en-GB" sz="2000" kern="1200" dirty="0">
              <a:latin typeface="Times New Roman" panose="02020603050405020304" pitchFamily="18" charset="0"/>
              <a:cs typeface="Times New Roman" panose="02020603050405020304" pitchFamily="18" charset="0"/>
            </a:rPr>
            <a:t>The smart home dataset used in this project is retrieved from Kaggle. </a:t>
          </a:r>
          <a:endParaRPr lang="en-US" sz="2000" kern="1200" dirty="0">
            <a:latin typeface="Times New Roman" panose="02020603050405020304" pitchFamily="18" charset="0"/>
            <a:cs typeface="Times New Roman" panose="02020603050405020304" pitchFamily="18" charset="0"/>
          </a:endParaRPr>
        </a:p>
      </dsp:txBody>
      <dsp:txXfrm>
        <a:off x="0" y="2124"/>
        <a:ext cx="10515600" cy="1449029"/>
      </dsp:txXfrm>
    </dsp:sp>
    <dsp:sp modelId="{701FABFD-97F9-47B0-9190-707845C098C3}">
      <dsp:nvSpPr>
        <dsp:cNvPr id="0" name=""/>
        <dsp:cNvSpPr/>
      </dsp:nvSpPr>
      <dsp:spPr>
        <a:xfrm>
          <a:off x="0" y="1451154"/>
          <a:ext cx="10515600"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BB75B3-B9E0-47FC-B731-E2EE2D38A5FE}">
      <dsp:nvSpPr>
        <dsp:cNvPr id="0" name=""/>
        <dsp:cNvSpPr/>
      </dsp:nvSpPr>
      <dsp:spPr>
        <a:xfrm>
          <a:off x="0" y="145115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endParaRPr lang="en-GB" sz="2000" kern="1200">
            <a:latin typeface="Times New Roman" panose="02020603050405020304" pitchFamily="18" charset="0"/>
            <a:cs typeface="Times New Roman" panose="02020603050405020304" pitchFamily="18" charset="0"/>
          </a:endParaRPr>
        </a:p>
        <a:p>
          <a:pPr marL="0" lvl="0" indent="0" algn="l" defTabSz="889000">
            <a:lnSpc>
              <a:spcPct val="90000"/>
            </a:lnSpc>
            <a:spcBef>
              <a:spcPct val="0"/>
            </a:spcBef>
            <a:spcAft>
              <a:spcPct val="35000"/>
            </a:spcAft>
            <a:buNone/>
          </a:pPr>
          <a:r>
            <a:rPr lang="en-GB" sz="2000" kern="1200">
              <a:latin typeface="Times New Roman" panose="02020603050405020304" pitchFamily="18" charset="0"/>
              <a:cs typeface="Times New Roman" panose="02020603050405020304" pitchFamily="18" charset="0"/>
            </a:rPr>
            <a:t>In a smart home context, the dataset captures smart metre reporting of house appliance power use, total power consumption, and weather conditions.</a:t>
          </a:r>
        </a:p>
        <a:p>
          <a:pPr marL="0" lvl="0" indent="0" algn="l" defTabSz="889000">
            <a:lnSpc>
              <a:spcPct val="90000"/>
            </a:lnSpc>
            <a:spcBef>
              <a:spcPct val="0"/>
            </a:spcBef>
            <a:spcAft>
              <a:spcPct val="35000"/>
            </a:spcAft>
            <a:buNone/>
          </a:pPr>
          <a:endParaRPr lang="en-US" sz="2000" kern="1200"/>
        </a:p>
      </dsp:txBody>
      <dsp:txXfrm>
        <a:off x="0" y="1451154"/>
        <a:ext cx="10515600" cy="1449029"/>
      </dsp:txXfrm>
    </dsp:sp>
    <dsp:sp modelId="{1ABBEF59-6609-46B5-85C9-23CF3039CEB2}">
      <dsp:nvSpPr>
        <dsp:cNvPr id="0" name=""/>
        <dsp:cNvSpPr/>
      </dsp:nvSpPr>
      <dsp:spPr>
        <a:xfrm>
          <a:off x="0" y="2900183"/>
          <a:ext cx="10515600"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252BB4-7E2D-4D50-B826-273F018F903B}">
      <dsp:nvSpPr>
        <dsp:cNvPr id="0" name=""/>
        <dsp:cNvSpPr/>
      </dsp:nvSpPr>
      <dsp:spPr>
        <a:xfrm>
          <a:off x="0" y="2900183"/>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endParaRPr lang="en-GB" sz="2000" kern="1200" dirty="0">
            <a:latin typeface="Times New Roman" panose="02020603050405020304" pitchFamily="18" charset="0"/>
            <a:cs typeface="Times New Roman" panose="02020603050405020304" pitchFamily="18" charset="0"/>
          </a:endParaRPr>
        </a:p>
        <a:p>
          <a:pPr marL="0" lvl="0" indent="0" algn="l" defTabSz="889000">
            <a:lnSpc>
              <a:spcPct val="90000"/>
            </a:lnSpc>
            <a:spcBef>
              <a:spcPct val="0"/>
            </a:spcBef>
            <a:spcAft>
              <a:spcPct val="35000"/>
            </a:spcAft>
            <a:buNone/>
          </a:pPr>
          <a:r>
            <a:rPr lang="en-GB" sz="2000" kern="1200" dirty="0">
              <a:latin typeface="Times New Roman" panose="02020603050405020304" pitchFamily="18" charset="0"/>
              <a:cs typeface="Times New Roman" panose="02020603050405020304" pitchFamily="18" charset="0"/>
            </a:rPr>
            <a:t>The dataset is provided in minute frequency containing 503910 entries contributing to 350 days of information. </a:t>
          </a:r>
          <a:endParaRPr lang="en-US" sz="2000" kern="1200" dirty="0">
            <a:latin typeface="Times New Roman" panose="02020603050405020304" pitchFamily="18" charset="0"/>
            <a:cs typeface="Times New Roman" panose="02020603050405020304" pitchFamily="18" charset="0"/>
          </a:endParaRPr>
        </a:p>
      </dsp:txBody>
      <dsp:txXfrm>
        <a:off x="0" y="2900183"/>
        <a:ext cx="10515600" cy="14490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13C8D0-5091-4953-A8F2-0BAA6D6FA78D}">
      <dsp:nvSpPr>
        <dsp:cNvPr id="0" name=""/>
        <dsp:cNvSpPr/>
      </dsp:nvSpPr>
      <dsp:spPr>
        <a:xfrm>
          <a:off x="0" y="212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E88B75-0B95-4DCA-AD9D-CB0804397DC0}">
      <dsp:nvSpPr>
        <dsp:cNvPr id="0" name=""/>
        <dsp:cNvSpPr/>
      </dsp:nvSpPr>
      <dsp:spPr>
        <a:xfrm>
          <a:off x="0" y="2124"/>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GB" sz="3400" kern="1200" dirty="0">
              <a:latin typeface="Times New Roman" panose="02020603050405020304" pitchFamily="18" charset="0"/>
              <a:cs typeface="Times New Roman" panose="02020603050405020304" pitchFamily="18" charset="0"/>
            </a:rPr>
            <a:t>Data Pre-processing</a:t>
          </a:r>
          <a:endParaRPr lang="en-US" sz="3400" kern="1200" dirty="0">
            <a:latin typeface="Times New Roman" panose="02020603050405020304" pitchFamily="18" charset="0"/>
            <a:cs typeface="Times New Roman" panose="02020603050405020304" pitchFamily="18" charset="0"/>
          </a:endParaRPr>
        </a:p>
      </dsp:txBody>
      <dsp:txXfrm>
        <a:off x="0" y="2124"/>
        <a:ext cx="10515600" cy="724514"/>
      </dsp:txXfrm>
    </dsp:sp>
    <dsp:sp modelId="{824786DC-24EA-42E7-A1CC-9143D55F5661}">
      <dsp:nvSpPr>
        <dsp:cNvPr id="0" name=""/>
        <dsp:cNvSpPr/>
      </dsp:nvSpPr>
      <dsp:spPr>
        <a:xfrm>
          <a:off x="0" y="72663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745563-B03D-410A-891B-209273442441}">
      <dsp:nvSpPr>
        <dsp:cNvPr id="0" name=""/>
        <dsp:cNvSpPr/>
      </dsp:nvSpPr>
      <dsp:spPr>
        <a:xfrm>
          <a:off x="0" y="726639"/>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GB" sz="3400" kern="1200" dirty="0">
              <a:latin typeface="Times New Roman" panose="02020603050405020304" pitchFamily="18" charset="0"/>
              <a:cs typeface="Times New Roman" panose="02020603050405020304" pitchFamily="18" charset="0"/>
            </a:rPr>
            <a:t>Data Analysis and Visualization</a:t>
          </a:r>
          <a:endParaRPr lang="en-US" sz="3400" kern="1200" dirty="0">
            <a:latin typeface="Times New Roman" panose="02020603050405020304" pitchFamily="18" charset="0"/>
            <a:cs typeface="Times New Roman" panose="02020603050405020304" pitchFamily="18" charset="0"/>
          </a:endParaRPr>
        </a:p>
      </dsp:txBody>
      <dsp:txXfrm>
        <a:off x="0" y="726639"/>
        <a:ext cx="10515600" cy="724514"/>
      </dsp:txXfrm>
    </dsp:sp>
    <dsp:sp modelId="{0BF8B77B-7871-4F95-AAB8-0F95128D2DFD}">
      <dsp:nvSpPr>
        <dsp:cNvPr id="0" name=""/>
        <dsp:cNvSpPr/>
      </dsp:nvSpPr>
      <dsp:spPr>
        <a:xfrm>
          <a:off x="0" y="145115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0279D2-C3B0-40F6-AA83-E7739F068E5E}">
      <dsp:nvSpPr>
        <dsp:cNvPr id="0" name=""/>
        <dsp:cNvSpPr/>
      </dsp:nvSpPr>
      <dsp:spPr>
        <a:xfrm>
          <a:off x="0" y="1451154"/>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GB" sz="3400" kern="1200" dirty="0">
              <a:latin typeface="Times New Roman" panose="02020603050405020304" pitchFamily="18" charset="0"/>
              <a:cs typeface="Times New Roman" panose="02020603050405020304" pitchFamily="18" charset="0"/>
            </a:rPr>
            <a:t>Feature Transformation</a:t>
          </a:r>
          <a:endParaRPr lang="en-US" sz="3400" kern="1200" dirty="0">
            <a:latin typeface="Times New Roman" panose="02020603050405020304" pitchFamily="18" charset="0"/>
            <a:cs typeface="Times New Roman" panose="02020603050405020304" pitchFamily="18" charset="0"/>
          </a:endParaRPr>
        </a:p>
      </dsp:txBody>
      <dsp:txXfrm>
        <a:off x="0" y="1451154"/>
        <a:ext cx="10515600" cy="724514"/>
      </dsp:txXfrm>
    </dsp:sp>
    <dsp:sp modelId="{CABAFBA1-055C-4220-82BC-3E36B1618898}">
      <dsp:nvSpPr>
        <dsp:cNvPr id="0" name=""/>
        <dsp:cNvSpPr/>
      </dsp:nvSpPr>
      <dsp:spPr>
        <a:xfrm>
          <a:off x="0" y="217566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388D16-CBAF-413D-A5A8-64B9975979DF}">
      <dsp:nvSpPr>
        <dsp:cNvPr id="0" name=""/>
        <dsp:cNvSpPr/>
      </dsp:nvSpPr>
      <dsp:spPr>
        <a:xfrm>
          <a:off x="0" y="2175669"/>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GB" sz="3400" kern="1200" dirty="0">
              <a:latin typeface="Times New Roman" panose="02020603050405020304" pitchFamily="18" charset="0"/>
              <a:cs typeface="Times New Roman" panose="02020603050405020304" pitchFamily="18" charset="0"/>
            </a:rPr>
            <a:t>Data Splitting</a:t>
          </a:r>
          <a:endParaRPr lang="en-US" sz="3400" kern="1200" dirty="0">
            <a:latin typeface="Times New Roman" panose="02020603050405020304" pitchFamily="18" charset="0"/>
            <a:cs typeface="Times New Roman" panose="02020603050405020304" pitchFamily="18" charset="0"/>
          </a:endParaRPr>
        </a:p>
      </dsp:txBody>
      <dsp:txXfrm>
        <a:off x="0" y="2175669"/>
        <a:ext cx="10515600" cy="724514"/>
      </dsp:txXfrm>
    </dsp:sp>
    <dsp:sp modelId="{9D1BBEAD-9B7A-4CBE-85BA-C6D40905F45F}">
      <dsp:nvSpPr>
        <dsp:cNvPr id="0" name=""/>
        <dsp:cNvSpPr/>
      </dsp:nvSpPr>
      <dsp:spPr>
        <a:xfrm>
          <a:off x="0" y="290018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A6C7D2-CFBD-446E-9883-4296BABDFA22}">
      <dsp:nvSpPr>
        <dsp:cNvPr id="0" name=""/>
        <dsp:cNvSpPr/>
      </dsp:nvSpPr>
      <dsp:spPr>
        <a:xfrm>
          <a:off x="0" y="2900183"/>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GB" sz="3400" kern="1200" dirty="0">
              <a:latin typeface="Times New Roman" panose="02020603050405020304" pitchFamily="18" charset="0"/>
              <a:cs typeface="Times New Roman" panose="02020603050405020304" pitchFamily="18" charset="0"/>
            </a:rPr>
            <a:t>ML models</a:t>
          </a:r>
          <a:endParaRPr lang="en-US" sz="3400" kern="1200" dirty="0">
            <a:latin typeface="Times New Roman" panose="02020603050405020304" pitchFamily="18" charset="0"/>
            <a:cs typeface="Times New Roman" panose="02020603050405020304" pitchFamily="18" charset="0"/>
          </a:endParaRPr>
        </a:p>
      </dsp:txBody>
      <dsp:txXfrm>
        <a:off x="0" y="2900183"/>
        <a:ext cx="10515600" cy="724514"/>
      </dsp:txXfrm>
    </dsp:sp>
    <dsp:sp modelId="{23B99346-6EAA-4590-9000-5A0313B429A2}">
      <dsp:nvSpPr>
        <dsp:cNvPr id="0" name=""/>
        <dsp:cNvSpPr/>
      </dsp:nvSpPr>
      <dsp:spPr>
        <a:xfrm>
          <a:off x="0" y="3624698"/>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A5141D-E760-4D2F-9D89-D8CF516EB06F}">
      <dsp:nvSpPr>
        <dsp:cNvPr id="0" name=""/>
        <dsp:cNvSpPr/>
      </dsp:nvSpPr>
      <dsp:spPr>
        <a:xfrm>
          <a:off x="0" y="3624698"/>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GB" sz="3400" kern="1200" dirty="0">
              <a:latin typeface="Times New Roman" panose="02020603050405020304" pitchFamily="18" charset="0"/>
              <a:cs typeface="Times New Roman" panose="02020603050405020304" pitchFamily="18" charset="0"/>
            </a:rPr>
            <a:t>Prediction and Evaluation </a:t>
          </a:r>
          <a:endParaRPr lang="en-US" sz="3400" kern="1200" dirty="0">
            <a:latin typeface="Times New Roman" panose="02020603050405020304" pitchFamily="18" charset="0"/>
            <a:cs typeface="Times New Roman" panose="02020603050405020304" pitchFamily="18" charset="0"/>
          </a:endParaRPr>
        </a:p>
      </dsp:txBody>
      <dsp:txXfrm>
        <a:off x="0" y="3624698"/>
        <a:ext cx="10515600" cy="7245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0A9960-B364-4E04-94DF-6034EFE365D2}">
      <dsp:nvSpPr>
        <dsp:cNvPr id="0" name=""/>
        <dsp:cNvSpPr/>
      </dsp:nvSpPr>
      <dsp:spPr>
        <a:xfrm>
          <a:off x="0" y="277748"/>
          <a:ext cx="10515600" cy="40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896E5A3-DA03-4EC5-87B2-A86F596A94B9}">
      <dsp:nvSpPr>
        <dsp:cNvPr id="0" name=""/>
        <dsp:cNvSpPr/>
      </dsp:nvSpPr>
      <dsp:spPr>
        <a:xfrm>
          <a:off x="525780" y="41588"/>
          <a:ext cx="7360920"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711200">
            <a:lnSpc>
              <a:spcPct val="90000"/>
            </a:lnSpc>
            <a:spcBef>
              <a:spcPct val="0"/>
            </a:spcBef>
            <a:spcAft>
              <a:spcPct val="35000"/>
            </a:spcAft>
            <a:buNone/>
          </a:pPr>
          <a:r>
            <a:rPr lang="en-GB" sz="1600" kern="1200"/>
            <a:t>Support Vector Regression</a:t>
          </a:r>
          <a:endParaRPr lang="en-US" sz="1600" kern="1200"/>
        </a:p>
      </dsp:txBody>
      <dsp:txXfrm>
        <a:off x="548837" y="64645"/>
        <a:ext cx="7314806" cy="426206"/>
      </dsp:txXfrm>
    </dsp:sp>
    <dsp:sp modelId="{DE3377D4-D415-449A-BABE-B936257ECEEA}">
      <dsp:nvSpPr>
        <dsp:cNvPr id="0" name=""/>
        <dsp:cNvSpPr/>
      </dsp:nvSpPr>
      <dsp:spPr>
        <a:xfrm>
          <a:off x="0" y="1003508"/>
          <a:ext cx="10515600" cy="40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D571E1B-2A7F-465E-97C4-1A1EF98ED84D}">
      <dsp:nvSpPr>
        <dsp:cNvPr id="0" name=""/>
        <dsp:cNvSpPr/>
      </dsp:nvSpPr>
      <dsp:spPr>
        <a:xfrm>
          <a:off x="525780" y="767349"/>
          <a:ext cx="7360920"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711200">
            <a:lnSpc>
              <a:spcPct val="90000"/>
            </a:lnSpc>
            <a:spcBef>
              <a:spcPct val="0"/>
            </a:spcBef>
            <a:spcAft>
              <a:spcPct val="35000"/>
            </a:spcAft>
            <a:buNone/>
          </a:pPr>
          <a:r>
            <a:rPr lang="en-GB" sz="1600" kern="1200"/>
            <a:t>Linear Regression</a:t>
          </a:r>
          <a:endParaRPr lang="en-US" sz="1600" kern="1200"/>
        </a:p>
      </dsp:txBody>
      <dsp:txXfrm>
        <a:off x="548837" y="790406"/>
        <a:ext cx="7314806" cy="426206"/>
      </dsp:txXfrm>
    </dsp:sp>
    <dsp:sp modelId="{F3538E46-C27C-4DA9-9F6E-8BD85BAD40D9}">
      <dsp:nvSpPr>
        <dsp:cNvPr id="0" name=""/>
        <dsp:cNvSpPr/>
      </dsp:nvSpPr>
      <dsp:spPr>
        <a:xfrm>
          <a:off x="0" y="1729268"/>
          <a:ext cx="10515600" cy="40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F157CAC-BFE0-4629-9EB7-EE22279447D0}">
      <dsp:nvSpPr>
        <dsp:cNvPr id="0" name=""/>
        <dsp:cNvSpPr/>
      </dsp:nvSpPr>
      <dsp:spPr>
        <a:xfrm>
          <a:off x="525780" y="1493108"/>
          <a:ext cx="7360920"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711200">
            <a:lnSpc>
              <a:spcPct val="90000"/>
            </a:lnSpc>
            <a:spcBef>
              <a:spcPct val="0"/>
            </a:spcBef>
            <a:spcAft>
              <a:spcPct val="35000"/>
            </a:spcAft>
            <a:buNone/>
          </a:pPr>
          <a:r>
            <a:rPr lang="en-GB" sz="1600" kern="1200"/>
            <a:t>Decision Tree Regressor</a:t>
          </a:r>
          <a:endParaRPr lang="en-US" sz="1600" kern="1200"/>
        </a:p>
      </dsp:txBody>
      <dsp:txXfrm>
        <a:off x="548837" y="1516165"/>
        <a:ext cx="7314806" cy="426206"/>
      </dsp:txXfrm>
    </dsp:sp>
    <dsp:sp modelId="{582D1E4B-05C3-40D8-947B-4C623CEACCBB}">
      <dsp:nvSpPr>
        <dsp:cNvPr id="0" name=""/>
        <dsp:cNvSpPr/>
      </dsp:nvSpPr>
      <dsp:spPr>
        <a:xfrm>
          <a:off x="0" y="2455028"/>
          <a:ext cx="10515600" cy="40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7E91DB-8B19-4B19-89C2-7BE4A5B2791D}">
      <dsp:nvSpPr>
        <dsp:cNvPr id="0" name=""/>
        <dsp:cNvSpPr/>
      </dsp:nvSpPr>
      <dsp:spPr>
        <a:xfrm>
          <a:off x="525780" y="2218868"/>
          <a:ext cx="7360920"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711200">
            <a:lnSpc>
              <a:spcPct val="90000"/>
            </a:lnSpc>
            <a:spcBef>
              <a:spcPct val="0"/>
            </a:spcBef>
            <a:spcAft>
              <a:spcPct val="35000"/>
            </a:spcAft>
            <a:buNone/>
          </a:pPr>
          <a:r>
            <a:rPr lang="en-GB" sz="1600" kern="1200"/>
            <a:t>Random Forest Regressor</a:t>
          </a:r>
          <a:endParaRPr lang="en-US" sz="1600" kern="1200"/>
        </a:p>
      </dsp:txBody>
      <dsp:txXfrm>
        <a:off x="548837" y="2241925"/>
        <a:ext cx="7314806" cy="426206"/>
      </dsp:txXfrm>
    </dsp:sp>
    <dsp:sp modelId="{5DF080ED-266C-4CAF-9FCF-8DEB31AEE518}">
      <dsp:nvSpPr>
        <dsp:cNvPr id="0" name=""/>
        <dsp:cNvSpPr/>
      </dsp:nvSpPr>
      <dsp:spPr>
        <a:xfrm>
          <a:off x="0" y="3180789"/>
          <a:ext cx="10515600" cy="40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562994A-8905-4145-86D0-13E3CDC29EB7}">
      <dsp:nvSpPr>
        <dsp:cNvPr id="0" name=""/>
        <dsp:cNvSpPr/>
      </dsp:nvSpPr>
      <dsp:spPr>
        <a:xfrm>
          <a:off x="525780" y="2944629"/>
          <a:ext cx="7360920"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711200">
            <a:lnSpc>
              <a:spcPct val="90000"/>
            </a:lnSpc>
            <a:spcBef>
              <a:spcPct val="0"/>
            </a:spcBef>
            <a:spcAft>
              <a:spcPct val="35000"/>
            </a:spcAft>
            <a:buNone/>
          </a:pPr>
          <a:r>
            <a:rPr lang="en-GB" sz="1600" kern="1200"/>
            <a:t>k Nearest Neighbors Regressor</a:t>
          </a:r>
          <a:endParaRPr lang="en-US" sz="1600" kern="1200"/>
        </a:p>
      </dsp:txBody>
      <dsp:txXfrm>
        <a:off x="548837" y="2967686"/>
        <a:ext cx="7314806" cy="426206"/>
      </dsp:txXfrm>
    </dsp:sp>
    <dsp:sp modelId="{D20E660C-733F-4445-9277-CEC70E7D0536}">
      <dsp:nvSpPr>
        <dsp:cNvPr id="0" name=""/>
        <dsp:cNvSpPr/>
      </dsp:nvSpPr>
      <dsp:spPr>
        <a:xfrm>
          <a:off x="0" y="3906549"/>
          <a:ext cx="10515600" cy="40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4C50C4B-6906-44AF-8C1E-825BCDBB1F4B}">
      <dsp:nvSpPr>
        <dsp:cNvPr id="0" name=""/>
        <dsp:cNvSpPr/>
      </dsp:nvSpPr>
      <dsp:spPr>
        <a:xfrm>
          <a:off x="525780" y="3670389"/>
          <a:ext cx="7360920"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711200">
            <a:lnSpc>
              <a:spcPct val="90000"/>
            </a:lnSpc>
            <a:spcBef>
              <a:spcPct val="0"/>
            </a:spcBef>
            <a:spcAft>
              <a:spcPct val="35000"/>
            </a:spcAft>
            <a:buNone/>
          </a:pPr>
          <a:r>
            <a:rPr lang="en-GB" sz="1600" kern="1200"/>
            <a:t>Neural Networks</a:t>
          </a:r>
          <a:endParaRPr lang="en-US" sz="1600" kern="1200"/>
        </a:p>
      </dsp:txBody>
      <dsp:txXfrm>
        <a:off x="548837" y="3693446"/>
        <a:ext cx="7314806" cy="42620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998ED-865B-4117-9011-64089B4953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EF045DD-C4F6-436A-A363-DAE71390D8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06162C1-0BCB-492D-AB9B-BA5931FF4926}"/>
              </a:ext>
            </a:extLst>
          </p:cNvPr>
          <p:cNvSpPr>
            <a:spLocks noGrp="1"/>
          </p:cNvSpPr>
          <p:nvPr>
            <p:ph type="dt" sz="half" idx="10"/>
          </p:nvPr>
        </p:nvSpPr>
        <p:spPr/>
        <p:txBody>
          <a:bodyPr/>
          <a:lstStyle/>
          <a:p>
            <a:fld id="{9D523F9C-2A81-4A7C-8175-D938A2E38B07}" type="datetimeFigureOut">
              <a:rPr lang="en-GB" smtClean="0"/>
              <a:t>30/09/2021</a:t>
            </a:fld>
            <a:endParaRPr lang="en-GB"/>
          </a:p>
        </p:txBody>
      </p:sp>
      <p:sp>
        <p:nvSpPr>
          <p:cNvPr id="5" name="Footer Placeholder 4">
            <a:extLst>
              <a:ext uri="{FF2B5EF4-FFF2-40B4-BE49-F238E27FC236}">
                <a16:creationId xmlns:a16="http://schemas.microsoft.com/office/drawing/2014/main" id="{78D6D74B-1A7F-48E8-A21B-5E168E261C6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8AE5A8-CEEA-4EE1-8F3D-E96F3E658ECF}"/>
              </a:ext>
            </a:extLst>
          </p:cNvPr>
          <p:cNvSpPr>
            <a:spLocks noGrp="1"/>
          </p:cNvSpPr>
          <p:nvPr>
            <p:ph type="sldNum" sz="quarter" idx="12"/>
          </p:nvPr>
        </p:nvSpPr>
        <p:spPr/>
        <p:txBody>
          <a:bodyPr/>
          <a:lstStyle/>
          <a:p>
            <a:fld id="{82F16ADE-C895-4694-9598-EC67A9F21DE2}" type="slidenum">
              <a:rPr lang="en-GB" smtClean="0"/>
              <a:t>‹#›</a:t>
            </a:fld>
            <a:endParaRPr lang="en-GB"/>
          </a:p>
        </p:txBody>
      </p:sp>
    </p:spTree>
    <p:extLst>
      <p:ext uri="{BB962C8B-B14F-4D97-AF65-F5344CB8AC3E}">
        <p14:creationId xmlns:p14="http://schemas.microsoft.com/office/powerpoint/2010/main" val="54772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F89D5-2E4A-4BCE-A73B-EBED5D64C80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FAD0E4B-53D1-4CB9-B2A9-6714AFE4BB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BF8CCA2-3AF8-4BE6-A3A6-BE1B9FA69E89}"/>
              </a:ext>
            </a:extLst>
          </p:cNvPr>
          <p:cNvSpPr>
            <a:spLocks noGrp="1"/>
          </p:cNvSpPr>
          <p:nvPr>
            <p:ph type="dt" sz="half" idx="10"/>
          </p:nvPr>
        </p:nvSpPr>
        <p:spPr/>
        <p:txBody>
          <a:bodyPr/>
          <a:lstStyle/>
          <a:p>
            <a:fld id="{9D523F9C-2A81-4A7C-8175-D938A2E38B07}" type="datetimeFigureOut">
              <a:rPr lang="en-GB" smtClean="0"/>
              <a:t>30/09/2021</a:t>
            </a:fld>
            <a:endParaRPr lang="en-GB"/>
          </a:p>
        </p:txBody>
      </p:sp>
      <p:sp>
        <p:nvSpPr>
          <p:cNvPr id="5" name="Footer Placeholder 4">
            <a:extLst>
              <a:ext uri="{FF2B5EF4-FFF2-40B4-BE49-F238E27FC236}">
                <a16:creationId xmlns:a16="http://schemas.microsoft.com/office/drawing/2014/main" id="{3CF7B674-ABB4-442A-B759-167B25F31AE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B0F21C5-B4F2-4432-8B0D-46C9A1A161CF}"/>
              </a:ext>
            </a:extLst>
          </p:cNvPr>
          <p:cNvSpPr>
            <a:spLocks noGrp="1"/>
          </p:cNvSpPr>
          <p:nvPr>
            <p:ph type="sldNum" sz="quarter" idx="12"/>
          </p:nvPr>
        </p:nvSpPr>
        <p:spPr/>
        <p:txBody>
          <a:bodyPr/>
          <a:lstStyle/>
          <a:p>
            <a:fld id="{82F16ADE-C895-4694-9598-EC67A9F21DE2}" type="slidenum">
              <a:rPr lang="en-GB" smtClean="0"/>
              <a:t>‹#›</a:t>
            </a:fld>
            <a:endParaRPr lang="en-GB"/>
          </a:p>
        </p:txBody>
      </p:sp>
    </p:spTree>
    <p:extLst>
      <p:ext uri="{BB962C8B-B14F-4D97-AF65-F5344CB8AC3E}">
        <p14:creationId xmlns:p14="http://schemas.microsoft.com/office/powerpoint/2010/main" val="3552288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961C20-713E-477B-BA34-D5D142D177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44A4AF5-8B2C-4342-9655-8CC63AEFFF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25D458C-A737-4C82-8CD2-47B46B6D06B4}"/>
              </a:ext>
            </a:extLst>
          </p:cNvPr>
          <p:cNvSpPr>
            <a:spLocks noGrp="1"/>
          </p:cNvSpPr>
          <p:nvPr>
            <p:ph type="dt" sz="half" idx="10"/>
          </p:nvPr>
        </p:nvSpPr>
        <p:spPr/>
        <p:txBody>
          <a:bodyPr/>
          <a:lstStyle/>
          <a:p>
            <a:fld id="{9D523F9C-2A81-4A7C-8175-D938A2E38B07}" type="datetimeFigureOut">
              <a:rPr lang="en-GB" smtClean="0"/>
              <a:t>30/09/2021</a:t>
            </a:fld>
            <a:endParaRPr lang="en-GB"/>
          </a:p>
        </p:txBody>
      </p:sp>
      <p:sp>
        <p:nvSpPr>
          <p:cNvPr id="5" name="Footer Placeholder 4">
            <a:extLst>
              <a:ext uri="{FF2B5EF4-FFF2-40B4-BE49-F238E27FC236}">
                <a16:creationId xmlns:a16="http://schemas.microsoft.com/office/drawing/2014/main" id="{70111E81-D162-45CE-B4F6-32B0A4E0CD7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846D82A-317F-4197-B685-4E903F9F7B98}"/>
              </a:ext>
            </a:extLst>
          </p:cNvPr>
          <p:cNvSpPr>
            <a:spLocks noGrp="1"/>
          </p:cNvSpPr>
          <p:nvPr>
            <p:ph type="sldNum" sz="quarter" idx="12"/>
          </p:nvPr>
        </p:nvSpPr>
        <p:spPr/>
        <p:txBody>
          <a:bodyPr/>
          <a:lstStyle/>
          <a:p>
            <a:fld id="{82F16ADE-C895-4694-9598-EC67A9F21DE2}" type="slidenum">
              <a:rPr lang="en-GB" smtClean="0"/>
              <a:t>‹#›</a:t>
            </a:fld>
            <a:endParaRPr lang="en-GB"/>
          </a:p>
        </p:txBody>
      </p:sp>
    </p:spTree>
    <p:extLst>
      <p:ext uri="{BB962C8B-B14F-4D97-AF65-F5344CB8AC3E}">
        <p14:creationId xmlns:p14="http://schemas.microsoft.com/office/powerpoint/2010/main" val="196446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15D51-338C-4156-B1C4-CB440B03AC1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71C5A4D-937B-4A69-91D3-695C7A731E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B9F3C20-EFB4-471A-AE5C-8AFF5A3C3D31}"/>
              </a:ext>
            </a:extLst>
          </p:cNvPr>
          <p:cNvSpPr>
            <a:spLocks noGrp="1"/>
          </p:cNvSpPr>
          <p:nvPr>
            <p:ph type="dt" sz="half" idx="10"/>
          </p:nvPr>
        </p:nvSpPr>
        <p:spPr/>
        <p:txBody>
          <a:bodyPr/>
          <a:lstStyle/>
          <a:p>
            <a:fld id="{9D523F9C-2A81-4A7C-8175-D938A2E38B07}" type="datetimeFigureOut">
              <a:rPr lang="en-GB" smtClean="0"/>
              <a:t>30/09/2021</a:t>
            </a:fld>
            <a:endParaRPr lang="en-GB"/>
          </a:p>
        </p:txBody>
      </p:sp>
      <p:sp>
        <p:nvSpPr>
          <p:cNvPr id="5" name="Footer Placeholder 4">
            <a:extLst>
              <a:ext uri="{FF2B5EF4-FFF2-40B4-BE49-F238E27FC236}">
                <a16:creationId xmlns:a16="http://schemas.microsoft.com/office/drawing/2014/main" id="{91440B0B-F27A-4DB6-AF24-885A9DD7041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AB9796-983B-4F8E-BC2E-0521C0AC0E1F}"/>
              </a:ext>
            </a:extLst>
          </p:cNvPr>
          <p:cNvSpPr>
            <a:spLocks noGrp="1"/>
          </p:cNvSpPr>
          <p:nvPr>
            <p:ph type="sldNum" sz="quarter" idx="12"/>
          </p:nvPr>
        </p:nvSpPr>
        <p:spPr/>
        <p:txBody>
          <a:bodyPr/>
          <a:lstStyle/>
          <a:p>
            <a:fld id="{82F16ADE-C895-4694-9598-EC67A9F21DE2}" type="slidenum">
              <a:rPr lang="en-GB" smtClean="0"/>
              <a:t>‹#›</a:t>
            </a:fld>
            <a:endParaRPr lang="en-GB"/>
          </a:p>
        </p:txBody>
      </p:sp>
    </p:spTree>
    <p:extLst>
      <p:ext uri="{BB962C8B-B14F-4D97-AF65-F5344CB8AC3E}">
        <p14:creationId xmlns:p14="http://schemas.microsoft.com/office/powerpoint/2010/main" val="73677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B44C5-94AD-4114-B4E1-FADF69E8B2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6C40350-D7E4-434D-AE5F-0959CDFC8C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362A45-EAAE-4D26-A781-CDDCE8E95CC2}"/>
              </a:ext>
            </a:extLst>
          </p:cNvPr>
          <p:cNvSpPr>
            <a:spLocks noGrp="1"/>
          </p:cNvSpPr>
          <p:nvPr>
            <p:ph type="dt" sz="half" idx="10"/>
          </p:nvPr>
        </p:nvSpPr>
        <p:spPr/>
        <p:txBody>
          <a:bodyPr/>
          <a:lstStyle/>
          <a:p>
            <a:fld id="{9D523F9C-2A81-4A7C-8175-D938A2E38B07}" type="datetimeFigureOut">
              <a:rPr lang="en-GB" smtClean="0"/>
              <a:t>30/09/2021</a:t>
            </a:fld>
            <a:endParaRPr lang="en-GB"/>
          </a:p>
        </p:txBody>
      </p:sp>
      <p:sp>
        <p:nvSpPr>
          <p:cNvPr id="5" name="Footer Placeholder 4">
            <a:extLst>
              <a:ext uri="{FF2B5EF4-FFF2-40B4-BE49-F238E27FC236}">
                <a16:creationId xmlns:a16="http://schemas.microsoft.com/office/drawing/2014/main" id="{4C295F99-9EEC-4699-B7C2-8244816337B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AC1AA20-314D-490E-8C03-4A83D1ADAFDD}"/>
              </a:ext>
            </a:extLst>
          </p:cNvPr>
          <p:cNvSpPr>
            <a:spLocks noGrp="1"/>
          </p:cNvSpPr>
          <p:nvPr>
            <p:ph type="sldNum" sz="quarter" idx="12"/>
          </p:nvPr>
        </p:nvSpPr>
        <p:spPr/>
        <p:txBody>
          <a:bodyPr/>
          <a:lstStyle/>
          <a:p>
            <a:fld id="{82F16ADE-C895-4694-9598-EC67A9F21DE2}" type="slidenum">
              <a:rPr lang="en-GB" smtClean="0"/>
              <a:t>‹#›</a:t>
            </a:fld>
            <a:endParaRPr lang="en-GB"/>
          </a:p>
        </p:txBody>
      </p:sp>
    </p:spTree>
    <p:extLst>
      <p:ext uri="{BB962C8B-B14F-4D97-AF65-F5344CB8AC3E}">
        <p14:creationId xmlns:p14="http://schemas.microsoft.com/office/powerpoint/2010/main" val="40845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40704-A24E-4AEF-8D19-2A7B321E941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AB18751-3079-4C0F-BF7B-15B7244079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DB21B17-0E0C-47E9-A559-C673BFFD94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EC9FA30-4480-49B4-9AF4-AE0A5637F341}"/>
              </a:ext>
            </a:extLst>
          </p:cNvPr>
          <p:cNvSpPr>
            <a:spLocks noGrp="1"/>
          </p:cNvSpPr>
          <p:nvPr>
            <p:ph type="dt" sz="half" idx="10"/>
          </p:nvPr>
        </p:nvSpPr>
        <p:spPr/>
        <p:txBody>
          <a:bodyPr/>
          <a:lstStyle/>
          <a:p>
            <a:fld id="{9D523F9C-2A81-4A7C-8175-D938A2E38B07}" type="datetimeFigureOut">
              <a:rPr lang="en-GB" smtClean="0"/>
              <a:t>30/09/2021</a:t>
            </a:fld>
            <a:endParaRPr lang="en-GB"/>
          </a:p>
        </p:txBody>
      </p:sp>
      <p:sp>
        <p:nvSpPr>
          <p:cNvPr id="6" name="Footer Placeholder 5">
            <a:extLst>
              <a:ext uri="{FF2B5EF4-FFF2-40B4-BE49-F238E27FC236}">
                <a16:creationId xmlns:a16="http://schemas.microsoft.com/office/drawing/2014/main" id="{60106DEB-FF88-40C3-A180-D87CE22C70D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36DE6E0-6499-4A41-930C-EE84E6090BFF}"/>
              </a:ext>
            </a:extLst>
          </p:cNvPr>
          <p:cNvSpPr>
            <a:spLocks noGrp="1"/>
          </p:cNvSpPr>
          <p:nvPr>
            <p:ph type="sldNum" sz="quarter" idx="12"/>
          </p:nvPr>
        </p:nvSpPr>
        <p:spPr/>
        <p:txBody>
          <a:bodyPr/>
          <a:lstStyle/>
          <a:p>
            <a:fld id="{82F16ADE-C895-4694-9598-EC67A9F21DE2}" type="slidenum">
              <a:rPr lang="en-GB" smtClean="0"/>
              <a:t>‹#›</a:t>
            </a:fld>
            <a:endParaRPr lang="en-GB"/>
          </a:p>
        </p:txBody>
      </p:sp>
    </p:spTree>
    <p:extLst>
      <p:ext uri="{BB962C8B-B14F-4D97-AF65-F5344CB8AC3E}">
        <p14:creationId xmlns:p14="http://schemas.microsoft.com/office/powerpoint/2010/main" val="1339332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A0D35-ED90-42BB-8D87-C57DF46AF2C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1AC970B-5AAA-4587-9855-BE6A55B0A2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CA429D-6064-4D72-A426-649D17BA95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B40B61C-9703-46A4-A2A5-74150A84E0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689342-B62B-46E9-BBFD-211081C0F4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F7B704B-B86C-4732-A799-20A1252F59DB}"/>
              </a:ext>
            </a:extLst>
          </p:cNvPr>
          <p:cNvSpPr>
            <a:spLocks noGrp="1"/>
          </p:cNvSpPr>
          <p:nvPr>
            <p:ph type="dt" sz="half" idx="10"/>
          </p:nvPr>
        </p:nvSpPr>
        <p:spPr/>
        <p:txBody>
          <a:bodyPr/>
          <a:lstStyle/>
          <a:p>
            <a:fld id="{9D523F9C-2A81-4A7C-8175-D938A2E38B07}" type="datetimeFigureOut">
              <a:rPr lang="en-GB" smtClean="0"/>
              <a:t>30/09/2021</a:t>
            </a:fld>
            <a:endParaRPr lang="en-GB"/>
          </a:p>
        </p:txBody>
      </p:sp>
      <p:sp>
        <p:nvSpPr>
          <p:cNvPr id="8" name="Footer Placeholder 7">
            <a:extLst>
              <a:ext uri="{FF2B5EF4-FFF2-40B4-BE49-F238E27FC236}">
                <a16:creationId xmlns:a16="http://schemas.microsoft.com/office/drawing/2014/main" id="{4685A4D8-8A97-44ED-99EB-37C3221A558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2CB935E-93FE-45B7-80E3-4EEB4D68F14C}"/>
              </a:ext>
            </a:extLst>
          </p:cNvPr>
          <p:cNvSpPr>
            <a:spLocks noGrp="1"/>
          </p:cNvSpPr>
          <p:nvPr>
            <p:ph type="sldNum" sz="quarter" idx="12"/>
          </p:nvPr>
        </p:nvSpPr>
        <p:spPr/>
        <p:txBody>
          <a:bodyPr/>
          <a:lstStyle/>
          <a:p>
            <a:fld id="{82F16ADE-C895-4694-9598-EC67A9F21DE2}" type="slidenum">
              <a:rPr lang="en-GB" smtClean="0"/>
              <a:t>‹#›</a:t>
            </a:fld>
            <a:endParaRPr lang="en-GB"/>
          </a:p>
        </p:txBody>
      </p:sp>
    </p:spTree>
    <p:extLst>
      <p:ext uri="{BB962C8B-B14F-4D97-AF65-F5344CB8AC3E}">
        <p14:creationId xmlns:p14="http://schemas.microsoft.com/office/powerpoint/2010/main" val="4249592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67481-A901-42DA-B68F-1E0872285F8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65382EB-0930-4963-92DE-0162067DB700}"/>
              </a:ext>
            </a:extLst>
          </p:cNvPr>
          <p:cNvSpPr>
            <a:spLocks noGrp="1"/>
          </p:cNvSpPr>
          <p:nvPr>
            <p:ph type="dt" sz="half" idx="10"/>
          </p:nvPr>
        </p:nvSpPr>
        <p:spPr/>
        <p:txBody>
          <a:bodyPr/>
          <a:lstStyle/>
          <a:p>
            <a:fld id="{9D523F9C-2A81-4A7C-8175-D938A2E38B07}" type="datetimeFigureOut">
              <a:rPr lang="en-GB" smtClean="0"/>
              <a:t>30/09/2021</a:t>
            </a:fld>
            <a:endParaRPr lang="en-GB"/>
          </a:p>
        </p:txBody>
      </p:sp>
      <p:sp>
        <p:nvSpPr>
          <p:cNvPr id="4" name="Footer Placeholder 3">
            <a:extLst>
              <a:ext uri="{FF2B5EF4-FFF2-40B4-BE49-F238E27FC236}">
                <a16:creationId xmlns:a16="http://schemas.microsoft.com/office/drawing/2014/main" id="{CC3797BE-FD07-4178-B1E6-65466FD5CA1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93B86CA-4F03-488F-8127-736C7DDB8448}"/>
              </a:ext>
            </a:extLst>
          </p:cNvPr>
          <p:cNvSpPr>
            <a:spLocks noGrp="1"/>
          </p:cNvSpPr>
          <p:nvPr>
            <p:ph type="sldNum" sz="quarter" idx="12"/>
          </p:nvPr>
        </p:nvSpPr>
        <p:spPr/>
        <p:txBody>
          <a:bodyPr/>
          <a:lstStyle/>
          <a:p>
            <a:fld id="{82F16ADE-C895-4694-9598-EC67A9F21DE2}" type="slidenum">
              <a:rPr lang="en-GB" smtClean="0"/>
              <a:t>‹#›</a:t>
            </a:fld>
            <a:endParaRPr lang="en-GB"/>
          </a:p>
        </p:txBody>
      </p:sp>
    </p:spTree>
    <p:extLst>
      <p:ext uri="{BB962C8B-B14F-4D97-AF65-F5344CB8AC3E}">
        <p14:creationId xmlns:p14="http://schemas.microsoft.com/office/powerpoint/2010/main" val="1321662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DB8895-4E6A-40E2-9456-939D8EBAD245}"/>
              </a:ext>
            </a:extLst>
          </p:cNvPr>
          <p:cNvSpPr>
            <a:spLocks noGrp="1"/>
          </p:cNvSpPr>
          <p:nvPr>
            <p:ph type="dt" sz="half" idx="10"/>
          </p:nvPr>
        </p:nvSpPr>
        <p:spPr/>
        <p:txBody>
          <a:bodyPr/>
          <a:lstStyle/>
          <a:p>
            <a:fld id="{9D523F9C-2A81-4A7C-8175-D938A2E38B07}" type="datetimeFigureOut">
              <a:rPr lang="en-GB" smtClean="0"/>
              <a:t>30/09/2021</a:t>
            </a:fld>
            <a:endParaRPr lang="en-GB"/>
          </a:p>
        </p:txBody>
      </p:sp>
      <p:sp>
        <p:nvSpPr>
          <p:cNvPr id="3" name="Footer Placeholder 2">
            <a:extLst>
              <a:ext uri="{FF2B5EF4-FFF2-40B4-BE49-F238E27FC236}">
                <a16:creationId xmlns:a16="http://schemas.microsoft.com/office/drawing/2014/main" id="{00F66675-03B1-41E7-B579-43B0F834E4B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53796D8-BE38-459B-8564-5B9E54259D49}"/>
              </a:ext>
            </a:extLst>
          </p:cNvPr>
          <p:cNvSpPr>
            <a:spLocks noGrp="1"/>
          </p:cNvSpPr>
          <p:nvPr>
            <p:ph type="sldNum" sz="quarter" idx="12"/>
          </p:nvPr>
        </p:nvSpPr>
        <p:spPr/>
        <p:txBody>
          <a:bodyPr/>
          <a:lstStyle/>
          <a:p>
            <a:fld id="{82F16ADE-C895-4694-9598-EC67A9F21DE2}" type="slidenum">
              <a:rPr lang="en-GB" smtClean="0"/>
              <a:t>‹#›</a:t>
            </a:fld>
            <a:endParaRPr lang="en-GB"/>
          </a:p>
        </p:txBody>
      </p:sp>
    </p:spTree>
    <p:extLst>
      <p:ext uri="{BB962C8B-B14F-4D97-AF65-F5344CB8AC3E}">
        <p14:creationId xmlns:p14="http://schemas.microsoft.com/office/powerpoint/2010/main" val="894642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7561E-8551-4597-A720-07EB14C4FC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0C66475-B229-4E92-9F79-703D10DA27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067EC48-0821-4366-8938-4D8B9AB345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19A6A9-8D8C-464E-BC56-2785263A8730}"/>
              </a:ext>
            </a:extLst>
          </p:cNvPr>
          <p:cNvSpPr>
            <a:spLocks noGrp="1"/>
          </p:cNvSpPr>
          <p:nvPr>
            <p:ph type="dt" sz="half" idx="10"/>
          </p:nvPr>
        </p:nvSpPr>
        <p:spPr/>
        <p:txBody>
          <a:bodyPr/>
          <a:lstStyle/>
          <a:p>
            <a:fld id="{9D523F9C-2A81-4A7C-8175-D938A2E38B07}" type="datetimeFigureOut">
              <a:rPr lang="en-GB" smtClean="0"/>
              <a:t>30/09/2021</a:t>
            </a:fld>
            <a:endParaRPr lang="en-GB"/>
          </a:p>
        </p:txBody>
      </p:sp>
      <p:sp>
        <p:nvSpPr>
          <p:cNvPr id="6" name="Footer Placeholder 5">
            <a:extLst>
              <a:ext uri="{FF2B5EF4-FFF2-40B4-BE49-F238E27FC236}">
                <a16:creationId xmlns:a16="http://schemas.microsoft.com/office/drawing/2014/main" id="{A7B24A56-A051-4776-944A-EB7A7A7C0B8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73D10E0-F7BA-493F-A1BB-CE59605CA99B}"/>
              </a:ext>
            </a:extLst>
          </p:cNvPr>
          <p:cNvSpPr>
            <a:spLocks noGrp="1"/>
          </p:cNvSpPr>
          <p:nvPr>
            <p:ph type="sldNum" sz="quarter" idx="12"/>
          </p:nvPr>
        </p:nvSpPr>
        <p:spPr/>
        <p:txBody>
          <a:bodyPr/>
          <a:lstStyle/>
          <a:p>
            <a:fld id="{82F16ADE-C895-4694-9598-EC67A9F21DE2}" type="slidenum">
              <a:rPr lang="en-GB" smtClean="0"/>
              <a:t>‹#›</a:t>
            </a:fld>
            <a:endParaRPr lang="en-GB"/>
          </a:p>
        </p:txBody>
      </p:sp>
    </p:spTree>
    <p:extLst>
      <p:ext uri="{BB962C8B-B14F-4D97-AF65-F5344CB8AC3E}">
        <p14:creationId xmlns:p14="http://schemas.microsoft.com/office/powerpoint/2010/main" val="1047141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A6573-909E-4A5E-99EA-7C449DA7AD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71A5B86-006A-4884-8D0C-03AE1C26EA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FBBC759-A690-489C-ABFF-926BEFEDF2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9D14F3-8273-4C66-9725-D1FA2D2494DF}"/>
              </a:ext>
            </a:extLst>
          </p:cNvPr>
          <p:cNvSpPr>
            <a:spLocks noGrp="1"/>
          </p:cNvSpPr>
          <p:nvPr>
            <p:ph type="dt" sz="half" idx="10"/>
          </p:nvPr>
        </p:nvSpPr>
        <p:spPr/>
        <p:txBody>
          <a:bodyPr/>
          <a:lstStyle/>
          <a:p>
            <a:fld id="{9D523F9C-2A81-4A7C-8175-D938A2E38B07}" type="datetimeFigureOut">
              <a:rPr lang="en-GB" smtClean="0"/>
              <a:t>30/09/2021</a:t>
            </a:fld>
            <a:endParaRPr lang="en-GB"/>
          </a:p>
        </p:txBody>
      </p:sp>
      <p:sp>
        <p:nvSpPr>
          <p:cNvPr id="6" name="Footer Placeholder 5">
            <a:extLst>
              <a:ext uri="{FF2B5EF4-FFF2-40B4-BE49-F238E27FC236}">
                <a16:creationId xmlns:a16="http://schemas.microsoft.com/office/drawing/2014/main" id="{D489AC0E-F54E-44D0-A90F-B818C3B63BF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DD9DF52-A33C-40CC-9FCA-FE43A2DA2B38}"/>
              </a:ext>
            </a:extLst>
          </p:cNvPr>
          <p:cNvSpPr>
            <a:spLocks noGrp="1"/>
          </p:cNvSpPr>
          <p:nvPr>
            <p:ph type="sldNum" sz="quarter" idx="12"/>
          </p:nvPr>
        </p:nvSpPr>
        <p:spPr/>
        <p:txBody>
          <a:bodyPr/>
          <a:lstStyle/>
          <a:p>
            <a:fld id="{82F16ADE-C895-4694-9598-EC67A9F21DE2}" type="slidenum">
              <a:rPr lang="en-GB" smtClean="0"/>
              <a:t>‹#›</a:t>
            </a:fld>
            <a:endParaRPr lang="en-GB"/>
          </a:p>
        </p:txBody>
      </p:sp>
    </p:spTree>
    <p:extLst>
      <p:ext uri="{BB962C8B-B14F-4D97-AF65-F5344CB8AC3E}">
        <p14:creationId xmlns:p14="http://schemas.microsoft.com/office/powerpoint/2010/main" val="838331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837B3D-D658-422A-AC67-5CA1E97586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83C5D36-2838-470D-8162-248A88BE1E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B8CE437-A669-4DB7-A178-6A4BECCEDB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523F9C-2A81-4A7C-8175-D938A2E38B07}" type="datetimeFigureOut">
              <a:rPr lang="en-GB" smtClean="0"/>
              <a:t>30/09/2021</a:t>
            </a:fld>
            <a:endParaRPr lang="en-GB"/>
          </a:p>
        </p:txBody>
      </p:sp>
      <p:sp>
        <p:nvSpPr>
          <p:cNvPr id="5" name="Footer Placeholder 4">
            <a:extLst>
              <a:ext uri="{FF2B5EF4-FFF2-40B4-BE49-F238E27FC236}">
                <a16:creationId xmlns:a16="http://schemas.microsoft.com/office/drawing/2014/main" id="{301EEE29-80E6-4808-A61B-31DB10DC95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43A39D5-C4C7-40C7-8827-ACE82C1EE5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F16ADE-C895-4694-9598-EC67A9F21DE2}" type="slidenum">
              <a:rPr lang="en-GB" smtClean="0"/>
              <a:t>‹#›</a:t>
            </a:fld>
            <a:endParaRPr lang="en-GB"/>
          </a:p>
        </p:txBody>
      </p:sp>
    </p:spTree>
    <p:extLst>
      <p:ext uri="{BB962C8B-B14F-4D97-AF65-F5344CB8AC3E}">
        <p14:creationId xmlns:p14="http://schemas.microsoft.com/office/powerpoint/2010/main" val="351043261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6CD0D2F-2A41-4059-895A-6784136C1389}"/>
              </a:ext>
            </a:extLst>
          </p:cNvPr>
          <p:cNvSpPr txBox="1"/>
          <p:nvPr/>
        </p:nvSpPr>
        <p:spPr>
          <a:xfrm>
            <a:off x="2897080" y="2335739"/>
            <a:ext cx="6397839" cy="2308324"/>
          </a:xfrm>
          <a:prstGeom prst="rect">
            <a:avLst/>
          </a:prstGeom>
          <a:noFill/>
        </p:spPr>
        <p:txBody>
          <a:bodyPr wrap="square" rtlCol="0">
            <a:spAutoFit/>
          </a:bodyPr>
          <a:lstStyle/>
          <a:p>
            <a:pPr algn="ctr"/>
            <a:r>
              <a:rPr lang="en-GB" sz="2600" b="1" dirty="0">
                <a:latin typeface="Times New Roman" panose="02020603050405020304" pitchFamily="18" charset="0"/>
                <a:cs typeface="Times New Roman" panose="02020603050405020304" pitchFamily="18" charset="0"/>
              </a:rPr>
              <a:t>WEATHER BASED SMART HOME ENERGY CONSUMPTION PREDICTION USING MACHINE LEARNING</a:t>
            </a:r>
          </a:p>
          <a:p>
            <a:endParaRPr lang="en-GB" sz="2200" b="1" dirty="0">
              <a:latin typeface="Times New Roman" panose="02020603050405020304" pitchFamily="18" charset="0"/>
              <a:cs typeface="Times New Roman" panose="02020603050405020304" pitchFamily="18" charset="0"/>
            </a:endParaRPr>
          </a:p>
          <a:p>
            <a:pPr algn="ctr"/>
            <a:r>
              <a:rPr lang="en-GB" sz="2200" b="1" dirty="0">
                <a:latin typeface="Times New Roman" panose="02020603050405020304" pitchFamily="18" charset="0"/>
                <a:cs typeface="Times New Roman" panose="02020603050405020304" pitchFamily="18" charset="0"/>
              </a:rPr>
              <a:t>         </a:t>
            </a:r>
            <a:r>
              <a:rPr lang="en-GB" sz="1600" b="1" dirty="0">
                <a:latin typeface="Times New Roman" panose="02020603050405020304" pitchFamily="18" charset="0"/>
                <a:cs typeface="Times New Roman" panose="02020603050405020304" pitchFamily="18" charset="0"/>
              </a:rPr>
              <a:t>PRABANCHAN CHANTHERAN VETHATHIRI</a:t>
            </a:r>
            <a:endParaRPr lang="en-GB" sz="1600" dirty="0">
              <a:latin typeface="Times New Roman" panose="02020603050405020304" pitchFamily="18" charset="0"/>
              <a:cs typeface="Times New Roman" panose="02020603050405020304" pitchFamily="18" charset="0"/>
            </a:endParaRPr>
          </a:p>
          <a:p>
            <a:pPr algn="ctr"/>
            <a:endParaRPr lang="en-GB"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5394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E7F61C-0F20-4957-90D9-C67CDF12A3AF}"/>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dirty="0">
                <a:solidFill>
                  <a:srgbClr val="FFFFFF"/>
                </a:solidFill>
                <a:latin typeface="Times New Roman" panose="02020603050405020304" pitchFamily="18" charset="0"/>
                <a:cs typeface="Times New Roman" panose="02020603050405020304" pitchFamily="18" charset="0"/>
              </a:rPr>
              <a:t>Percentage of Energy Consumption by Devices</a:t>
            </a:r>
          </a:p>
        </p:txBody>
      </p:sp>
      <p:sp>
        <p:nvSpPr>
          <p:cNvPr id="24" name="Content Placeholder 11">
            <a:extLst>
              <a:ext uri="{FF2B5EF4-FFF2-40B4-BE49-F238E27FC236}">
                <a16:creationId xmlns:a16="http://schemas.microsoft.com/office/drawing/2014/main" id="{A36DBB0E-9053-4CEB-86D5-E389E44D2625}"/>
              </a:ext>
            </a:extLst>
          </p:cNvPr>
          <p:cNvSpPr>
            <a:spLocks noGrp="1"/>
          </p:cNvSpPr>
          <p:nvPr>
            <p:ph idx="1"/>
          </p:nvPr>
        </p:nvSpPr>
        <p:spPr>
          <a:xfrm>
            <a:off x="674237" y="4170501"/>
            <a:ext cx="3657600" cy="1525597"/>
          </a:xfrm>
        </p:spPr>
        <p:txBody>
          <a:bodyPr vert="horz" lIns="91440" tIns="45720" rIns="91440" bIns="45720" rtlCol="0">
            <a:normAutofit/>
          </a:bodyPr>
          <a:lstStyle/>
          <a:p>
            <a:pPr marL="0" indent="0" algn="ctr">
              <a:buNone/>
            </a:pPr>
            <a:r>
              <a:rPr lang="en-US" sz="2000" kern="1200" dirty="0">
                <a:solidFill>
                  <a:srgbClr val="FFFFFF"/>
                </a:solidFill>
                <a:latin typeface="Times New Roman" panose="02020603050405020304" pitchFamily="18" charset="0"/>
                <a:cs typeface="Times New Roman" panose="02020603050405020304" pitchFamily="18" charset="0"/>
              </a:rPr>
              <a:t>Pie chart representing the percentage of energy consumed by each devices in the smart home.</a:t>
            </a:r>
          </a:p>
        </p:txBody>
      </p:sp>
      <p:cxnSp>
        <p:nvCxnSpPr>
          <p:cNvPr id="31" name="Straight Connector 3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C85F0B06-0F12-4154-B4EF-3CD3D21A05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1558" y="677278"/>
            <a:ext cx="5629275" cy="5467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900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C2689-2C51-42F9-9FB8-DB92EF1F2491}"/>
              </a:ext>
            </a:extLst>
          </p:cNvPr>
          <p:cNvSpPr>
            <a:spLocks noGrp="1"/>
          </p:cNvSpPr>
          <p:nvPr>
            <p:ph type="title"/>
          </p:nvPr>
        </p:nvSpPr>
        <p:spPr>
          <a:xfrm>
            <a:off x="838200" y="127002"/>
            <a:ext cx="10515600" cy="1044574"/>
          </a:xfrm>
        </p:spPr>
        <p:txBody>
          <a:bodyPr>
            <a:normAutofit fontScale="90000"/>
          </a:bodyPr>
          <a:lstStyle/>
          <a:p>
            <a:r>
              <a:rPr lang="en-GB" dirty="0">
                <a:latin typeface="Times New Roman" panose="02020603050405020304" pitchFamily="18" charset="0"/>
                <a:cs typeface="Times New Roman" panose="02020603050405020304" pitchFamily="18" charset="0"/>
              </a:rPr>
              <a:t>Correlation of Appliances &amp; Weather Information</a:t>
            </a:r>
          </a:p>
        </p:txBody>
      </p:sp>
      <p:pic>
        <p:nvPicPr>
          <p:cNvPr id="4" name="Content Placeholder 3" descr="A picture containing text&#10;&#10;Description automatically generated">
            <a:extLst>
              <a:ext uri="{FF2B5EF4-FFF2-40B4-BE49-F238E27FC236}">
                <a16:creationId xmlns:a16="http://schemas.microsoft.com/office/drawing/2014/main" id="{BE5FE861-E401-43CE-A502-378437DA77F6}"/>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514474" y="1152526"/>
            <a:ext cx="9496425" cy="5705474"/>
          </a:xfrm>
          <a:prstGeom prst="rect">
            <a:avLst/>
          </a:prstGeom>
        </p:spPr>
      </p:pic>
    </p:spTree>
    <p:extLst>
      <p:ext uri="{BB962C8B-B14F-4D97-AF65-F5344CB8AC3E}">
        <p14:creationId xmlns:p14="http://schemas.microsoft.com/office/powerpoint/2010/main" val="2924599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930A1-005C-4E66-AC2A-FBB8AB2D0F62}"/>
              </a:ext>
            </a:extLst>
          </p:cNvPr>
          <p:cNvSpPr>
            <a:spLocks noGrp="1"/>
          </p:cNvSpPr>
          <p:nvPr>
            <p:ph type="title"/>
          </p:nvPr>
        </p:nvSpPr>
        <p:spPr>
          <a:xfrm>
            <a:off x="1653363" y="365760"/>
            <a:ext cx="9367203" cy="1188720"/>
          </a:xfrm>
        </p:spPr>
        <p:txBody>
          <a:bodyPr>
            <a:normAutofit/>
          </a:bodyPr>
          <a:lstStyle/>
          <a:p>
            <a:r>
              <a:rPr lang="en-GB" dirty="0">
                <a:latin typeface="Times New Roman" panose="02020603050405020304" pitchFamily="18" charset="0"/>
                <a:cs typeface="Times New Roman" panose="02020603050405020304" pitchFamily="18" charset="0"/>
              </a:rPr>
              <a:t>Feature Transformation</a:t>
            </a:r>
          </a:p>
        </p:txBody>
      </p:sp>
      <p:sp>
        <p:nvSpPr>
          <p:cNvPr id="51" name="Freeform: Shape 50">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Shape 52">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Freeform: Shape 54">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3728BE4-6C49-4253-A830-B8B479849D7B}"/>
              </a:ext>
            </a:extLst>
          </p:cNvPr>
          <p:cNvSpPr>
            <a:spLocks noGrp="1"/>
          </p:cNvSpPr>
          <p:nvPr>
            <p:ph idx="1"/>
          </p:nvPr>
        </p:nvSpPr>
        <p:spPr>
          <a:xfrm>
            <a:off x="1653363" y="2176272"/>
            <a:ext cx="9367204" cy="4041648"/>
          </a:xfrm>
        </p:spPr>
        <p:txBody>
          <a:bodyPr anchor="t">
            <a:normAutofit/>
          </a:bodyPr>
          <a:lstStyle/>
          <a:p>
            <a:endParaRPr lang="en-GB" sz="1700" dirty="0"/>
          </a:p>
          <a:p>
            <a:endParaRPr lang="en-GB" sz="1700" dirty="0"/>
          </a:p>
          <a:p>
            <a:r>
              <a:rPr lang="en-GB" sz="1700">
                <a:latin typeface="Times New Roman" panose="02020603050405020304" pitchFamily="18" charset="0"/>
                <a:cs typeface="Times New Roman" panose="02020603050405020304" pitchFamily="18" charset="0"/>
              </a:rPr>
              <a:t>Feature transformation is the process of modifying the data into a form which will make machine learning algorithms train faster and improves prediction accuracy.</a:t>
            </a:r>
          </a:p>
          <a:p>
            <a:endParaRPr lang="en-GB" sz="1700">
              <a:latin typeface="Times New Roman" panose="02020603050405020304" pitchFamily="18" charset="0"/>
              <a:cs typeface="Times New Roman" panose="02020603050405020304" pitchFamily="18" charset="0"/>
            </a:endParaRPr>
          </a:p>
          <a:p>
            <a:r>
              <a:rPr lang="en-GB" sz="1700">
                <a:latin typeface="Times New Roman" panose="02020603050405020304" pitchFamily="18" charset="0"/>
                <a:cs typeface="Times New Roman" panose="02020603050405020304" pitchFamily="18" charset="0"/>
              </a:rPr>
              <a:t>Standard Scaler</a:t>
            </a:r>
          </a:p>
          <a:p>
            <a:pPr marL="457200" lvl="1" indent="0">
              <a:buNone/>
            </a:pPr>
            <a:r>
              <a:rPr lang="en-GB" sz="1700">
                <a:latin typeface="Times New Roman" panose="02020603050405020304" pitchFamily="18" charset="0"/>
                <a:cs typeface="Times New Roman" panose="02020603050405020304" pitchFamily="18" charset="0"/>
              </a:rPr>
              <a:t>It normalises each characteristic by subtracting the mean from it and scaling the variance to the value of one. </a:t>
            </a:r>
          </a:p>
          <a:p>
            <a:pPr marL="457200" lvl="1" indent="0">
              <a:buNone/>
            </a:pPr>
            <a:endParaRPr lang="en-GB" sz="1700">
              <a:latin typeface="Times New Roman" panose="02020603050405020304" pitchFamily="18" charset="0"/>
              <a:cs typeface="Times New Roman" panose="02020603050405020304" pitchFamily="18" charset="0"/>
            </a:endParaRPr>
          </a:p>
          <a:p>
            <a:r>
              <a:rPr lang="en-GB" sz="1700">
                <a:latin typeface="Times New Roman" panose="02020603050405020304" pitchFamily="18" charset="0"/>
                <a:cs typeface="Times New Roman" panose="02020603050405020304" pitchFamily="18" charset="0"/>
              </a:rPr>
              <a:t>Principal Component Analysis</a:t>
            </a:r>
          </a:p>
          <a:p>
            <a:pPr marL="457200" lvl="1" indent="0">
              <a:buNone/>
            </a:pPr>
            <a:r>
              <a:rPr lang="en-GB" sz="1700">
                <a:latin typeface="Times New Roman" panose="02020603050405020304" pitchFamily="18" charset="0"/>
                <a:cs typeface="Times New Roman" panose="02020603050405020304" pitchFamily="18" charset="0"/>
              </a:rPr>
              <a:t>PCA was performed on this dataset with explained variance as 95% to reduce the dimensionality.</a:t>
            </a:r>
          </a:p>
          <a:p>
            <a:pPr lvl="2"/>
            <a:endParaRPr lang="en-GB" sz="1700">
              <a:latin typeface="Times New Roman" panose="02020603050405020304" pitchFamily="18" charset="0"/>
              <a:cs typeface="Times New Roman" panose="02020603050405020304" pitchFamily="18" charset="0"/>
            </a:endParaRPr>
          </a:p>
          <a:p>
            <a:pPr marL="0" indent="0">
              <a:buNone/>
            </a:pPr>
            <a:endParaRPr lang="en-GB" sz="1700" dirty="0"/>
          </a:p>
        </p:txBody>
      </p:sp>
    </p:spTree>
    <p:extLst>
      <p:ext uri="{BB962C8B-B14F-4D97-AF65-F5344CB8AC3E}">
        <p14:creationId xmlns:p14="http://schemas.microsoft.com/office/powerpoint/2010/main" val="1112399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9D7E975-9161-4F2D-AC53-69E1912F6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Chart&#10;&#10;Description automatically generated">
            <a:extLst>
              <a:ext uri="{FF2B5EF4-FFF2-40B4-BE49-F238E27FC236}">
                <a16:creationId xmlns:a16="http://schemas.microsoft.com/office/drawing/2014/main" id="{1E74E93C-3E96-4282-86E8-77DE1CB6AAA1}"/>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182601" y="623275"/>
            <a:ext cx="5467684" cy="5607882"/>
          </a:xfrm>
          <a:prstGeom prst="rect">
            <a:avLst/>
          </a:prstGeom>
        </p:spPr>
      </p:pic>
      <p:sp>
        <p:nvSpPr>
          <p:cNvPr id="29" name="Right Triangle 28">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463E6235-1649-4B47-9862-4026FC47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3" y="623275"/>
            <a:ext cx="401217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8C2202-0E58-4FF1-82D9-370128315F4D}"/>
              </a:ext>
            </a:extLst>
          </p:cNvPr>
          <p:cNvSpPr>
            <a:spLocks noGrp="1"/>
          </p:cNvSpPr>
          <p:nvPr>
            <p:ph type="title"/>
          </p:nvPr>
        </p:nvSpPr>
        <p:spPr>
          <a:xfrm>
            <a:off x="8052497" y="1056640"/>
            <a:ext cx="3197660" cy="3125746"/>
          </a:xfrm>
        </p:spPr>
        <p:txBody>
          <a:bodyPr vert="horz" lIns="91440" tIns="45720" rIns="91440" bIns="45720" rtlCol="0" anchor="b">
            <a:normAutofit/>
          </a:bodyPr>
          <a:lstStyle/>
          <a:p>
            <a:r>
              <a:rPr lang="en-US" sz="4000" kern="1200" dirty="0">
                <a:solidFill>
                  <a:schemeClr val="tx1"/>
                </a:solidFill>
                <a:latin typeface="Times New Roman" panose="02020603050405020304" pitchFamily="18" charset="0"/>
                <a:cs typeface="Times New Roman" panose="02020603050405020304" pitchFamily="18" charset="0"/>
              </a:rPr>
              <a:t>Feature Importance</a:t>
            </a:r>
            <a:br>
              <a:rPr lang="en-US" sz="4000" kern="1200" dirty="0">
                <a:solidFill>
                  <a:schemeClr val="tx1"/>
                </a:solidFill>
                <a:latin typeface="Times New Roman" panose="02020603050405020304" pitchFamily="18" charset="0"/>
                <a:cs typeface="Times New Roman" panose="02020603050405020304" pitchFamily="18" charset="0"/>
              </a:rPr>
            </a:br>
            <a:r>
              <a:rPr lang="en-US" sz="4000" kern="1200" dirty="0">
                <a:solidFill>
                  <a:schemeClr val="tx1"/>
                </a:solidFill>
                <a:latin typeface="Times New Roman" panose="02020603050405020304" pitchFamily="18" charset="0"/>
                <a:cs typeface="Times New Roman" panose="02020603050405020304" pitchFamily="18" charset="0"/>
              </a:rPr>
              <a:t>using</a:t>
            </a:r>
            <a:br>
              <a:rPr lang="en-US" sz="4000" kern="1200" dirty="0">
                <a:solidFill>
                  <a:schemeClr val="tx1"/>
                </a:solidFill>
                <a:latin typeface="Times New Roman" panose="02020603050405020304" pitchFamily="18" charset="0"/>
                <a:cs typeface="Times New Roman" panose="02020603050405020304" pitchFamily="18" charset="0"/>
              </a:rPr>
            </a:br>
            <a:r>
              <a:rPr lang="en-US" sz="4000" kern="1200" dirty="0">
                <a:solidFill>
                  <a:schemeClr val="tx1"/>
                </a:solidFill>
                <a:latin typeface="Times New Roman" panose="02020603050405020304" pitchFamily="18" charset="0"/>
                <a:cs typeface="Times New Roman" panose="02020603050405020304" pitchFamily="18" charset="0"/>
              </a:rPr>
              <a:t>Lasso Regression</a:t>
            </a:r>
          </a:p>
        </p:txBody>
      </p:sp>
    </p:spTree>
    <p:extLst>
      <p:ext uri="{BB962C8B-B14F-4D97-AF65-F5344CB8AC3E}">
        <p14:creationId xmlns:p14="http://schemas.microsoft.com/office/powerpoint/2010/main" val="4163267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ight Triangle 6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ectangle 6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C930A1-005C-4E66-AC2A-FBB8AB2D0F62}"/>
              </a:ext>
            </a:extLst>
          </p:cNvPr>
          <p:cNvSpPr>
            <a:spLocks noGrp="1"/>
          </p:cNvSpPr>
          <p:nvPr>
            <p:ph type="title"/>
          </p:nvPr>
        </p:nvSpPr>
        <p:spPr>
          <a:xfrm>
            <a:off x="1075767" y="1188637"/>
            <a:ext cx="2988234" cy="4480726"/>
          </a:xfrm>
        </p:spPr>
        <p:txBody>
          <a:bodyPr>
            <a:normAutofit/>
          </a:bodyPr>
          <a:lstStyle/>
          <a:p>
            <a:pPr algn="r"/>
            <a:r>
              <a:rPr lang="en-GB" sz="5400" dirty="0">
                <a:latin typeface="Times New Roman" panose="02020603050405020304" pitchFamily="18" charset="0"/>
                <a:cs typeface="Times New Roman" panose="02020603050405020304" pitchFamily="18" charset="0"/>
              </a:rPr>
              <a:t>Data Splitting</a:t>
            </a:r>
          </a:p>
        </p:txBody>
      </p:sp>
      <p:cxnSp>
        <p:nvCxnSpPr>
          <p:cNvPr id="66" name="Straight Connector 6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3728BE4-6C49-4253-A830-B8B479849D7B}"/>
              </a:ext>
            </a:extLst>
          </p:cNvPr>
          <p:cNvSpPr>
            <a:spLocks noGrp="1"/>
          </p:cNvSpPr>
          <p:nvPr>
            <p:ph idx="1"/>
          </p:nvPr>
        </p:nvSpPr>
        <p:spPr>
          <a:xfrm>
            <a:off x="5255260" y="1648870"/>
            <a:ext cx="4702848" cy="3560260"/>
          </a:xfrm>
        </p:spPr>
        <p:txBody>
          <a:bodyPr anchor="ctr">
            <a:normAutofit/>
          </a:bodyPr>
          <a:lstStyle/>
          <a:p>
            <a:endParaRPr lang="en-GB" sz="2000"/>
          </a:p>
          <a:p>
            <a:endParaRPr lang="en-GB" sz="2000"/>
          </a:p>
          <a:p>
            <a:pPr lvl="0"/>
            <a:r>
              <a:rPr lang="en-GB" sz="2000">
                <a:latin typeface="Times New Roman" panose="02020603050405020304" pitchFamily="18" charset="0"/>
                <a:cs typeface="Times New Roman" panose="02020603050405020304" pitchFamily="18" charset="0"/>
              </a:rPr>
              <a:t>The dataset containing 346 days of the smart home information was split as training data for fitting the machine learning models.</a:t>
            </a:r>
            <a:endParaRPr lang="en-US" sz="2000">
              <a:latin typeface="Times New Roman" panose="02020603050405020304" pitchFamily="18" charset="0"/>
              <a:cs typeface="Times New Roman" panose="02020603050405020304" pitchFamily="18" charset="0"/>
            </a:endParaRPr>
          </a:p>
          <a:p>
            <a:pPr lvl="0"/>
            <a:endParaRPr lang="en-US" sz="2000">
              <a:latin typeface="Times New Roman" panose="02020603050405020304" pitchFamily="18" charset="0"/>
              <a:cs typeface="Times New Roman" panose="02020603050405020304" pitchFamily="18" charset="0"/>
            </a:endParaRPr>
          </a:p>
          <a:p>
            <a:r>
              <a:rPr lang="en-GB" sz="2000">
                <a:latin typeface="Times New Roman" panose="02020603050405020304" pitchFamily="18" charset="0"/>
                <a:cs typeface="Times New Roman" panose="02020603050405020304" pitchFamily="18" charset="0"/>
              </a:rPr>
              <a:t>The remaining four days of information was considered for prediction and evaluation of the models.</a:t>
            </a:r>
            <a:endParaRPr lang="en-US" sz="2000">
              <a:latin typeface="Times New Roman" panose="02020603050405020304" pitchFamily="18" charset="0"/>
              <a:cs typeface="Times New Roman" panose="02020603050405020304" pitchFamily="18" charset="0"/>
            </a:endParaRPr>
          </a:p>
          <a:p>
            <a:pPr lvl="0"/>
            <a:endParaRPr lang="en-GB" sz="2000">
              <a:latin typeface="Times New Roman" panose="02020603050405020304" pitchFamily="18" charset="0"/>
              <a:cs typeface="Times New Roman" panose="02020603050405020304" pitchFamily="18" charset="0"/>
            </a:endParaRPr>
          </a:p>
          <a:p>
            <a:pPr marL="0" indent="0">
              <a:buNone/>
            </a:pPr>
            <a:endParaRPr lang="en-GB" sz="2000"/>
          </a:p>
        </p:txBody>
      </p:sp>
    </p:spTree>
    <p:extLst>
      <p:ext uri="{BB962C8B-B14F-4D97-AF65-F5344CB8AC3E}">
        <p14:creationId xmlns:p14="http://schemas.microsoft.com/office/powerpoint/2010/main" val="878012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FD7838-2572-4ADF-ACCC-0F3174ADABB5}"/>
              </a:ext>
            </a:extLst>
          </p:cNvPr>
          <p:cNvSpPr>
            <a:spLocks noGrp="1"/>
          </p:cNvSpPr>
          <p:nvPr>
            <p:ph type="title"/>
          </p:nvPr>
        </p:nvSpPr>
        <p:spPr>
          <a:xfrm>
            <a:off x="838200" y="556995"/>
            <a:ext cx="10515600" cy="1133693"/>
          </a:xfrm>
        </p:spPr>
        <p:txBody>
          <a:bodyPr>
            <a:normAutofit/>
          </a:bodyPr>
          <a:lstStyle/>
          <a:p>
            <a:r>
              <a:rPr lang="en-GB" sz="5200" dirty="0">
                <a:latin typeface="Times New Roman" panose="02020603050405020304" pitchFamily="18" charset="0"/>
                <a:cs typeface="Times New Roman" panose="02020603050405020304" pitchFamily="18" charset="0"/>
              </a:rPr>
              <a:t>Machine Learning Models</a:t>
            </a:r>
          </a:p>
        </p:txBody>
      </p:sp>
      <p:graphicFrame>
        <p:nvGraphicFramePr>
          <p:cNvPr id="5" name="Content Placeholder 2">
            <a:extLst>
              <a:ext uri="{FF2B5EF4-FFF2-40B4-BE49-F238E27FC236}">
                <a16:creationId xmlns:a16="http://schemas.microsoft.com/office/drawing/2014/main" id="{E1240B9B-689E-4826-A1F6-2404EEB0AEAA}"/>
              </a:ext>
            </a:extLst>
          </p:cNvPr>
          <p:cNvGraphicFramePr>
            <a:graphicFrameLocks noGrp="1"/>
          </p:cNvGraphicFramePr>
          <p:nvPr>
            <p:ph idx="1"/>
            <p:extLst>
              <p:ext uri="{D42A27DB-BD31-4B8C-83A1-F6EECF244321}">
                <p14:modId xmlns:p14="http://schemas.microsoft.com/office/powerpoint/2010/main" val="70335627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7061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930A1-005C-4E66-AC2A-FBB8AB2D0F62}"/>
              </a:ext>
            </a:extLst>
          </p:cNvPr>
          <p:cNvSpPr>
            <a:spLocks noGrp="1"/>
          </p:cNvSpPr>
          <p:nvPr>
            <p:ph type="title"/>
          </p:nvPr>
        </p:nvSpPr>
        <p:spPr>
          <a:xfrm>
            <a:off x="1653363" y="365760"/>
            <a:ext cx="9367203" cy="1188720"/>
          </a:xfrm>
        </p:spPr>
        <p:txBody>
          <a:bodyPr>
            <a:normAutofit/>
          </a:bodyPr>
          <a:lstStyle/>
          <a:p>
            <a:r>
              <a:rPr lang="en-GB" dirty="0">
                <a:latin typeface="Times New Roman" panose="02020603050405020304" pitchFamily="18" charset="0"/>
                <a:cs typeface="Times New Roman" panose="02020603050405020304" pitchFamily="18" charset="0"/>
              </a:rPr>
              <a:t>Model Prediction and Evaluation</a:t>
            </a:r>
          </a:p>
        </p:txBody>
      </p:sp>
      <p:sp>
        <p:nvSpPr>
          <p:cNvPr id="51" name="Freeform: Shape 50">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Shape 52">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Freeform: Shape 54">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7" name="Table 6">
            <a:extLst>
              <a:ext uri="{FF2B5EF4-FFF2-40B4-BE49-F238E27FC236}">
                <a16:creationId xmlns:a16="http://schemas.microsoft.com/office/drawing/2014/main" id="{09FECE96-7DC9-4475-8AB5-155CF8786C02}"/>
              </a:ext>
            </a:extLst>
          </p:cNvPr>
          <p:cNvGraphicFramePr>
            <a:graphicFrameLocks noGrp="1"/>
          </p:cNvGraphicFramePr>
          <p:nvPr>
            <p:extLst>
              <p:ext uri="{D42A27DB-BD31-4B8C-83A1-F6EECF244321}">
                <p14:modId xmlns:p14="http://schemas.microsoft.com/office/powerpoint/2010/main" val="4107699410"/>
              </p:ext>
            </p:extLst>
          </p:nvPr>
        </p:nvGraphicFramePr>
        <p:xfrm>
          <a:off x="611804" y="3054789"/>
          <a:ext cx="5725160" cy="3558601"/>
        </p:xfrm>
        <a:graphic>
          <a:graphicData uri="http://schemas.openxmlformats.org/drawingml/2006/table">
            <a:tbl>
              <a:tblPr firstRow="1" firstCol="1" bandRow="1">
                <a:tableStyleId>{5C22544A-7EE6-4342-B048-85BDC9FD1C3A}</a:tableStyleId>
              </a:tblPr>
              <a:tblGrid>
                <a:gridCol w="1431290">
                  <a:extLst>
                    <a:ext uri="{9D8B030D-6E8A-4147-A177-3AD203B41FA5}">
                      <a16:colId xmlns:a16="http://schemas.microsoft.com/office/drawing/2014/main" val="2700690699"/>
                    </a:ext>
                  </a:extLst>
                </a:gridCol>
                <a:gridCol w="1431290">
                  <a:extLst>
                    <a:ext uri="{9D8B030D-6E8A-4147-A177-3AD203B41FA5}">
                      <a16:colId xmlns:a16="http://schemas.microsoft.com/office/drawing/2014/main" val="2680755286"/>
                    </a:ext>
                  </a:extLst>
                </a:gridCol>
                <a:gridCol w="1431290">
                  <a:extLst>
                    <a:ext uri="{9D8B030D-6E8A-4147-A177-3AD203B41FA5}">
                      <a16:colId xmlns:a16="http://schemas.microsoft.com/office/drawing/2014/main" val="4237712257"/>
                    </a:ext>
                  </a:extLst>
                </a:gridCol>
                <a:gridCol w="1431290">
                  <a:extLst>
                    <a:ext uri="{9D8B030D-6E8A-4147-A177-3AD203B41FA5}">
                      <a16:colId xmlns:a16="http://schemas.microsoft.com/office/drawing/2014/main" val="4170872938"/>
                    </a:ext>
                  </a:extLst>
                </a:gridCol>
              </a:tblGrid>
              <a:tr h="595339">
                <a:tc>
                  <a:txBody>
                    <a:bodyPr/>
                    <a:lstStyle/>
                    <a:p>
                      <a:pPr>
                        <a:lnSpc>
                          <a:spcPct val="107000"/>
                        </a:lnSpc>
                        <a:spcAft>
                          <a:spcPts val="800"/>
                        </a:spcAft>
                      </a:pPr>
                      <a:r>
                        <a:rPr lang="en-GB" sz="1200" dirty="0">
                          <a:effectLst/>
                        </a:rPr>
                        <a:t>Model</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200" dirty="0">
                          <a:effectLst/>
                        </a:rPr>
                        <a:t>Mean Absolute Error (MAE)</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200">
                          <a:effectLst/>
                        </a:rPr>
                        <a:t>Mean Squared Error (MSE)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200">
                          <a:effectLst/>
                        </a:rPr>
                        <a:t>Root Mean Squared Error (RMSE)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22018620"/>
                  </a:ext>
                </a:extLst>
              </a:tr>
              <a:tr h="595339">
                <a:tc>
                  <a:txBody>
                    <a:bodyPr/>
                    <a:lstStyle/>
                    <a:p>
                      <a:pPr>
                        <a:lnSpc>
                          <a:spcPct val="107000"/>
                        </a:lnSpc>
                        <a:spcAft>
                          <a:spcPts val="800"/>
                        </a:spcAft>
                      </a:pPr>
                      <a:r>
                        <a:rPr lang="en-GB" sz="1200">
                          <a:effectLst/>
                        </a:rPr>
                        <a:t>Support Vector Regression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200">
                          <a:effectLst/>
                        </a:rPr>
                        <a:t>0.13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200">
                          <a:effectLst/>
                        </a:rPr>
                        <a:t>0.37</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200" dirty="0">
                          <a:effectLst/>
                        </a:rPr>
                        <a:t>0.19</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22886944"/>
                  </a:ext>
                </a:extLst>
              </a:tr>
              <a:tr h="290953">
                <a:tc>
                  <a:txBody>
                    <a:bodyPr/>
                    <a:lstStyle/>
                    <a:p>
                      <a:pPr>
                        <a:lnSpc>
                          <a:spcPct val="107000"/>
                        </a:lnSpc>
                        <a:spcAft>
                          <a:spcPts val="800"/>
                        </a:spcAft>
                      </a:pPr>
                      <a:r>
                        <a:rPr lang="en-GB" sz="1200">
                          <a:effectLst/>
                        </a:rPr>
                        <a:t>Linear Regression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200" dirty="0">
                          <a:effectLst/>
                        </a:rPr>
                        <a:t>0.42</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200">
                          <a:effectLst/>
                        </a:rPr>
                        <a:t>0.28</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200">
                          <a:effectLst/>
                        </a:rPr>
                        <a:t>0.53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35010576"/>
                  </a:ext>
                </a:extLst>
              </a:tr>
              <a:tr h="595339">
                <a:tc>
                  <a:txBody>
                    <a:bodyPr/>
                    <a:lstStyle/>
                    <a:p>
                      <a:pPr>
                        <a:lnSpc>
                          <a:spcPct val="107000"/>
                        </a:lnSpc>
                        <a:spcAft>
                          <a:spcPts val="800"/>
                        </a:spcAft>
                      </a:pPr>
                      <a:r>
                        <a:rPr lang="en-GB" sz="1200">
                          <a:effectLst/>
                        </a:rPr>
                        <a:t>Random Forest Regressor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200">
                          <a:effectLst/>
                        </a:rPr>
                        <a:t>0.17</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200">
                          <a:effectLst/>
                        </a:rPr>
                        <a:t>0.07</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200">
                          <a:effectLst/>
                        </a:rPr>
                        <a:t>0.26</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91504278"/>
                  </a:ext>
                </a:extLst>
              </a:tr>
              <a:tr h="595339">
                <a:tc>
                  <a:txBody>
                    <a:bodyPr/>
                    <a:lstStyle/>
                    <a:p>
                      <a:pPr>
                        <a:lnSpc>
                          <a:spcPct val="107000"/>
                        </a:lnSpc>
                        <a:spcAft>
                          <a:spcPts val="800"/>
                        </a:spcAft>
                      </a:pPr>
                      <a:r>
                        <a:rPr lang="en-GB" sz="1200">
                          <a:effectLst/>
                        </a:rPr>
                        <a:t>Decision Tree Regressor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200">
                          <a:effectLst/>
                        </a:rPr>
                        <a:t>0.25</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200">
                          <a:effectLst/>
                        </a:rPr>
                        <a:t>0.16</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200">
                          <a:effectLst/>
                        </a:rPr>
                        <a:t>0.39</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24275124"/>
                  </a:ext>
                </a:extLst>
              </a:tr>
              <a:tr h="595339">
                <a:tc>
                  <a:txBody>
                    <a:bodyPr/>
                    <a:lstStyle/>
                    <a:p>
                      <a:pPr>
                        <a:lnSpc>
                          <a:spcPct val="107000"/>
                        </a:lnSpc>
                        <a:spcAft>
                          <a:spcPts val="800"/>
                        </a:spcAft>
                      </a:pPr>
                      <a:r>
                        <a:rPr lang="en-GB" sz="1200">
                          <a:effectLst/>
                        </a:rPr>
                        <a:t>kNeighbors Regressor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200">
                          <a:effectLst/>
                        </a:rPr>
                        <a:t>0.15</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200">
                          <a:effectLst/>
                        </a:rPr>
                        <a:t>0.04</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200">
                          <a:effectLst/>
                        </a:rPr>
                        <a:t>0.21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1565789"/>
                  </a:ext>
                </a:extLst>
              </a:tr>
              <a:tr h="290953">
                <a:tc>
                  <a:txBody>
                    <a:bodyPr/>
                    <a:lstStyle/>
                    <a:p>
                      <a:pPr>
                        <a:lnSpc>
                          <a:spcPct val="107000"/>
                        </a:lnSpc>
                        <a:spcAft>
                          <a:spcPts val="800"/>
                        </a:spcAft>
                      </a:pPr>
                      <a:r>
                        <a:rPr lang="en-GB" sz="1200">
                          <a:effectLst/>
                        </a:rPr>
                        <a:t>Neural Networks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200">
                          <a:effectLst/>
                        </a:rPr>
                        <a:t>0.11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200">
                          <a:effectLst/>
                        </a:rPr>
                        <a:t>0.02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200" dirty="0">
                          <a:effectLst/>
                        </a:rPr>
                        <a:t>0.14</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55916495"/>
                  </a:ext>
                </a:extLst>
              </a:tr>
            </a:tbl>
          </a:graphicData>
        </a:graphic>
      </p:graphicFrame>
      <p:graphicFrame>
        <p:nvGraphicFramePr>
          <p:cNvPr id="8" name="Content Placeholder 3">
            <a:extLst>
              <a:ext uri="{FF2B5EF4-FFF2-40B4-BE49-F238E27FC236}">
                <a16:creationId xmlns:a16="http://schemas.microsoft.com/office/drawing/2014/main" id="{586CDAA4-5849-4E32-997F-2E9D2BDC9326}"/>
              </a:ext>
            </a:extLst>
          </p:cNvPr>
          <p:cNvGraphicFramePr>
            <a:graphicFrameLocks/>
          </p:cNvGraphicFramePr>
          <p:nvPr>
            <p:extLst>
              <p:ext uri="{D42A27DB-BD31-4B8C-83A1-F6EECF244321}">
                <p14:modId xmlns:p14="http://schemas.microsoft.com/office/powerpoint/2010/main" val="3037447775"/>
              </p:ext>
            </p:extLst>
          </p:nvPr>
        </p:nvGraphicFramePr>
        <p:xfrm>
          <a:off x="6948767" y="3054789"/>
          <a:ext cx="4918230" cy="3558602"/>
        </p:xfrm>
        <a:graphic>
          <a:graphicData uri="http://schemas.openxmlformats.org/drawingml/2006/table">
            <a:tbl>
              <a:tblPr firstRow="1" firstCol="1" bandRow="1">
                <a:tableStyleId>{5C22544A-7EE6-4342-B048-85BDC9FD1C3A}</a:tableStyleId>
              </a:tblPr>
              <a:tblGrid>
                <a:gridCol w="1480274">
                  <a:extLst>
                    <a:ext uri="{9D8B030D-6E8A-4147-A177-3AD203B41FA5}">
                      <a16:colId xmlns:a16="http://schemas.microsoft.com/office/drawing/2014/main" val="927306257"/>
                    </a:ext>
                  </a:extLst>
                </a:gridCol>
                <a:gridCol w="1718978">
                  <a:extLst>
                    <a:ext uri="{9D8B030D-6E8A-4147-A177-3AD203B41FA5}">
                      <a16:colId xmlns:a16="http://schemas.microsoft.com/office/drawing/2014/main" val="4047141045"/>
                    </a:ext>
                  </a:extLst>
                </a:gridCol>
                <a:gridCol w="1718978">
                  <a:extLst>
                    <a:ext uri="{9D8B030D-6E8A-4147-A177-3AD203B41FA5}">
                      <a16:colId xmlns:a16="http://schemas.microsoft.com/office/drawing/2014/main" val="394059979"/>
                    </a:ext>
                  </a:extLst>
                </a:gridCol>
              </a:tblGrid>
              <a:tr h="548429">
                <a:tc>
                  <a:txBody>
                    <a:bodyPr/>
                    <a:lstStyle/>
                    <a:p>
                      <a:pPr algn="ctr">
                        <a:lnSpc>
                          <a:spcPct val="107000"/>
                        </a:lnSpc>
                        <a:spcAft>
                          <a:spcPts val="800"/>
                        </a:spcAft>
                      </a:pPr>
                      <a:r>
                        <a:rPr lang="en-GB" sz="1200" dirty="0">
                          <a:effectLst/>
                        </a:rPr>
                        <a:t>Model</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200" dirty="0">
                          <a:effectLst/>
                        </a:rPr>
                        <a:t>Mean Absolute Error (MAE)</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200">
                          <a:effectLst/>
                        </a:rPr>
                        <a:t>Root Mean Squared Error (RMSE)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0556877"/>
                  </a:ext>
                </a:extLst>
              </a:tr>
              <a:tr h="548429">
                <a:tc>
                  <a:txBody>
                    <a:bodyPr/>
                    <a:lstStyle/>
                    <a:p>
                      <a:pPr>
                        <a:lnSpc>
                          <a:spcPct val="107000"/>
                        </a:lnSpc>
                        <a:spcAft>
                          <a:spcPts val="800"/>
                        </a:spcAft>
                      </a:pPr>
                      <a:r>
                        <a:rPr lang="en-GB" sz="1200" dirty="0">
                          <a:effectLst/>
                        </a:rPr>
                        <a:t>Support Vector Regression</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200">
                          <a:effectLst/>
                        </a:rPr>
                        <a:t>30.96</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200">
                          <a:effectLst/>
                        </a:rPr>
                        <a:t>40.15</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42580693"/>
                  </a:ext>
                </a:extLst>
              </a:tr>
              <a:tr h="548429">
                <a:tc>
                  <a:txBody>
                    <a:bodyPr/>
                    <a:lstStyle/>
                    <a:p>
                      <a:pPr>
                        <a:lnSpc>
                          <a:spcPct val="107000"/>
                        </a:lnSpc>
                        <a:spcAft>
                          <a:spcPts val="800"/>
                        </a:spcAft>
                      </a:pPr>
                      <a:r>
                        <a:rPr lang="en-GB" sz="1200">
                          <a:effectLst/>
                        </a:rPr>
                        <a:t>Linear Regression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200">
                          <a:effectLst/>
                        </a:rPr>
                        <a:t>301.38</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200">
                          <a:effectLst/>
                        </a:rPr>
                        <a:t>335.73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18043879"/>
                  </a:ext>
                </a:extLst>
              </a:tr>
              <a:tr h="548429">
                <a:tc>
                  <a:txBody>
                    <a:bodyPr/>
                    <a:lstStyle/>
                    <a:p>
                      <a:pPr>
                        <a:lnSpc>
                          <a:spcPct val="107000"/>
                        </a:lnSpc>
                        <a:spcAft>
                          <a:spcPts val="800"/>
                        </a:spcAft>
                      </a:pPr>
                      <a:r>
                        <a:rPr lang="en-GB" sz="1200">
                          <a:effectLst/>
                        </a:rPr>
                        <a:t>Random Forest Regressor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200">
                          <a:effectLst/>
                        </a:rPr>
                        <a:t>126.61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200">
                          <a:effectLst/>
                        </a:rPr>
                        <a:t>150.66</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5924063"/>
                  </a:ext>
                </a:extLst>
              </a:tr>
              <a:tr h="548429">
                <a:tc>
                  <a:txBody>
                    <a:bodyPr/>
                    <a:lstStyle/>
                    <a:p>
                      <a:pPr>
                        <a:lnSpc>
                          <a:spcPct val="107000"/>
                        </a:lnSpc>
                        <a:spcAft>
                          <a:spcPts val="800"/>
                        </a:spcAft>
                      </a:pPr>
                      <a:r>
                        <a:rPr lang="en-GB" sz="1200">
                          <a:effectLst/>
                        </a:rPr>
                        <a:t>Decision Tree Regressor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200">
                          <a:effectLst/>
                        </a:rPr>
                        <a:t>85.50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200">
                          <a:effectLst/>
                        </a:rPr>
                        <a:t>104.48</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31072683"/>
                  </a:ext>
                </a:extLst>
              </a:tr>
              <a:tr h="548429">
                <a:tc>
                  <a:txBody>
                    <a:bodyPr/>
                    <a:lstStyle/>
                    <a:p>
                      <a:pPr>
                        <a:lnSpc>
                          <a:spcPct val="107000"/>
                        </a:lnSpc>
                        <a:spcAft>
                          <a:spcPts val="800"/>
                        </a:spcAft>
                      </a:pPr>
                      <a:r>
                        <a:rPr lang="en-GB" sz="1200">
                          <a:effectLst/>
                        </a:rPr>
                        <a:t>kNeighbors Regressor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200">
                          <a:effectLst/>
                        </a:rPr>
                        <a:t>37.89</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200">
                          <a:effectLst/>
                        </a:rPr>
                        <a:t>48.99</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94169295"/>
                  </a:ext>
                </a:extLst>
              </a:tr>
              <a:tr h="268028">
                <a:tc>
                  <a:txBody>
                    <a:bodyPr/>
                    <a:lstStyle/>
                    <a:p>
                      <a:pPr>
                        <a:lnSpc>
                          <a:spcPct val="107000"/>
                        </a:lnSpc>
                        <a:spcAft>
                          <a:spcPts val="800"/>
                        </a:spcAft>
                      </a:pPr>
                      <a:r>
                        <a:rPr lang="en-GB" sz="1200">
                          <a:effectLst/>
                        </a:rPr>
                        <a:t>Neural Networks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200">
                          <a:effectLst/>
                        </a:rPr>
                        <a:t>45.54</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200" dirty="0">
                          <a:effectLst/>
                        </a:rPr>
                        <a:t>58.97</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54032419"/>
                  </a:ext>
                </a:extLst>
              </a:tr>
            </a:tbl>
          </a:graphicData>
        </a:graphic>
      </p:graphicFrame>
      <p:sp>
        <p:nvSpPr>
          <p:cNvPr id="9" name="TextBox 8">
            <a:extLst>
              <a:ext uri="{FF2B5EF4-FFF2-40B4-BE49-F238E27FC236}">
                <a16:creationId xmlns:a16="http://schemas.microsoft.com/office/drawing/2014/main" id="{BE566949-29F0-4D11-8D9C-03640683C9CF}"/>
              </a:ext>
            </a:extLst>
          </p:cNvPr>
          <p:cNvSpPr txBox="1"/>
          <p:nvPr/>
        </p:nvSpPr>
        <p:spPr>
          <a:xfrm>
            <a:off x="2307571" y="2339878"/>
            <a:ext cx="2333625" cy="646331"/>
          </a:xfrm>
          <a:prstGeom prst="rect">
            <a:avLst/>
          </a:prstGeom>
          <a:noFill/>
        </p:spPr>
        <p:txBody>
          <a:bodyPr wrap="square" rtlCol="0">
            <a:spAutoFit/>
          </a:bodyPr>
          <a:lstStyle/>
          <a:p>
            <a:pPr algn="ctr"/>
            <a:r>
              <a:rPr lang="en-GB" dirty="0">
                <a:latin typeface="Times New Roman" panose="02020603050405020304" pitchFamily="18" charset="0"/>
                <a:cs typeface="Times New Roman" panose="02020603050405020304" pitchFamily="18" charset="0"/>
              </a:rPr>
              <a:t>Before Resampling (Minute Frequency</a:t>
            </a:r>
            <a:r>
              <a:rPr lang="en-GB" dirty="0"/>
              <a:t>)</a:t>
            </a:r>
          </a:p>
        </p:txBody>
      </p:sp>
      <p:sp>
        <p:nvSpPr>
          <p:cNvPr id="10" name="TextBox 9">
            <a:extLst>
              <a:ext uri="{FF2B5EF4-FFF2-40B4-BE49-F238E27FC236}">
                <a16:creationId xmlns:a16="http://schemas.microsoft.com/office/drawing/2014/main" id="{83F8BCDB-8034-4EB4-B46C-DA997EA0DE31}"/>
              </a:ext>
            </a:extLst>
          </p:cNvPr>
          <p:cNvSpPr txBox="1"/>
          <p:nvPr/>
        </p:nvSpPr>
        <p:spPr>
          <a:xfrm>
            <a:off x="8495931" y="2339877"/>
            <a:ext cx="2457912" cy="646331"/>
          </a:xfrm>
          <a:prstGeom prst="rect">
            <a:avLst/>
          </a:prstGeom>
          <a:noFill/>
        </p:spPr>
        <p:txBody>
          <a:bodyPr wrap="square" rtlCol="0">
            <a:spAutoFit/>
          </a:bodyPr>
          <a:lstStyle/>
          <a:p>
            <a:pPr algn="ctr"/>
            <a:r>
              <a:rPr lang="en-GB" dirty="0">
                <a:latin typeface="Times New Roman" panose="02020603050405020304" pitchFamily="18" charset="0"/>
                <a:cs typeface="Times New Roman" panose="02020603050405020304" pitchFamily="18" charset="0"/>
              </a:rPr>
              <a:t>After Resampling</a:t>
            </a:r>
          </a:p>
          <a:p>
            <a:pPr algn="ctr"/>
            <a:r>
              <a:rPr lang="en-GB" dirty="0">
                <a:latin typeface="Times New Roman" panose="02020603050405020304" pitchFamily="18" charset="0"/>
                <a:cs typeface="Times New Roman" panose="02020603050405020304" pitchFamily="18" charset="0"/>
              </a:rPr>
              <a:t>(Daily Frequency</a:t>
            </a:r>
            <a:r>
              <a:rPr lang="en-GB" dirty="0"/>
              <a:t>)</a:t>
            </a:r>
          </a:p>
        </p:txBody>
      </p:sp>
    </p:spTree>
    <p:extLst>
      <p:ext uri="{BB962C8B-B14F-4D97-AF65-F5344CB8AC3E}">
        <p14:creationId xmlns:p14="http://schemas.microsoft.com/office/powerpoint/2010/main" val="3196368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Chart&#10;&#10;Description automatically generated">
            <a:extLst>
              <a:ext uri="{FF2B5EF4-FFF2-40B4-BE49-F238E27FC236}">
                <a16:creationId xmlns:a16="http://schemas.microsoft.com/office/drawing/2014/main" id="{37D9DE62-584D-442B-9CF3-5C899ECFC525}"/>
              </a:ext>
            </a:extLst>
          </p:cNvPr>
          <p:cNvPicPr/>
          <p:nvPr/>
        </p:nvPicPr>
        <p:blipFill>
          <a:blip r:embed="rId2">
            <a:extLst>
              <a:ext uri="{28A0092B-C50C-407E-A947-70E740481C1C}">
                <a14:useLocalDpi xmlns:a14="http://schemas.microsoft.com/office/drawing/2010/main" val="0"/>
              </a:ext>
            </a:extLst>
          </a:blip>
          <a:stretch>
            <a:fillRect/>
          </a:stretch>
        </p:blipFill>
        <p:spPr>
          <a:xfrm>
            <a:off x="390525" y="783371"/>
            <a:ext cx="5575820" cy="3097613"/>
          </a:xfrm>
          <a:prstGeom prst="rect">
            <a:avLst/>
          </a:prstGeom>
        </p:spPr>
      </p:pic>
      <p:pic>
        <p:nvPicPr>
          <p:cNvPr id="7" name="Content Placeholder 6" descr="Table&#10;&#10;Description automatically generated">
            <a:extLst>
              <a:ext uri="{FF2B5EF4-FFF2-40B4-BE49-F238E27FC236}">
                <a16:creationId xmlns:a16="http://schemas.microsoft.com/office/drawing/2014/main" id="{4FA932F2-A625-4E42-85B5-E487361ABFCB}"/>
              </a:ext>
            </a:extLst>
          </p:cNvPr>
          <p:cNvPicPr>
            <a:picLocks noGrp="1"/>
          </p:cNvPicPr>
          <p:nvPr>
            <p:ph idx="1"/>
          </p:nvPr>
        </p:nvPicPr>
        <p:blipFill>
          <a:blip r:embed="rId3"/>
          <a:stretch>
            <a:fillRect/>
          </a:stretch>
        </p:blipFill>
        <p:spPr>
          <a:xfrm>
            <a:off x="1324099" y="4276587"/>
            <a:ext cx="4133850" cy="1798042"/>
          </a:xfrm>
          <a:prstGeom prst="rect">
            <a:avLst/>
          </a:prstGeom>
        </p:spPr>
      </p:pic>
      <p:sp>
        <p:nvSpPr>
          <p:cNvPr id="49" name="Right Triangle 48">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086A5A31-B10A-4793-84D4-D785959AE5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5201" y="623275"/>
            <a:ext cx="5141626"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C42474-DC3D-447C-A793-FC47EEC101CF}"/>
              </a:ext>
            </a:extLst>
          </p:cNvPr>
          <p:cNvSpPr>
            <a:spLocks noGrp="1"/>
          </p:cNvSpPr>
          <p:nvPr>
            <p:ph type="title"/>
          </p:nvPr>
        </p:nvSpPr>
        <p:spPr>
          <a:xfrm>
            <a:off x="6889833" y="1188637"/>
            <a:ext cx="4218138" cy="1597228"/>
          </a:xfrm>
        </p:spPr>
        <p:txBody>
          <a:bodyPr vert="horz" lIns="91440" tIns="45720" rIns="91440" bIns="45720" rtlCol="0" anchor="ctr">
            <a:normAutofit/>
          </a:bodyPr>
          <a:lstStyle/>
          <a:p>
            <a:r>
              <a:rPr lang="en-US" sz="3800" dirty="0">
                <a:latin typeface="Times New Roman" panose="02020603050405020304" pitchFamily="18" charset="0"/>
                <a:cs typeface="Times New Roman" panose="02020603050405020304" pitchFamily="18" charset="0"/>
              </a:rPr>
              <a:t>Support Vector Regression Forecast</a:t>
            </a:r>
          </a:p>
        </p:txBody>
      </p:sp>
      <p:sp>
        <p:nvSpPr>
          <p:cNvPr id="3" name="TextBox 2">
            <a:extLst>
              <a:ext uri="{FF2B5EF4-FFF2-40B4-BE49-F238E27FC236}">
                <a16:creationId xmlns:a16="http://schemas.microsoft.com/office/drawing/2014/main" id="{794F7054-E652-4B44-AE87-9DC5685E4956}"/>
              </a:ext>
            </a:extLst>
          </p:cNvPr>
          <p:cNvSpPr txBox="1"/>
          <p:nvPr/>
        </p:nvSpPr>
        <p:spPr>
          <a:xfrm>
            <a:off x="6889832" y="2998278"/>
            <a:ext cx="3709743" cy="1959387"/>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Actual energy consumed Vs predicted energy consumption.</a:t>
            </a:r>
          </a:p>
        </p:txBody>
      </p:sp>
    </p:spTree>
    <p:extLst>
      <p:ext uri="{BB962C8B-B14F-4D97-AF65-F5344CB8AC3E}">
        <p14:creationId xmlns:p14="http://schemas.microsoft.com/office/powerpoint/2010/main" val="2475346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03989-1424-4D30-B3BD-7A9FB071817E}"/>
              </a:ext>
            </a:extLst>
          </p:cNvPr>
          <p:cNvSpPr>
            <a:spLocks noGrp="1"/>
          </p:cNvSpPr>
          <p:nvPr>
            <p:ph type="title"/>
          </p:nvPr>
        </p:nvSpPr>
        <p:spPr>
          <a:xfrm>
            <a:off x="1653363" y="365760"/>
            <a:ext cx="9367203" cy="1188720"/>
          </a:xfrm>
        </p:spPr>
        <p:txBody>
          <a:bodyPr>
            <a:normAutofit/>
          </a:bodyPr>
          <a:lstStyle/>
          <a:p>
            <a:r>
              <a:rPr lang="en-GB" dirty="0">
                <a:latin typeface="Times New Roman" panose="02020603050405020304" pitchFamily="18" charset="0"/>
                <a:cs typeface="Times New Roman" panose="02020603050405020304" pitchFamily="18" charset="0"/>
              </a:rPr>
              <a:t>Conclusion and Future Work</a:t>
            </a:r>
          </a:p>
        </p:txBody>
      </p:sp>
      <p:sp>
        <p:nvSpPr>
          <p:cNvPr id="19" name="Freeform: Shape 18">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4D9DFB3-7D31-48D3-96A2-B0683C8CDD79}"/>
              </a:ext>
            </a:extLst>
          </p:cNvPr>
          <p:cNvSpPr>
            <a:spLocks noGrp="1"/>
          </p:cNvSpPr>
          <p:nvPr>
            <p:ph idx="1"/>
          </p:nvPr>
        </p:nvSpPr>
        <p:spPr>
          <a:xfrm>
            <a:off x="1653363" y="2176272"/>
            <a:ext cx="9367204" cy="4041648"/>
          </a:xfrm>
        </p:spPr>
        <p:txBody>
          <a:bodyPr anchor="t">
            <a:normAutofit/>
          </a:bodyPr>
          <a:lstStyle/>
          <a:p>
            <a:r>
              <a:rPr lang="en-GB" sz="1700" dirty="0">
                <a:effectLst/>
                <a:latin typeface="Times New Roman" panose="02020603050405020304" pitchFamily="18" charset="0"/>
                <a:ea typeface="Calibri" panose="020F0502020204030204" pitchFamily="34" charset="0"/>
                <a:cs typeface="Times New Roman" panose="02020603050405020304" pitchFamily="18" charset="0"/>
              </a:rPr>
              <a:t>Out of the six models used to forecast the future energy consumption in the smart home, Support Vector Regression model performed efficiently while forecasting </a:t>
            </a:r>
          </a:p>
          <a:p>
            <a:endParaRPr lang="en-GB" sz="1700" dirty="0">
              <a:latin typeface="Times New Roman" panose="02020603050405020304" pitchFamily="18" charset="0"/>
              <a:cs typeface="Times New Roman" panose="02020603050405020304" pitchFamily="18" charset="0"/>
            </a:endParaRPr>
          </a:p>
          <a:p>
            <a:r>
              <a:rPr lang="en-GB" sz="1700" dirty="0">
                <a:effectLst/>
                <a:latin typeface="Times New Roman" panose="02020603050405020304" pitchFamily="18" charset="0"/>
                <a:ea typeface="Calibri" panose="020F0502020204030204" pitchFamily="34" charset="0"/>
                <a:cs typeface="Times New Roman" panose="02020603050405020304" pitchFamily="18" charset="0"/>
              </a:rPr>
              <a:t>The support vector regression model performed with an error rate (RMSE) of 40.15 when forecasting two days ahead, and with an error rate (RMSE) of 115.78 when forecasting seven days of energy consumption ahead.</a:t>
            </a:r>
          </a:p>
          <a:p>
            <a:endParaRPr lang="en-GB" sz="1700" dirty="0">
              <a:latin typeface="Times New Roman" panose="02020603050405020304" pitchFamily="18" charset="0"/>
              <a:cs typeface="Times New Roman" panose="02020603050405020304" pitchFamily="18" charset="0"/>
            </a:endParaRPr>
          </a:p>
          <a:p>
            <a:r>
              <a:rPr lang="en-GB" sz="1700" dirty="0">
                <a:latin typeface="Times New Roman" panose="02020603050405020304" pitchFamily="18" charset="0"/>
                <a:cs typeface="Times New Roman" panose="02020603050405020304" pitchFamily="18" charset="0"/>
              </a:rPr>
              <a:t>The framework proposed in this paper </a:t>
            </a:r>
            <a:r>
              <a:rPr lang="en-GB" sz="1700" dirty="0">
                <a:effectLst/>
                <a:latin typeface="Times New Roman" panose="02020603050405020304" pitchFamily="18" charset="0"/>
                <a:ea typeface="Calibri" panose="020F0502020204030204" pitchFamily="34" charset="0"/>
                <a:cs typeface="Times New Roman" panose="02020603050405020304" pitchFamily="18" charset="0"/>
              </a:rPr>
              <a:t>can be beneficial for both utility companies, consumers, and also to the environment. </a:t>
            </a:r>
          </a:p>
          <a:p>
            <a:endParaRPr lang="en-GB" sz="1700" dirty="0">
              <a:latin typeface="Times New Roman" panose="02020603050405020304" pitchFamily="18" charset="0"/>
              <a:cs typeface="Times New Roman" panose="02020603050405020304" pitchFamily="18" charset="0"/>
            </a:endParaRPr>
          </a:p>
          <a:p>
            <a:r>
              <a:rPr lang="en-GB" sz="1700" dirty="0">
                <a:effectLst/>
                <a:latin typeface="Times New Roman" panose="02020603050405020304" pitchFamily="18" charset="0"/>
                <a:ea typeface="Calibri" panose="020F0502020204030204" pitchFamily="34" charset="0"/>
                <a:cs typeface="Times New Roman" panose="02020603050405020304" pitchFamily="18" charset="0"/>
              </a:rPr>
              <a:t>The performance of the model can be improved in the future for better forecast results by gathering accurate weather information from meteorological institution, and by hyper parameter tuning the model.</a:t>
            </a:r>
          </a:p>
          <a:p>
            <a:pPr marL="0" indent="0">
              <a:buNone/>
            </a:pPr>
            <a:endParaRPr lang="en-GB"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3255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6104A-00BF-4883-84E7-DCDE9B99CE4A}"/>
              </a:ext>
            </a:extLst>
          </p:cNvPr>
          <p:cNvSpPr>
            <a:spLocks noGrp="1"/>
          </p:cNvSpPr>
          <p:nvPr>
            <p:ph type="title"/>
          </p:nvPr>
        </p:nvSpPr>
        <p:spPr>
          <a:xfrm>
            <a:off x="1653363" y="365760"/>
            <a:ext cx="9367203" cy="1188720"/>
          </a:xfrm>
        </p:spPr>
        <p:txBody>
          <a:bodyPr>
            <a:normAutofit/>
          </a:bodyPr>
          <a:lstStyle/>
          <a:p>
            <a:r>
              <a:rPr lang="en-GB" dirty="0">
                <a:latin typeface="Times New Roman" panose="02020603050405020304" pitchFamily="18" charset="0"/>
                <a:cs typeface="Times New Roman" panose="02020603050405020304" pitchFamily="18" charset="0"/>
              </a:rPr>
              <a:t>INTRODUCTION</a:t>
            </a:r>
          </a:p>
        </p:txBody>
      </p:sp>
      <p:sp>
        <p:nvSpPr>
          <p:cNvPr id="30" name="Freeform: Shape 29">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1">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04F89BF-903E-4861-9B58-C178F37E752A}"/>
              </a:ext>
            </a:extLst>
          </p:cNvPr>
          <p:cNvSpPr>
            <a:spLocks noGrp="1"/>
          </p:cNvSpPr>
          <p:nvPr>
            <p:ph idx="1"/>
          </p:nvPr>
        </p:nvSpPr>
        <p:spPr>
          <a:xfrm>
            <a:off x="1653363" y="2176272"/>
            <a:ext cx="9367204" cy="4041648"/>
          </a:xfrm>
        </p:spPr>
        <p:txBody>
          <a:bodyPr anchor="t">
            <a:normAutofit/>
          </a:bodyPr>
          <a:lstStyle/>
          <a:p>
            <a:endParaRPr lang="en-GB" sz="1700" dirty="0">
              <a:latin typeface="Times New Roman" panose="02020603050405020304" pitchFamily="18" charset="0"/>
              <a:cs typeface="Times New Roman" panose="02020603050405020304" pitchFamily="18" charset="0"/>
            </a:endParaRPr>
          </a:p>
          <a:p>
            <a:r>
              <a:rPr lang="en-GB" sz="1700" dirty="0">
                <a:latin typeface="Times New Roman" panose="02020603050405020304" pitchFamily="18" charset="0"/>
                <a:cs typeface="Times New Roman" panose="02020603050405020304" pitchFamily="18" charset="0"/>
              </a:rPr>
              <a:t>S</a:t>
            </a:r>
            <a:r>
              <a:rPr lang="en-GB" sz="1700" b="0" i="0" u="none" strike="noStrike" baseline="0" dirty="0">
                <a:latin typeface="Times New Roman" panose="02020603050405020304" pitchFamily="18" charset="0"/>
                <a:cs typeface="Times New Roman" panose="02020603050405020304" pitchFamily="18" charset="0"/>
              </a:rPr>
              <a:t>mart homes and Smart buildings are gaining more and more popularity due to the positive impact and comfort they are adding to people’s lives.</a:t>
            </a:r>
          </a:p>
          <a:p>
            <a:endParaRPr lang="en-GB" sz="1700" b="0" i="0" u="none" strike="noStrike" baseline="0" dirty="0">
              <a:latin typeface="Times New Roman" panose="02020603050405020304" pitchFamily="18" charset="0"/>
              <a:cs typeface="Times New Roman" panose="02020603050405020304" pitchFamily="18" charset="0"/>
            </a:endParaRPr>
          </a:p>
          <a:p>
            <a:r>
              <a:rPr lang="en-GB" sz="1700" b="0" i="0" u="none" strike="noStrike" baseline="0" dirty="0">
                <a:latin typeface="Times New Roman" panose="02020603050405020304" pitchFamily="18" charset="0"/>
                <a:cs typeface="Times New Roman" panose="02020603050405020304" pitchFamily="18" charset="0"/>
              </a:rPr>
              <a:t>It is also becoming easy to collect information about energy consumption in Internet of Things based smart homes as well as in buildings.</a:t>
            </a:r>
          </a:p>
          <a:p>
            <a:endParaRPr lang="en-GB" sz="1700" dirty="0">
              <a:latin typeface="Times New Roman" panose="02020603050405020304" pitchFamily="18" charset="0"/>
              <a:cs typeface="Times New Roman" panose="02020603050405020304" pitchFamily="18" charset="0"/>
            </a:endParaRPr>
          </a:p>
          <a:p>
            <a:r>
              <a:rPr lang="en-GB" sz="1700" dirty="0">
                <a:latin typeface="Times New Roman" panose="02020603050405020304" pitchFamily="18" charset="0"/>
                <a:cs typeface="Times New Roman" panose="02020603050405020304" pitchFamily="18" charset="0"/>
              </a:rPr>
              <a:t>D</a:t>
            </a:r>
            <a:r>
              <a:rPr lang="en-GB" sz="1700" b="0" i="0" u="none" strike="noStrike" baseline="0" dirty="0">
                <a:latin typeface="Times New Roman" panose="02020603050405020304" pitchFamily="18" charset="0"/>
                <a:cs typeface="Times New Roman" panose="02020603050405020304" pitchFamily="18" charset="0"/>
              </a:rPr>
              <a:t>ata can serve for many purposes such as predicting short term/medium term/long time energy consumption.</a:t>
            </a:r>
          </a:p>
          <a:p>
            <a:endParaRPr lang="en-GB" sz="1700" b="0" i="0" u="none" strike="noStrike" baseline="0" dirty="0">
              <a:latin typeface="Times New Roman" panose="02020603050405020304" pitchFamily="18" charset="0"/>
              <a:cs typeface="Times New Roman" panose="02020603050405020304" pitchFamily="18" charset="0"/>
            </a:endParaRPr>
          </a:p>
          <a:p>
            <a:r>
              <a:rPr lang="en-GB" sz="1700" b="0" i="0" u="none" strike="noStrike" baseline="0" dirty="0">
                <a:latin typeface="Times New Roman" panose="02020603050405020304" pitchFamily="18" charset="0"/>
                <a:cs typeface="Times New Roman" panose="02020603050405020304" pitchFamily="18" charset="0"/>
              </a:rPr>
              <a:t>The prediction can also help energy suppliers plan accordingly with the goal of better load balancing or adjusting the energy production as needed and therefore meeting the customers’ needs.</a:t>
            </a:r>
            <a:endParaRPr lang="en-GB"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2946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9264D464-898B-4908-88FD-33A83D6ED6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00879F-648A-4391-908A-89D5A341E5BD}"/>
              </a:ext>
            </a:extLst>
          </p:cNvPr>
          <p:cNvSpPr>
            <a:spLocks noGrp="1"/>
          </p:cNvSpPr>
          <p:nvPr>
            <p:ph type="title"/>
          </p:nvPr>
        </p:nvSpPr>
        <p:spPr>
          <a:xfrm>
            <a:off x="838200" y="365126"/>
            <a:ext cx="9808597" cy="1146176"/>
          </a:xfrm>
        </p:spPr>
        <p:txBody>
          <a:bodyPr>
            <a:normAutofit/>
          </a:bodyPr>
          <a:lstStyle/>
          <a:p>
            <a:r>
              <a:rPr lang="en-GB" dirty="0">
                <a:solidFill>
                  <a:schemeClr val="bg1"/>
                </a:solidFill>
                <a:latin typeface="Times New Roman" panose="02020603050405020304" pitchFamily="18" charset="0"/>
                <a:cs typeface="Times New Roman" panose="02020603050405020304" pitchFamily="18" charset="0"/>
              </a:rPr>
              <a:t>CURRENT PROBLEM</a:t>
            </a:r>
          </a:p>
        </p:txBody>
      </p:sp>
      <p:sp>
        <p:nvSpPr>
          <p:cNvPr id="26" name="Freeform: Shape 25">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8" name="Freeform: Shape 27">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8E519AC-BD1A-498D-A529-D2A288A18CC8}"/>
              </a:ext>
            </a:extLst>
          </p:cNvPr>
          <p:cNvSpPr>
            <a:spLocks noGrp="1"/>
          </p:cNvSpPr>
          <p:nvPr>
            <p:ph idx="1"/>
          </p:nvPr>
        </p:nvSpPr>
        <p:spPr>
          <a:xfrm>
            <a:off x="838201" y="2055811"/>
            <a:ext cx="7315200" cy="4121152"/>
          </a:xfrm>
        </p:spPr>
        <p:txBody>
          <a:bodyPr>
            <a:normAutofit/>
          </a:bodyPr>
          <a:lstStyle/>
          <a:p>
            <a:endParaRPr lang="en-GB"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The fluctuations of energy pricing, the electricity bills for many households is becoming an increasing burden in the monthly bills to be paid.</a:t>
            </a:r>
          </a:p>
          <a:p>
            <a:endParaRPr lang="en-GB"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T</a:t>
            </a:r>
            <a:r>
              <a:rPr lang="en-GB" sz="2400" b="0" i="0" u="none" strike="noStrike" baseline="0" dirty="0">
                <a:latin typeface="Times New Roman" panose="02020603050405020304" pitchFamily="18" charset="0"/>
                <a:cs typeface="Times New Roman" panose="02020603050405020304" pitchFamily="18" charset="0"/>
              </a:rPr>
              <a:t>he energy consumption prediction are challenging due to the fact that energy related data presents nonlinear patterns which is due to a changing weather and climate conditions, populations, and agile seasonal environment.</a:t>
            </a:r>
            <a:endParaRPr lang="en-GB" sz="2400" dirty="0">
              <a:latin typeface="Times New Roman" panose="02020603050405020304" pitchFamily="18" charset="0"/>
              <a:cs typeface="Times New Roman" panose="02020603050405020304" pitchFamily="18" charset="0"/>
            </a:endParaRPr>
          </a:p>
        </p:txBody>
      </p:sp>
      <p:sp>
        <p:nvSpPr>
          <p:cNvPr id="30" name="Freeform: Shape 29">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4344066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FE9EA-3E11-4761-8C85-C82AE785F706}"/>
              </a:ext>
            </a:extLst>
          </p:cNvPr>
          <p:cNvSpPr>
            <a:spLocks noGrp="1"/>
          </p:cNvSpPr>
          <p:nvPr>
            <p:ph type="title"/>
          </p:nvPr>
        </p:nvSpPr>
        <p:spPr>
          <a:xfrm>
            <a:off x="1653363" y="365760"/>
            <a:ext cx="9367203" cy="1188720"/>
          </a:xfrm>
        </p:spPr>
        <p:txBody>
          <a:bodyPr>
            <a:normAutofit/>
          </a:bodyPr>
          <a:lstStyle/>
          <a:p>
            <a:r>
              <a:rPr lang="en-GB" dirty="0">
                <a:latin typeface="Times New Roman" panose="02020603050405020304" pitchFamily="18" charset="0"/>
                <a:cs typeface="Times New Roman" panose="02020603050405020304" pitchFamily="18" charset="0"/>
              </a:rPr>
              <a:t>OBJECTIVES</a:t>
            </a:r>
          </a:p>
        </p:txBody>
      </p:sp>
      <p:sp>
        <p:nvSpPr>
          <p:cNvPr id="42" name="Freeform: Shape 41">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Shape 43">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Shape 45">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83F6FB8-F6CD-433F-A3BB-B9981123EC78}"/>
              </a:ext>
            </a:extLst>
          </p:cNvPr>
          <p:cNvSpPr>
            <a:spLocks noGrp="1"/>
          </p:cNvSpPr>
          <p:nvPr>
            <p:ph idx="1"/>
          </p:nvPr>
        </p:nvSpPr>
        <p:spPr>
          <a:xfrm>
            <a:off x="1653363" y="2176272"/>
            <a:ext cx="9367204" cy="4041648"/>
          </a:xfrm>
        </p:spPr>
        <p:txBody>
          <a:bodyPr anchor="t">
            <a:normAutofit/>
          </a:bodyPr>
          <a:lstStyle/>
          <a:p>
            <a:endParaRPr lang="en-GB"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To analyse and understand the impact of weather conditions, appliances usage on smart home energy consumption.</a:t>
            </a:r>
          </a:p>
          <a:p>
            <a:pPr marL="0" indent="0">
              <a:buNone/>
            </a:pPr>
            <a:endParaRPr lang="en-GB"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To develop a machine learning model which provides better accuracy in forecasting the smart home energy consumption based on weather conditions, and appliances usage.</a:t>
            </a:r>
          </a:p>
        </p:txBody>
      </p:sp>
    </p:spTree>
    <p:extLst>
      <p:ext uri="{BB962C8B-B14F-4D97-AF65-F5344CB8AC3E}">
        <p14:creationId xmlns:p14="http://schemas.microsoft.com/office/powerpoint/2010/main" val="1234316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537B60-DBA0-41FF-A85A-8B06FED8491F}"/>
              </a:ext>
            </a:extLst>
          </p:cNvPr>
          <p:cNvSpPr>
            <a:spLocks noGrp="1"/>
          </p:cNvSpPr>
          <p:nvPr>
            <p:ph type="title"/>
          </p:nvPr>
        </p:nvSpPr>
        <p:spPr>
          <a:xfrm>
            <a:off x="838200" y="556995"/>
            <a:ext cx="10515600" cy="1133693"/>
          </a:xfrm>
        </p:spPr>
        <p:txBody>
          <a:bodyPr>
            <a:normAutofit/>
          </a:bodyPr>
          <a:lstStyle/>
          <a:p>
            <a:r>
              <a:rPr lang="en-GB" sz="5200" dirty="0">
                <a:latin typeface="Times New Roman" panose="02020603050405020304" pitchFamily="18" charset="0"/>
                <a:cs typeface="Times New Roman" panose="02020603050405020304" pitchFamily="18" charset="0"/>
              </a:rPr>
              <a:t>DATASET </a:t>
            </a:r>
          </a:p>
        </p:txBody>
      </p:sp>
      <p:graphicFrame>
        <p:nvGraphicFramePr>
          <p:cNvPr id="39" name="Content Placeholder 2">
            <a:extLst>
              <a:ext uri="{FF2B5EF4-FFF2-40B4-BE49-F238E27FC236}">
                <a16:creationId xmlns:a16="http://schemas.microsoft.com/office/drawing/2014/main" id="{53CA1258-1A95-4E07-96A6-B376BBDA8DA1}"/>
              </a:ext>
            </a:extLst>
          </p:cNvPr>
          <p:cNvGraphicFramePr>
            <a:graphicFrameLocks noGrp="1"/>
          </p:cNvGraphicFramePr>
          <p:nvPr>
            <p:ph idx="1"/>
            <p:extLst>
              <p:ext uri="{D42A27DB-BD31-4B8C-83A1-F6EECF244321}">
                <p14:modId xmlns:p14="http://schemas.microsoft.com/office/powerpoint/2010/main" val="364589684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7952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AA6823-E9C3-4112-B8A2-D7E8BA733590}"/>
              </a:ext>
            </a:extLst>
          </p:cNvPr>
          <p:cNvSpPr>
            <a:spLocks noGrp="1"/>
          </p:cNvSpPr>
          <p:nvPr>
            <p:ph type="title"/>
          </p:nvPr>
        </p:nvSpPr>
        <p:spPr>
          <a:xfrm>
            <a:off x="838200" y="556995"/>
            <a:ext cx="10515600" cy="1133693"/>
          </a:xfrm>
        </p:spPr>
        <p:txBody>
          <a:bodyPr>
            <a:normAutofit/>
          </a:bodyPr>
          <a:lstStyle/>
          <a:p>
            <a:r>
              <a:rPr lang="en-GB" sz="5200" dirty="0">
                <a:latin typeface="Times New Roman" panose="02020603050405020304" pitchFamily="18" charset="0"/>
                <a:cs typeface="Times New Roman" panose="02020603050405020304" pitchFamily="18" charset="0"/>
              </a:rPr>
              <a:t>Methodology</a:t>
            </a:r>
          </a:p>
        </p:txBody>
      </p:sp>
      <p:graphicFrame>
        <p:nvGraphicFramePr>
          <p:cNvPr id="24" name="Content Placeholder 2">
            <a:extLst>
              <a:ext uri="{FF2B5EF4-FFF2-40B4-BE49-F238E27FC236}">
                <a16:creationId xmlns:a16="http://schemas.microsoft.com/office/drawing/2014/main" id="{75E4B40C-94ED-4A4D-ABF1-1EF573209F92}"/>
              </a:ext>
            </a:extLst>
          </p:cNvPr>
          <p:cNvGraphicFramePr>
            <a:graphicFrameLocks noGrp="1"/>
          </p:cNvGraphicFramePr>
          <p:nvPr>
            <p:ph idx="1"/>
            <p:extLst>
              <p:ext uri="{D42A27DB-BD31-4B8C-83A1-F6EECF244321}">
                <p14:modId xmlns:p14="http://schemas.microsoft.com/office/powerpoint/2010/main" val="192126356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8814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F525A-000C-4D1C-B402-07B3BD3B1D32}"/>
              </a:ext>
            </a:extLst>
          </p:cNvPr>
          <p:cNvSpPr>
            <a:spLocks noGrp="1"/>
          </p:cNvSpPr>
          <p:nvPr>
            <p:ph type="title"/>
          </p:nvPr>
        </p:nvSpPr>
        <p:spPr>
          <a:xfrm>
            <a:off x="1653363" y="365760"/>
            <a:ext cx="9367203" cy="1188720"/>
          </a:xfrm>
        </p:spPr>
        <p:txBody>
          <a:bodyPr>
            <a:normAutofit/>
          </a:bodyPr>
          <a:lstStyle/>
          <a:p>
            <a:r>
              <a:rPr lang="en-GB" dirty="0">
                <a:latin typeface="Times New Roman" panose="02020603050405020304" pitchFamily="18" charset="0"/>
                <a:cs typeface="Times New Roman" panose="02020603050405020304" pitchFamily="18" charset="0"/>
              </a:rPr>
              <a:t>Data Pre-Processing</a:t>
            </a:r>
          </a:p>
        </p:txBody>
      </p:sp>
      <p:sp>
        <p:nvSpPr>
          <p:cNvPr id="24" name="Freeform: Shape 23">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3248206-3C0F-48E6-9456-00A7A4005FDE}"/>
              </a:ext>
            </a:extLst>
          </p:cNvPr>
          <p:cNvSpPr>
            <a:spLocks noGrp="1"/>
          </p:cNvSpPr>
          <p:nvPr>
            <p:ph idx="1"/>
          </p:nvPr>
        </p:nvSpPr>
        <p:spPr>
          <a:xfrm>
            <a:off x="1653363" y="2176272"/>
            <a:ext cx="9367204" cy="4041648"/>
          </a:xfrm>
        </p:spPr>
        <p:txBody>
          <a:bodyPr anchor="t">
            <a:normAutofit/>
          </a:bodyPr>
          <a:lstStyle/>
          <a:p>
            <a:pPr marL="0" indent="0">
              <a:buNone/>
            </a:pPr>
            <a:endParaRPr lang="en-GB" sz="1500" dirty="0"/>
          </a:p>
          <a:p>
            <a:r>
              <a:rPr lang="en-GB" sz="1500">
                <a:latin typeface="Times New Roman" panose="02020603050405020304" pitchFamily="18" charset="0"/>
                <a:cs typeface="Times New Roman" panose="02020603050405020304" pitchFamily="18" charset="0"/>
              </a:rPr>
              <a:t>One of the most significant data mining activities is data pre-processing, which entails preparing and transforming data into a format appropriate for analysis. </a:t>
            </a:r>
          </a:p>
          <a:p>
            <a:endParaRPr lang="en-GB" sz="1500">
              <a:latin typeface="Times New Roman" panose="02020603050405020304" pitchFamily="18" charset="0"/>
              <a:cs typeface="Times New Roman" panose="02020603050405020304" pitchFamily="18" charset="0"/>
            </a:endParaRPr>
          </a:p>
          <a:p>
            <a:r>
              <a:rPr lang="en-GB" sz="1500">
                <a:latin typeface="Times New Roman" panose="02020603050405020304" pitchFamily="18" charset="0"/>
                <a:cs typeface="Times New Roman" panose="02020603050405020304" pitchFamily="18" charset="0"/>
              </a:rPr>
              <a:t>The dataset’s last row having NaN values were removed.</a:t>
            </a:r>
          </a:p>
          <a:p>
            <a:endParaRPr lang="en-GB" sz="1500">
              <a:latin typeface="Times New Roman" panose="02020603050405020304" pitchFamily="18" charset="0"/>
              <a:cs typeface="Times New Roman" panose="02020603050405020304" pitchFamily="18" charset="0"/>
            </a:endParaRPr>
          </a:p>
          <a:p>
            <a:r>
              <a:rPr lang="en-GB" sz="1500">
                <a:latin typeface="Times New Roman" panose="02020603050405020304" pitchFamily="18" charset="0"/>
                <a:cs typeface="Times New Roman" panose="02020603050405020304" pitchFamily="18" charset="0"/>
              </a:rPr>
              <a:t>The columns Furnace and Kitchen were present multiple times, they were summed up and combined into a new column.</a:t>
            </a:r>
          </a:p>
          <a:p>
            <a:endParaRPr lang="en-GB" sz="1500">
              <a:latin typeface="Times New Roman" panose="02020603050405020304" pitchFamily="18" charset="0"/>
              <a:cs typeface="Times New Roman" panose="02020603050405020304" pitchFamily="18" charset="0"/>
            </a:endParaRPr>
          </a:p>
          <a:p>
            <a:r>
              <a:rPr lang="en-GB" sz="1500">
                <a:latin typeface="Times New Roman" panose="02020603050405020304" pitchFamily="18" charset="0"/>
                <a:cs typeface="Times New Roman" panose="02020603050405020304" pitchFamily="18" charset="0"/>
              </a:rPr>
              <a:t>There were some duplicate columns present in the dataset – House Overall, Gen Solar. Those were removed.</a:t>
            </a:r>
          </a:p>
          <a:p>
            <a:endParaRPr lang="en-GB" sz="1500">
              <a:latin typeface="Times New Roman" panose="02020603050405020304" pitchFamily="18" charset="0"/>
              <a:cs typeface="Times New Roman" panose="02020603050405020304" pitchFamily="18" charset="0"/>
            </a:endParaRPr>
          </a:p>
          <a:p>
            <a:r>
              <a:rPr lang="en-GB" sz="1500">
                <a:latin typeface="Times New Roman" panose="02020603050405020304" pitchFamily="18" charset="0"/>
                <a:cs typeface="Times New Roman" panose="02020603050405020304" pitchFamily="18" charset="0"/>
              </a:rPr>
              <a:t>Conversion of Date-Time information from object data type to datetime64[ns] data type using pd.to_datetime function.</a:t>
            </a:r>
          </a:p>
        </p:txBody>
      </p:sp>
    </p:spTree>
    <p:extLst>
      <p:ext uri="{BB962C8B-B14F-4D97-AF65-F5344CB8AC3E}">
        <p14:creationId xmlns:p14="http://schemas.microsoft.com/office/powerpoint/2010/main" val="23137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0983E04-0C9A-4625-BEB7-F876D5CDEB26}"/>
              </a:ext>
            </a:extLst>
          </p:cNvPr>
          <p:cNvSpPr txBox="1"/>
          <p:nvPr/>
        </p:nvSpPr>
        <p:spPr>
          <a:xfrm>
            <a:off x="4374611" y="5905085"/>
            <a:ext cx="6889750" cy="671512"/>
          </a:xfrm>
          <a:prstGeom prst="rect">
            <a:avLst/>
          </a:prstGeom>
          <a:solidFill>
            <a:srgbClr val="000000">
              <a:alpha val="50000"/>
            </a:srgbClr>
          </a:solidFill>
          <a:ln>
            <a:noFill/>
          </a:ln>
        </p:spPr>
        <p:txBody>
          <a:bodyPr vert="horz" wrap="square" lIns="91440" tIns="45720" rIns="91440" bIns="45720" rtlCol="0" anchor="ctr">
            <a:noAutofit/>
          </a:bodyPr>
          <a:lstStyle/>
          <a:p>
            <a:pPr algn="ctr">
              <a:lnSpc>
                <a:spcPct val="90000"/>
              </a:lnSpc>
              <a:spcBef>
                <a:spcPts val="1000"/>
              </a:spcBef>
            </a:pPr>
            <a:endParaRPr lang="en-GB" sz="1400" dirty="0"/>
          </a:p>
          <a:p>
            <a:pPr algn="ctr">
              <a:lnSpc>
                <a:spcPct val="90000"/>
              </a:lnSpc>
              <a:spcBef>
                <a:spcPts val="1000"/>
              </a:spcBef>
            </a:pPr>
            <a:r>
              <a:rPr lang="en-GB" sz="1400" dirty="0">
                <a:solidFill>
                  <a:schemeClr val="bg1"/>
                </a:solidFill>
              </a:rPr>
              <a:t>Line chart representing Energy Consumption and Generation</a:t>
            </a:r>
          </a:p>
          <a:p>
            <a:pPr algn="ctr">
              <a:lnSpc>
                <a:spcPct val="90000"/>
              </a:lnSpc>
              <a:spcBef>
                <a:spcPts val="1000"/>
              </a:spcBef>
            </a:pPr>
            <a:endParaRPr lang="en-US" sz="1300" kern="1200" dirty="0">
              <a:solidFill>
                <a:srgbClr val="FFFFFF"/>
              </a:solidFill>
              <a:latin typeface="+mn-lt"/>
              <a:ea typeface="+mn-ea"/>
              <a:cs typeface="+mn-cs"/>
            </a:endParaRPr>
          </a:p>
        </p:txBody>
      </p:sp>
      <p:sp>
        <p:nvSpPr>
          <p:cNvPr id="2" name="Title 1">
            <a:extLst>
              <a:ext uri="{FF2B5EF4-FFF2-40B4-BE49-F238E27FC236}">
                <a16:creationId xmlns:a16="http://schemas.microsoft.com/office/drawing/2014/main" id="{A7C0D518-4D48-4ECD-A2AF-4D93D0F7C002}"/>
              </a:ext>
            </a:extLst>
          </p:cNvPr>
          <p:cNvSpPr>
            <a:spLocks noGrp="1"/>
          </p:cNvSpPr>
          <p:nvPr>
            <p:ph type="title"/>
          </p:nvPr>
        </p:nvSpPr>
        <p:spPr>
          <a:xfrm>
            <a:off x="668655"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400" kern="1200" dirty="0">
                <a:solidFill>
                  <a:srgbClr val="FFFFFF"/>
                </a:solidFill>
                <a:latin typeface="Times New Roman" panose="02020603050405020304" pitchFamily="18" charset="0"/>
                <a:cs typeface="Times New Roman" panose="02020603050405020304" pitchFamily="18" charset="0"/>
              </a:rPr>
              <a:t>Energy consumption and generation</a:t>
            </a:r>
          </a:p>
        </p:txBody>
      </p:sp>
      <p:pic>
        <p:nvPicPr>
          <p:cNvPr id="7" name="Content Placeholder 3" descr="A picture containing timeline&#10;&#10;Description automatically generated">
            <a:extLst>
              <a:ext uri="{FF2B5EF4-FFF2-40B4-BE49-F238E27FC236}">
                <a16:creationId xmlns:a16="http://schemas.microsoft.com/office/drawing/2014/main" id="{41C2D231-34D0-4D42-9E2A-04C038F4465F}"/>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605940" y="1133475"/>
            <a:ext cx="8427091" cy="4661487"/>
          </a:xfrm>
          <a:prstGeom prst="rect">
            <a:avLst/>
          </a:prstGeom>
        </p:spPr>
      </p:pic>
      <p:sp>
        <p:nvSpPr>
          <p:cNvPr id="3" name="TextBox 2">
            <a:extLst>
              <a:ext uri="{FF2B5EF4-FFF2-40B4-BE49-F238E27FC236}">
                <a16:creationId xmlns:a16="http://schemas.microsoft.com/office/drawing/2014/main" id="{336BC4AB-5A7F-49E5-A88B-8A1ABFF44976}"/>
              </a:ext>
            </a:extLst>
          </p:cNvPr>
          <p:cNvSpPr txBox="1"/>
          <p:nvPr/>
        </p:nvSpPr>
        <p:spPr>
          <a:xfrm>
            <a:off x="2552700" y="111264"/>
            <a:ext cx="7086600" cy="707886"/>
          </a:xfrm>
          <a:prstGeom prst="rect">
            <a:avLst/>
          </a:prstGeom>
          <a:noFill/>
        </p:spPr>
        <p:txBody>
          <a:bodyPr wrap="square" rtlCol="0">
            <a:spAutoFit/>
          </a:bodyPr>
          <a:lstStyle/>
          <a:p>
            <a:r>
              <a:rPr lang="en-GB" sz="4000" dirty="0">
                <a:latin typeface="Times New Roman" panose="02020603050405020304" pitchFamily="18" charset="0"/>
                <a:cs typeface="Times New Roman" panose="02020603050405020304" pitchFamily="18" charset="0"/>
              </a:rPr>
              <a:t>Data Analysis &amp; Visualization</a:t>
            </a:r>
          </a:p>
        </p:txBody>
      </p:sp>
    </p:spTree>
    <p:extLst>
      <p:ext uri="{BB962C8B-B14F-4D97-AF65-F5344CB8AC3E}">
        <p14:creationId xmlns:p14="http://schemas.microsoft.com/office/powerpoint/2010/main" val="323554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Timeline&#10;&#10;Description automatically generated">
            <a:extLst>
              <a:ext uri="{FF2B5EF4-FFF2-40B4-BE49-F238E27FC236}">
                <a16:creationId xmlns:a16="http://schemas.microsoft.com/office/drawing/2014/main" id="{64582AB0-C37E-4B92-9851-36960E0A54AD}"/>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4186238" y="352425"/>
            <a:ext cx="6889750" cy="5449887"/>
          </a:xfrm>
          <a:prstGeom prst="rect">
            <a:avLst/>
          </a:prstGeom>
        </p:spPr>
      </p:pic>
      <p:sp>
        <p:nvSpPr>
          <p:cNvPr id="5" name="TextBox 4">
            <a:extLst>
              <a:ext uri="{FF2B5EF4-FFF2-40B4-BE49-F238E27FC236}">
                <a16:creationId xmlns:a16="http://schemas.microsoft.com/office/drawing/2014/main" id="{D0983E04-0C9A-4625-BEB7-F876D5CDEB26}"/>
              </a:ext>
            </a:extLst>
          </p:cNvPr>
          <p:cNvSpPr txBox="1"/>
          <p:nvPr/>
        </p:nvSpPr>
        <p:spPr>
          <a:xfrm>
            <a:off x="4186238" y="5834063"/>
            <a:ext cx="6889750" cy="671512"/>
          </a:xfrm>
          <a:prstGeom prst="rect">
            <a:avLst/>
          </a:prstGeom>
          <a:solidFill>
            <a:srgbClr val="000000">
              <a:alpha val="50000"/>
            </a:srgbClr>
          </a:solidFill>
          <a:ln>
            <a:noFill/>
          </a:ln>
        </p:spPr>
        <p:txBody>
          <a:bodyPr vert="horz" wrap="square" lIns="91440" tIns="45720" rIns="91440" bIns="45720" rtlCol="0" anchor="ctr">
            <a:noAutofit/>
          </a:bodyPr>
          <a:lstStyle/>
          <a:p>
            <a:pPr algn="ctr">
              <a:lnSpc>
                <a:spcPct val="90000"/>
              </a:lnSpc>
              <a:spcBef>
                <a:spcPts val="1000"/>
              </a:spcBef>
            </a:pPr>
            <a:r>
              <a:rPr lang="en-US" sz="1300" kern="1200">
                <a:solidFill>
                  <a:srgbClr val="FFFFFF"/>
                </a:solidFill>
                <a:latin typeface="+mn-lt"/>
                <a:ea typeface="+mn-ea"/>
                <a:cs typeface="+mn-cs"/>
              </a:rPr>
              <a:t>Line chart representing energy consumed by furnace and temperature.</a:t>
            </a:r>
          </a:p>
        </p:txBody>
      </p:sp>
      <p:sp>
        <p:nvSpPr>
          <p:cNvPr id="2" name="Title 1">
            <a:extLst>
              <a:ext uri="{FF2B5EF4-FFF2-40B4-BE49-F238E27FC236}">
                <a16:creationId xmlns:a16="http://schemas.microsoft.com/office/drawing/2014/main" id="{A7C0D518-4D48-4ECD-A2AF-4D93D0F7C002}"/>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400" kern="1200" dirty="0">
                <a:solidFill>
                  <a:srgbClr val="FFFFFF"/>
                </a:solidFill>
                <a:latin typeface="Times New Roman" panose="02020603050405020304" pitchFamily="18" charset="0"/>
                <a:cs typeface="Times New Roman" panose="02020603050405020304" pitchFamily="18" charset="0"/>
              </a:rPr>
              <a:t>Energy consumed by Furnace Vs Temperature Recorded</a:t>
            </a:r>
          </a:p>
        </p:txBody>
      </p:sp>
    </p:spTree>
    <p:extLst>
      <p:ext uri="{BB962C8B-B14F-4D97-AF65-F5344CB8AC3E}">
        <p14:creationId xmlns:p14="http://schemas.microsoft.com/office/powerpoint/2010/main" val="17907644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402</TotalTime>
  <Words>837</Words>
  <Application>Microsoft Office PowerPoint</Application>
  <PresentationFormat>Widescreen</PresentationFormat>
  <Paragraphs>143</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PowerPoint Presentation</vt:lpstr>
      <vt:lpstr>INTRODUCTION</vt:lpstr>
      <vt:lpstr>CURRENT PROBLEM</vt:lpstr>
      <vt:lpstr>OBJECTIVES</vt:lpstr>
      <vt:lpstr>DATASET </vt:lpstr>
      <vt:lpstr>Methodology</vt:lpstr>
      <vt:lpstr>Data Pre-Processing</vt:lpstr>
      <vt:lpstr>Energy consumption and generation</vt:lpstr>
      <vt:lpstr>Energy consumed by Furnace Vs Temperature Recorded</vt:lpstr>
      <vt:lpstr>Percentage of Energy Consumption by Devices</vt:lpstr>
      <vt:lpstr>Correlation of Appliances &amp; Weather Information</vt:lpstr>
      <vt:lpstr>Feature Transformation</vt:lpstr>
      <vt:lpstr>Feature Importance using Lasso Regression</vt:lpstr>
      <vt:lpstr>Data Splitting</vt:lpstr>
      <vt:lpstr>Machine Learning Models</vt:lpstr>
      <vt:lpstr>Model Prediction and Evaluation</vt:lpstr>
      <vt:lpstr>Support Vector Regression Forecast</vt:lpstr>
      <vt:lpstr>Conclusion and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Prabanchan Chantheran Vethathiri (U2058657)</dc:creator>
  <cp:lastModifiedBy>Poorani Gibson (U2077880)</cp:lastModifiedBy>
  <cp:revision>6</cp:revision>
  <dcterms:created xsi:type="dcterms:W3CDTF">2021-09-24T19:57:13Z</dcterms:created>
  <dcterms:modified xsi:type="dcterms:W3CDTF">2021-09-30T10:20:22Z</dcterms:modified>
</cp:coreProperties>
</file>